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1" r:id="rId4"/>
    <p:sldMasterId id="2147483887" r:id="rId5"/>
    <p:sldMasterId id="2147483921" r:id="rId6"/>
  </p:sldMasterIdLst>
  <p:notesMasterIdLst>
    <p:notesMasterId r:id="rId10"/>
  </p:notesMasterIdLst>
  <p:handoutMasterIdLst>
    <p:handoutMasterId r:id="rId11"/>
  </p:handoutMasterIdLst>
  <p:sldIdLst>
    <p:sldId id="265" r:id="rId7"/>
    <p:sldId id="4585" r:id="rId8"/>
    <p:sldId id="259" r:id="rId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099" userDrawn="1">
          <p15:clr>
            <a:srgbClr val="A4A3A4"/>
          </p15:clr>
        </p15:guide>
        <p15:guide id="3" orient="horz" pos="3107" userDrawn="1">
          <p15:clr>
            <a:srgbClr val="A4A3A4"/>
          </p15:clr>
        </p15:guide>
        <p15:guide id="4" pos="212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roko_miura960" initials="h" lastIdx="0" clrIdx="0">
    <p:extLst>
      <p:ext uri="{19B8F6BF-5375-455C-9EA6-DF929625EA0E}">
        <p15:presenceInfo xmlns:p15="http://schemas.microsoft.com/office/powerpoint/2012/main" userId="S::hiroko_miura960@maffnet.onmicrosoft.com::8348bc13-eddf-44bf-b984-08eeb4d1ed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D963F"/>
    <a:srgbClr val="FF99FF"/>
    <a:srgbClr val="0066FF"/>
    <a:srgbClr val="E87F16"/>
    <a:srgbClr val="FFFF99"/>
    <a:srgbClr val="FFFF66"/>
    <a:srgbClr val="F1AE6B"/>
    <a:srgbClr val="698335"/>
    <a:srgbClr val="F3BC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69" autoAdjust="0"/>
    <p:restoredTop sz="83800" autoAdjust="0"/>
  </p:normalViewPr>
  <p:slideViewPr>
    <p:cSldViewPr>
      <p:cViewPr varScale="1">
        <p:scale>
          <a:sx n="50" d="100"/>
          <a:sy n="50" d="100"/>
        </p:scale>
        <p:origin x="400" y="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0"/>
    </p:cViewPr>
  </p:sorterViewPr>
  <p:notesViewPr>
    <p:cSldViewPr>
      <p:cViewPr varScale="1">
        <p:scale>
          <a:sx n="75" d="100"/>
          <a:sy n="75" d="100"/>
        </p:scale>
        <p:origin x="4032" y="60"/>
      </p:cViewPr>
      <p:guideLst>
        <p:guide orient="horz" pos="3084"/>
        <p:guide pos="2099"/>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3"/>
            <a:ext cx="2919413" cy="493713"/>
          </a:xfrm>
          <a:prstGeom prst="rect">
            <a:avLst/>
          </a:prstGeom>
        </p:spPr>
        <p:txBody>
          <a:bodyPr vert="horz" lIns="91324" tIns="45662" rIns="91324" bIns="45662"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4763" y="13"/>
            <a:ext cx="2919412" cy="493713"/>
          </a:xfrm>
          <a:prstGeom prst="rect">
            <a:avLst/>
          </a:prstGeom>
        </p:spPr>
        <p:txBody>
          <a:bodyPr vert="horz" lIns="91324" tIns="45662" rIns="91324" bIns="45662" rtlCol="0"/>
          <a:lstStyle>
            <a:lvl1pPr algn="r">
              <a:defRPr sz="1100"/>
            </a:lvl1pPr>
          </a:lstStyle>
          <a:p>
            <a:fld id="{284AB47E-C5BC-4FA5-A660-581359BB2125}" type="datetimeFigureOut">
              <a:rPr kumimoji="1" lang="ja-JP" altLang="en-US" smtClean="0"/>
              <a:t>2023/6/15</a:t>
            </a:fld>
            <a:endParaRPr kumimoji="1" lang="ja-JP" altLang="en-US"/>
          </a:p>
        </p:txBody>
      </p:sp>
      <p:sp>
        <p:nvSpPr>
          <p:cNvPr id="4" name="フッター プレースホルダー 3"/>
          <p:cNvSpPr>
            <a:spLocks noGrp="1"/>
          </p:cNvSpPr>
          <p:nvPr>
            <p:ph type="ftr" sz="quarter" idx="2"/>
          </p:nvPr>
        </p:nvSpPr>
        <p:spPr>
          <a:xfrm>
            <a:off x="13" y="9371013"/>
            <a:ext cx="2919413" cy="493712"/>
          </a:xfrm>
          <a:prstGeom prst="rect">
            <a:avLst/>
          </a:prstGeom>
        </p:spPr>
        <p:txBody>
          <a:bodyPr vert="horz" lIns="91324" tIns="45662" rIns="91324" bIns="45662"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324" tIns="45662" rIns="91324" bIns="45662" rtlCol="0" anchor="b"/>
          <a:lstStyle>
            <a:lvl1pPr algn="r">
              <a:defRPr sz="1100"/>
            </a:lvl1pPr>
          </a:lstStyle>
          <a:p>
            <a:fld id="{71194C5A-051A-432F-822B-AFC9C714189C}" type="slidenum">
              <a:rPr kumimoji="1" lang="ja-JP" altLang="en-US" smtClean="0"/>
              <a:t>‹#›</a:t>
            </a:fld>
            <a:endParaRPr kumimoji="1" lang="ja-JP" altLang="en-US"/>
          </a:p>
        </p:txBody>
      </p:sp>
    </p:spTree>
    <p:extLst>
      <p:ext uri="{BB962C8B-B14F-4D97-AF65-F5344CB8AC3E}">
        <p14:creationId xmlns:p14="http://schemas.microsoft.com/office/powerpoint/2010/main" val="17084851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3"/>
            <a:ext cx="2919413" cy="493713"/>
          </a:xfrm>
          <a:prstGeom prst="rect">
            <a:avLst/>
          </a:prstGeom>
        </p:spPr>
        <p:txBody>
          <a:bodyPr vert="horz" lIns="91324" tIns="45662" rIns="91324" bIns="45662"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4763" y="13"/>
            <a:ext cx="2919412" cy="493713"/>
          </a:xfrm>
          <a:prstGeom prst="rect">
            <a:avLst/>
          </a:prstGeom>
        </p:spPr>
        <p:txBody>
          <a:bodyPr vert="horz" lIns="91324" tIns="45662" rIns="91324" bIns="45662" rtlCol="0"/>
          <a:lstStyle>
            <a:lvl1pPr algn="r">
              <a:defRPr sz="1100"/>
            </a:lvl1pPr>
          </a:lstStyle>
          <a:p>
            <a:fld id="{146C4081-6715-4ED9-9AEA-61EEA980FB91}" type="datetimeFigureOut">
              <a:rPr kumimoji="1" lang="ja-JP" altLang="en-US" smtClean="0"/>
              <a:t>2023/6/15</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324" tIns="45662" rIns="91324" bIns="45662" rtlCol="0" anchor="ctr"/>
          <a:lstStyle/>
          <a:p>
            <a:endParaRPr lang="ja-JP" altLang="en-US"/>
          </a:p>
        </p:txBody>
      </p:sp>
      <p:sp>
        <p:nvSpPr>
          <p:cNvPr id="5" name="ノート プレースホルダー 4"/>
          <p:cNvSpPr>
            <a:spLocks noGrp="1"/>
          </p:cNvSpPr>
          <p:nvPr>
            <p:ph type="body" sz="quarter" idx="3"/>
          </p:nvPr>
        </p:nvSpPr>
        <p:spPr>
          <a:xfrm>
            <a:off x="673109" y="4686299"/>
            <a:ext cx="5389563" cy="4440238"/>
          </a:xfrm>
          <a:prstGeom prst="rect">
            <a:avLst/>
          </a:prstGeom>
        </p:spPr>
        <p:txBody>
          <a:bodyPr vert="horz" lIns="91324" tIns="45662" rIns="91324" bIns="4566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9371013"/>
            <a:ext cx="2919413" cy="493712"/>
          </a:xfrm>
          <a:prstGeom prst="rect">
            <a:avLst/>
          </a:prstGeom>
        </p:spPr>
        <p:txBody>
          <a:bodyPr vert="horz" lIns="91324" tIns="45662" rIns="91324" bIns="4566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324" tIns="45662" rIns="91324" bIns="45662" rtlCol="0" anchor="b"/>
          <a:lstStyle>
            <a:lvl1pPr algn="r">
              <a:defRPr sz="1100"/>
            </a:lvl1pPr>
          </a:lstStyle>
          <a:p>
            <a:fld id="{6CC3299F-119C-4A0A-AF50-A59F6F943FC3}" type="slidenum">
              <a:rPr kumimoji="1" lang="ja-JP" altLang="en-US" smtClean="0"/>
              <a:t>‹#›</a:t>
            </a:fld>
            <a:endParaRPr kumimoji="1" lang="ja-JP" altLang="en-US"/>
          </a:p>
        </p:txBody>
      </p:sp>
    </p:spTree>
    <p:extLst>
      <p:ext uri="{BB962C8B-B14F-4D97-AF65-F5344CB8AC3E}">
        <p14:creationId xmlns:p14="http://schemas.microsoft.com/office/powerpoint/2010/main" val="242332756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7" name="正方形/長方形 6"/>
          <p:cNvSpPr/>
          <p:nvPr userDrawn="1"/>
        </p:nvSpPr>
        <p:spPr>
          <a:xfrm>
            <a:off x="0" y="3778250"/>
            <a:ext cx="9144000" cy="307975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正方形/長方形 8"/>
          <p:cNvSpPr/>
          <p:nvPr userDrawn="1"/>
        </p:nvSpPr>
        <p:spPr>
          <a:xfrm>
            <a:off x="133350" y="99994"/>
            <a:ext cx="8877300" cy="6658013"/>
          </a:xfrm>
          <a:prstGeom prst="rect">
            <a:avLst/>
          </a:prstGeom>
          <a:noFill/>
          <a:ln>
            <a:solidFill>
              <a:srgbClr val="ED9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0" name="直線コネクタ 9"/>
          <p:cNvCxnSpPr/>
          <p:nvPr userDrawn="1"/>
        </p:nvCxnSpPr>
        <p:spPr>
          <a:xfrm>
            <a:off x="133350" y="3778250"/>
            <a:ext cx="0" cy="2979757"/>
          </a:xfrm>
          <a:prstGeom prst="lin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直線コネクタ 10"/>
          <p:cNvCxnSpPr/>
          <p:nvPr userDrawn="1"/>
        </p:nvCxnSpPr>
        <p:spPr>
          <a:xfrm>
            <a:off x="9010650" y="3778250"/>
            <a:ext cx="0" cy="2979757"/>
          </a:xfrm>
          <a:prstGeom prst="lin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cxnSp>
      <p:cxnSp>
        <p:nvCxnSpPr>
          <p:cNvPr id="12" name="直線コネクタ 11"/>
          <p:cNvCxnSpPr/>
          <p:nvPr userDrawn="1"/>
        </p:nvCxnSpPr>
        <p:spPr>
          <a:xfrm>
            <a:off x="133350" y="6758007"/>
            <a:ext cx="8877300" cy="0"/>
          </a:xfrm>
          <a:prstGeom prst="lin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cxnSp>
      <p:sp>
        <p:nvSpPr>
          <p:cNvPr id="2" name="タイトル 1"/>
          <p:cNvSpPr>
            <a:spLocks noGrp="1"/>
          </p:cNvSpPr>
          <p:nvPr>
            <p:ph type="ctrTitle"/>
          </p:nvPr>
        </p:nvSpPr>
        <p:spPr>
          <a:xfrm>
            <a:off x="685800" y="2171991"/>
            <a:ext cx="7772400" cy="1470025"/>
          </a:xfrm>
        </p:spPr>
        <p:txBody>
          <a:bodyPr vert="horz" lIns="91440" tIns="45720" rIns="91440" bIns="45720" rtlCol="0" anchor="b">
            <a:normAutofit/>
          </a:bodyPr>
          <a:lstStyle>
            <a:lvl1pPr>
              <a:defRPr lang="ja-JP" altLang="en-US" sz="3600" b="1"/>
            </a:lvl1pPr>
          </a:lstStyle>
          <a:p>
            <a:pPr lvl="0"/>
            <a:r>
              <a:rPr kumimoji="1" lang="ja-JP" altLang="en-US"/>
              <a:t>マスター タイトルの書式設定</a:t>
            </a:r>
          </a:p>
        </p:txBody>
      </p:sp>
    </p:spTree>
    <p:extLst>
      <p:ext uri="{BB962C8B-B14F-4D97-AF65-F5344CB8AC3E}">
        <p14:creationId xmlns:p14="http://schemas.microsoft.com/office/powerpoint/2010/main" val="87271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3_タイトルのみ">
    <p:spTree>
      <p:nvGrpSpPr>
        <p:cNvPr id="1" name=""/>
        <p:cNvGrpSpPr/>
        <p:nvPr/>
      </p:nvGrpSpPr>
      <p:grpSpPr>
        <a:xfrm>
          <a:off x="0" y="0"/>
          <a:ext cx="0" cy="0"/>
          <a:chOff x="0" y="0"/>
          <a:chExt cx="0" cy="0"/>
        </a:xfrm>
      </p:grpSpPr>
      <p:sp>
        <p:nvSpPr>
          <p:cNvPr id="44" name="正方形/長方形 43"/>
          <p:cNvSpPr/>
          <p:nvPr userDrawn="1"/>
        </p:nvSpPr>
        <p:spPr>
          <a:xfrm>
            <a:off x="0" y="0"/>
            <a:ext cx="9144000" cy="576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46" name="グループ化 45"/>
          <p:cNvGrpSpPr/>
          <p:nvPr userDrawn="1"/>
        </p:nvGrpSpPr>
        <p:grpSpPr>
          <a:xfrm>
            <a:off x="8125017" y="122773"/>
            <a:ext cx="912268" cy="120827"/>
            <a:chOff x="3201988" y="3246438"/>
            <a:chExt cx="2744787" cy="363537"/>
          </a:xfrm>
          <a:solidFill>
            <a:schemeClr val="tx1"/>
          </a:solidFill>
        </p:grpSpPr>
        <p:sp>
          <p:nvSpPr>
            <p:cNvPr id="47"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48"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49"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0"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1"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2"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3"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4"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5"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6"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7"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8"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59"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sp>
          <p:nvSpPr>
            <p:cNvPr id="60"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schemeClr val="tx1"/>
                </a:solidFill>
              </a:endParaRPr>
            </a:p>
          </p:txBody>
        </p:sp>
      </p:grpSp>
      <p:sp>
        <p:nvSpPr>
          <p:cNvPr id="61" name="正方形/長方形 60"/>
          <p:cNvSpPr/>
          <p:nvPr userDrawn="1"/>
        </p:nvSpPr>
        <p:spPr>
          <a:xfrm>
            <a:off x="8022519" y="239289"/>
            <a:ext cx="1146468" cy="276999"/>
          </a:xfrm>
          <a:prstGeom prst="rect">
            <a:avLst/>
          </a:prstGeom>
        </p:spPr>
        <p:txBody>
          <a:bodyPr wrap="none">
            <a:spAutoFit/>
          </a:bodyPr>
          <a:lstStyle/>
          <a:p>
            <a:pPr algn="ctr"/>
            <a:r>
              <a:rPr lang="ja-JP" altLang="en-US" sz="1200" b="1" spc="300" dirty="0">
                <a:solidFill>
                  <a:schemeClr val="tx1"/>
                </a:solidFill>
                <a:latin typeface="Meiryo UI" panose="020B0604030504040204" pitchFamily="50" charset="-128"/>
                <a:cs typeface="Meiryo UI" panose="020B0604030504040204" pitchFamily="50" charset="-128"/>
              </a:rPr>
              <a:t>食料産業局</a:t>
            </a:r>
          </a:p>
        </p:txBody>
      </p:sp>
      <p:sp>
        <p:nvSpPr>
          <p:cNvPr id="62" name="Freeform 5"/>
          <p:cNvSpPr>
            <a:spLocks/>
          </p:cNvSpPr>
          <p:nvPr userDrawn="1"/>
        </p:nvSpPr>
        <p:spPr bwMode="auto">
          <a:xfrm>
            <a:off x="1" y="528988"/>
            <a:ext cx="9144000" cy="1304926"/>
          </a:xfrm>
          <a:custGeom>
            <a:avLst/>
            <a:gdLst>
              <a:gd name="T0" fmla="*/ 2838 w 2880"/>
              <a:gd name="T1" fmla="*/ 9 h 410"/>
              <a:gd name="T2" fmla="*/ 2787 w 2880"/>
              <a:gd name="T3" fmla="*/ 7 h 410"/>
              <a:gd name="T4" fmla="*/ 2741 w 2880"/>
              <a:gd name="T5" fmla="*/ 14 h 410"/>
              <a:gd name="T6" fmla="*/ 2698 w 2880"/>
              <a:gd name="T7" fmla="*/ 10 h 410"/>
              <a:gd name="T8" fmla="*/ 2664 w 2880"/>
              <a:gd name="T9" fmla="*/ 16 h 410"/>
              <a:gd name="T10" fmla="*/ 2614 w 2880"/>
              <a:gd name="T11" fmla="*/ 12 h 410"/>
              <a:gd name="T12" fmla="*/ 2573 w 2880"/>
              <a:gd name="T13" fmla="*/ 13 h 410"/>
              <a:gd name="T14" fmla="*/ 2522 w 2880"/>
              <a:gd name="T15" fmla="*/ 12 h 410"/>
              <a:gd name="T16" fmla="*/ 2473 w 2880"/>
              <a:gd name="T17" fmla="*/ 9 h 410"/>
              <a:gd name="T18" fmla="*/ 2436 w 2880"/>
              <a:gd name="T19" fmla="*/ 14 h 410"/>
              <a:gd name="T20" fmla="*/ 2397 w 2880"/>
              <a:gd name="T21" fmla="*/ 16 h 410"/>
              <a:gd name="T22" fmla="*/ 2345 w 2880"/>
              <a:gd name="T23" fmla="*/ 11 h 410"/>
              <a:gd name="T24" fmla="*/ 2295 w 2880"/>
              <a:gd name="T25" fmla="*/ 13 h 410"/>
              <a:gd name="T26" fmla="*/ 2244 w 2880"/>
              <a:gd name="T27" fmla="*/ 10 h 410"/>
              <a:gd name="T28" fmla="*/ 2195 w 2880"/>
              <a:gd name="T29" fmla="*/ 13 h 410"/>
              <a:gd name="T30" fmla="*/ 2151 w 2880"/>
              <a:gd name="T31" fmla="*/ 14 h 410"/>
              <a:gd name="T32" fmla="*/ 2115 w 2880"/>
              <a:gd name="T33" fmla="*/ 13 h 410"/>
              <a:gd name="T34" fmla="*/ 2077 w 2880"/>
              <a:gd name="T35" fmla="*/ 13 h 410"/>
              <a:gd name="T36" fmla="*/ 2027 w 2880"/>
              <a:gd name="T37" fmla="*/ 7 h 410"/>
              <a:gd name="T38" fmla="*/ 1975 w 2880"/>
              <a:gd name="T39" fmla="*/ 13 h 410"/>
              <a:gd name="T40" fmla="*/ 1926 w 2880"/>
              <a:gd name="T41" fmla="*/ 9 h 410"/>
              <a:gd name="T42" fmla="*/ 1886 w 2880"/>
              <a:gd name="T43" fmla="*/ 12 h 410"/>
              <a:gd name="T44" fmla="*/ 1833 w 2880"/>
              <a:gd name="T45" fmla="*/ 7 h 410"/>
              <a:gd name="T46" fmla="*/ 1789 w 2880"/>
              <a:gd name="T47" fmla="*/ 7 h 410"/>
              <a:gd name="T48" fmla="*/ 1746 w 2880"/>
              <a:gd name="T49" fmla="*/ 13 h 410"/>
              <a:gd name="T50" fmla="*/ 1710 w 2880"/>
              <a:gd name="T51" fmla="*/ 15 h 410"/>
              <a:gd name="T52" fmla="*/ 1663 w 2880"/>
              <a:gd name="T53" fmla="*/ 6 h 410"/>
              <a:gd name="T54" fmla="*/ 1621 w 2880"/>
              <a:gd name="T55" fmla="*/ 13 h 410"/>
              <a:gd name="T56" fmla="*/ 1570 w 2880"/>
              <a:gd name="T57" fmla="*/ 7 h 410"/>
              <a:gd name="T58" fmla="*/ 1517 w 2880"/>
              <a:gd name="T59" fmla="*/ 7 h 410"/>
              <a:gd name="T60" fmla="*/ 1483 w 2880"/>
              <a:gd name="T61" fmla="*/ 11 h 410"/>
              <a:gd name="T62" fmla="*/ 1441 w 2880"/>
              <a:gd name="T63" fmla="*/ 16 h 410"/>
              <a:gd name="T64" fmla="*/ 1390 w 2880"/>
              <a:gd name="T65" fmla="*/ 9 h 410"/>
              <a:gd name="T66" fmla="*/ 1343 w 2880"/>
              <a:gd name="T67" fmla="*/ 15 h 410"/>
              <a:gd name="T68" fmla="*/ 1293 w 2880"/>
              <a:gd name="T69" fmla="*/ 7 h 410"/>
              <a:gd name="T70" fmla="*/ 1243 w 2880"/>
              <a:gd name="T71" fmla="*/ 15 h 410"/>
              <a:gd name="T72" fmla="*/ 1199 w 2880"/>
              <a:gd name="T73" fmla="*/ 12 h 410"/>
              <a:gd name="T74" fmla="*/ 1163 w 2880"/>
              <a:gd name="T75" fmla="*/ 11 h 410"/>
              <a:gd name="T76" fmla="*/ 1121 w 2880"/>
              <a:gd name="T77" fmla="*/ 15 h 410"/>
              <a:gd name="T78" fmla="*/ 1073 w 2880"/>
              <a:gd name="T79" fmla="*/ 7 h 410"/>
              <a:gd name="T80" fmla="*/ 1023 w 2880"/>
              <a:gd name="T81" fmla="*/ 16 h 410"/>
              <a:gd name="T82" fmla="*/ 976 w 2880"/>
              <a:gd name="T83" fmla="*/ 16 h 410"/>
              <a:gd name="T84" fmla="*/ 932 w 2880"/>
              <a:gd name="T85" fmla="*/ 14 h 410"/>
              <a:gd name="T86" fmla="*/ 881 w 2880"/>
              <a:gd name="T87" fmla="*/ 9 h 410"/>
              <a:gd name="T88" fmla="*/ 834 w 2880"/>
              <a:gd name="T89" fmla="*/ 7 h 410"/>
              <a:gd name="T90" fmla="*/ 793 w 2880"/>
              <a:gd name="T91" fmla="*/ 8 h 410"/>
              <a:gd name="T92" fmla="*/ 756 w 2880"/>
              <a:gd name="T93" fmla="*/ 14 h 410"/>
              <a:gd name="T94" fmla="*/ 709 w 2880"/>
              <a:gd name="T95" fmla="*/ 9 h 410"/>
              <a:gd name="T96" fmla="*/ 669 w 2880"/>
              <a:gd name="T97" fmla="*/ 7 h 410"/>
              <a:gd name="T98" fmla="*/ 617 w 2880"/>
              <a:gd name="T99" fmla="*/ 7 h 410"/>
              <a:gd name="T100" fmla="*/ 566 w 2880"/>
              <a:gd name="T101" fmla="*/ 11 h 410"/>
              <a:gd name="T102" fmla="*/ 529 w 2880"/>
              <a:gd name="T103" fmla="*/ 11 h 410"/>
              <a:gd name="T104" fmla="*/ 489 w 2880"/>
              <a:gd name="T105" fmla="*/ 14 h 410"/>
              <a:gd name="T106" fmla="*/ 438 w 2880"/>
              <a:gd name="T107" fmla="*/ 11 h 410"/>
              <a:gd name="T108" fmla="*/ 389 w 2880"/>
              <a:gd name="T109" fmla="*/ 16 h 410"/>
              <a:gd name="T110" fmla="*/ 337 w 2880"/>
              <a:gd name="T111" fmla="*/ 7 h 410"/>
              <a:gd name="T112" fmla="*/ 290 w 2880"/>
              <a:gd name="T113" fmla="*/ 13 h 410"/>
              <a:gd name="T114" fmla="*/ 245 w 2880"/>
              <a:gd name="T115" fmla="*/ 11 h 410"/>
              <a:gd name="T116" fmla="*/ 211 w 2880"/>
              <a:gd name="T117" fmla="*/ 7 h 410"/>
              <a:gd name="T118" fmla="*/ 166 w 2880"/>
              <a:gd name="T119" fmla="*/ 15 h 410"/>
              <a:gd name="T120" fmla="*/ 121 w 2880"/>
              <a:gd name="T121" fmla="*/ 14 h 410"/>
              <a:gd name="T122" fmla="*/ 69 w 2880"/>
              <a:gd name="T123" fmla="*/ 16 h 410"/>
              <a:gd name="T124" fmla="*/ 22 w 2880"/>
              <a:gd name="T125" fmla="*/ 16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0" h="410">
                <a:moveTo>
                  <a:pt x="2878" y="9"/>
                </a:moveTo>
                <a:cubicBezTo>
                  <a:pt x="2879" y="16"/>
                  <a:pt x="2879" y="16"/>
                  <a:pt x="2879" y="16"/>
                </a:cubicBezTo>
                <a:cubicBezTo>
                  <a:pt x="2877" y="16"/>
                  <a:pt x="2877" y="16"/>
                  <a:pt x="2877" y="16"/>
                </a:cubicBezTo>
                <a:cubicBezTo>
                  <a:pt x="2876" y="10"/>
                  <a:pt x="2876" y="10"/>
                  <a:pt x="2876" y="10"/>
                </a:cubicBezTo>
                <a:cubicBezTo>
                  <a:pt x="2873" y="10"/>
                  <a:pt x="2873" y="10"/>
                  <a:pt x="2873" y="10"/>
                </a:cubicBezTo>
                <a:cubicBezTo>
                  <a:pt x="2872" y="13"/>
                  <a:pt x="2872" y="13"/>
                  <a:pt x="2872" y="13"/>
                </a:cubicBezTo>
                <a:cubicBezTo>
                  <a:pt x="2870" y="9"/>
                  <a:pt x="2870" y="9"/>
                  <a:pt x="2870" y="9"/>
                </a:cubicBezTo>
                <a:cubicBezTo>
                  <a:pt x="2866" y="10"/>
                  <a:pt x="2866" y="10"/>
                  <a:pt x="2866" y="10"/>
                </a:cubicBezTo>
                <a:cubicBezTo>
                  <a:pt x="2866" y="11"/>
                  <a:pt x="2866" y="11"/>
                  <a:pt x="2866" y="11"/>
                </a:cubicBezTo>
                <a:cubicBezTo>
                  <a:pt x="2868" y="15"/>
                  <a:pt x="2868" y="15"/>
                  <a:pt x="2868" y="15"/>
                </a:cubicBezTo>
                <a:cubicBezTo>
                  <a:pt x="2868" y="17"/>
                  <a:pt x="2868" y="17"/>
                  <a:pt x="2868" y="17"/>
                </a:cubicBezTo>
                <a:cubicBezTo>
                  <a:pt x="2866" y="17"/>
                  <a:pt x="2866" y="17"/>
                  <a:pt x="2866" y="17"/>
                </a:cubicBezTo>
                <a:cubicBezTo>
                  <a:pt x="2864" y="15"/>
                  <a:pt x="2864" y="15"/>
                  <a:pt x="2864" y="15"/>
                </a:cubicBezTo>
                <a:cubicBezTo>
                  <a:pt x="2862" y="15"/>
                  <a:pt x="2862" y="15"/>
                  <a:pt x="2862" y="15"/>
                </a:cubicBezTo>
                <a:cubicBezTo>
                  <a:pt x="2861" y="17"/>
                  <a:pt x="2861" y="17"/>
                  <a:pt x="2861" y="17"/>
                </a:cubicBezTo>
                <a:cubicBezTo>
                  <a:pt x="2861" y="14"/>
                  <a:pt x="2861" y="14"/>
                  <a:pt x="2861" y="14"/>
                </a:cubicBezTo>
                <a:cubicBezTo>
                  <a:pt x="2860" y="11"/>
                  <a:pt x="2860" y="11"/>
                  <a:pt x="2860" y="11"/>
                </a:cubicBezTo>
                <a:cubicBezTo>
                  <a:pt x="2860" y="12"/>
                  <a:pt x="2860" y="12"/>
                  <a:pt x="2860" y="12"/>
                </a:cubicBezTo>
                <a:cubicBezTo>
                  <a:pt x="2858" y="17"/>
                  <a:pt x="2858" y="17"/>
                  <a:pt x="2858" y="17"/>
                </a:cubicBezTo>
                <a:cubicBezTo>
                  <a:pt x="2854" y="10"/>
                  <a:pt x="2854" y="10"/>
                  <a:pt x="2854" y="10"/>
                </a:cubicBezTo>
                <a:cubicBezTo>
                  <a:pt x="2852" y="10"/>
                  <a:pt x="2852" y="10"/>
                  <a:pt x="2852" y="10"/>
                </a:cubicBezTo>
                <a:cubicBezTo>
                  <a:pt x="2850" y="13"/>
                  <a:pt x="2850" y="13"/>
                  <a:pt x="2850" y="13"/>
                </a:cubicBezTo>
                <a:cubicBezTo>
                  <a:pt x="2849" y="15"/>
                  <a:pt x="2849" y="15"/>
                  <a:pt x="2849" y="15"/>
                </a:cubicBezTo>
                <a:cubicBezTo>
                  <a:pt x="2847" y="16"/>
                  <a:pt x="2847" y="16"/>
                  <a:pt x="2847" y="16"/>
                </a:cubicBezTo>
                <a:cubicBezTo>
                  <a:pt x="2844" y="15"/>
                  <a:pt x="2844" y="15"/>
                  <a:pt x="2844" y="15"/>
                </a:cubicBezTo>
                <a:cubicBezTo>
                  <a:pt x="2843" y="15"/>
                  <a:pt x="2843" y="15"/>
                  <a:pt x="2843" y="15"/>
                </a:cubicBezTo>
                <a:cubicBezTo>
                  <a:pt x="2843" y="9"/>
                  <a:pt x="2843" y="9"/>
                  <a:pt x="2843" y="9"/>
                </a:cubicBezTo>
                <a:cubicBezTo>
                  <a:pt x="2838" y="9"/>
                  <a:pt x="2838" y="9"/>
                  <a:pt x="2838" y="9"/>
                </a:cubicBezTo>
                <a:cubicBezTo>
                  <a:pt x="2837" y="12"/>
                  <a:pt x="2837" y="12"/>
                  <a:pt x="2837" y="12"/>
                </a:cubicBezTo>
                <a:cubicBezTo>
                  <a:pt x="2835" y="14"/>
                  <a:pt x="2835" y="14"/>
                  <a:pt x="2835" y="14"/>
                </a:cubicBezTo>
                <a:cubicBezTo>
                  <a:pt x="2834" y="16"/>
                  <a:pt x="2834" y="16"/>
                  <a:pt x="2834" y="16"/>
                </a:cubicBezTo>
                <a:cubicBezTo>
                  <a:pt x="2830" y="15"/>
                  <a:pt x="2830" y="15"/>
                  <a:pt x="2830" y="15"/>
                </a:cubicBezTo>
                <a:cubicBezTo>
                  <a:pt x="2830" y="15"/>
                  <a:pt x="2830" y="13"/>
                  <a:pt x="2829" y="12"/>
                </a:cubicBezTo>
                <a:cubicBezTo>
                  <a:pt x="2828" y="11"/>
                  <a:pt x="2823" y="14"/>
                  <a:pt x="2823" y="14"/>
                </a:cubicBezTo>
                <a:cubicBezTo>
                  <a:pt x="2821" y="15"/>
                  <a:pt x="2821" y="15"/>
                  <a:pt x="2821" y="15"/>
                </a:cubicBezTo>
                <a:cubicBezTo>
                  <a:pt x="2821" y="9"/>
                  <a:pt x="2821" y="9"/>
                  <a:pt x="2821" y="9"/>
                </a:cubicBezTo>
                <a:cubicBezTo>
                  <a:pt x="2816" y="8"/>
                  <a:pt x="2816" y="8"/>
                  <a:pt x="2816" y="8"/>
                </a:cubicBezTo>
                <a:cubicBezTo>
                  <a:pt x="2817" y="12"/>
                  <a:pt x="2817" y="12"/>
                  <a:pt x="2817" y="12"/>
                </a:cubicBezTo>
                <a:cubicBezTo>
                  <a:pt x="2811" y="12"/>
                  <a:pt x="2811" y="12"/>
                  <a:pt x="2811" y="12"/>
                </a:cubicBezTo>
                <a:cubicBezTo>
                  <a:pt x="2811" y="8"/>
                  <a:pt x="2811" y="8"/>
                  <a:pt x="2811" y="8"/>
                </a:cubicBezTo>
                <a:cubicBezTo>
                  <a:pt x="2809" y="7"/>
                  <a:pt x="2809" y="7"/>
                  <a:pt x="2809" y="7"/>
                </a:cubicBezTo>
                <a:cubicBezTo>
                  <a:pt x="2808" y="14"/>
                  <a:pt x="2808" y="14"/>
                  <a:pt x="2808" y="14"/>
                </a:cubicBezTo>
                <a:cubicBezTo>
                  <a:pt x="2807" y="16"/>
                  <a:pt x="2807" y="16"/>
                  <a:pt x="2807" y="16"/>
                </a:cubicBezTo>
                <a:cubicBezTo>
                  <a:pt x="2807" y="16"/>
                  <a:pt x="2805" y="16"/>
                  <a:pt x="2805" y="15"/>
                </a:cubicBezTo>
                <a:cubicBezTo>
                  <a:pt x="2804" y="14"/>
                  <a:pt x="2805" y="10"/>
                  <a:pt x="2805" y="10"/>
                </a:cubicBezTo>
                <a:cubicBezTo>
                  <a:pt x="2806" y="6"/>
                  <a:pt x="2806" y="6"/>
                  <a:pt x="2806" y="6"/>
                </a:cubicBezTo>
                <a:cubicBezTo>
                  <a:pt x="2803" y="5"/>
                  <a:pt x="2803" y="5"/>
                  <a:pt x="2803" y="5"/>
                </a:cubicBezTo>
                <a:cubicBezTo>
                  <a:pt x="2803" y="7"/>
                  <a:pt x="2803" y="7"/>
                  <a:pt x="2803" y="7"/>
                </a:cubicBezTo>
                <a:cubicBezTo>
                  <a:pt x="2801" y="10"/>
                  <a:pt x="2801" y="10"/>
                  <a:pt x="2801" y="10"/>
                </a:cubicBezTo>
                <a:cubicBezTo>
                  <a:pt x="2799" y="10"/>
                  <a:pt x="2799" y="10"/>
                  <a:pt x="2799" y="10"/>
                </a:cubicBezTo>
                <a:cubicBezTo>
                  <a:pt x="2798" y="7"/>
                  <a:pt x="2798" y="7"/>
                  <a:pt x="2798" y="7"/>
                </a:cubicBezTo>
                <a:cubicBezTo>
                  <a:pt x="2795" y="7"/>
                  <a:pt x="2795" y="7"/>
                  <a:pt x="2795" y="7"/>
                </a:cubicBezTo>
                <a:cubicBezTo>
                  <a:pt x="2793" y="8"/>
                  <a:pt x="2793" y="8"/>
                  <a:pt x="2793" y="8"/>
                </a:cubicBezTo>
                <a:cubicBezTo>
                  <a:pt x="2791" y="10"/>
                  <a:pt x="2791" y="10"/>
                  <a:pt x="2791" y="10"/>
                </a:cubicBezTo>
                <a:cubicBezTo>
                  <a:pt x="2789" y="10"/>
                  <a:pt x="2789" y="10"/>
                  <a:pt x="2789" y="10"/>
                </a:cubicBezTo>
                <a:cubicBezTo>
                  <a:pt x="2787" y="7"/>
                  <a:pt x="2787" y="7"/>
                  <a:pt x="2787" y="7"/>
                </a:cubicBezTo>
                <a:cubicBezTo>
                  <a:pt x="2784" y="7"/>
                  <a:pt x="2784" y="7"/>
                  <a:pt x="2784" y="7"/>
                </a:cubicBezTo>
                <a:cubicBezTo>
                  <a:pt x="2784" y="9"/>
                  <a:pt x="2784" y="9"/>
                  <a:pt x="2784" y="9"/>
                </a:cubicBezTo>
                <a:cubicBezTo>
                  <a:pt x="2784" y="9"/>
                  <a:pt x="2784" y="9"/>
                  <a:pt x="2784" y="12"/>
                </a:cubicBezTo>
                <a:cubicBezTo>
                  <a:pt x="2784" y="14"/>
                  <a:pt x="2783" y="14"/>
                  <a:pt x="2783" y="14"/>
                </a:cubicBezTo>
                <a:cubicBezTo>
                  <a:pt x="2783" y="14"/>
                  <a:pt x="2781" y="15"/>
                  <a:pt x="2780" y="13"/>
                </a:cubicBezTo>
                <a:cubicBezTo>
                  <a:pt x="2779" y="12"/>
                  <a:pt x="2780" y="7"/>
                  <a:pt x="2780" y="7"/>
                </a:cubicBezTo>
                <a:cubicBezTo>
                  <a:pt x="2775" y="5"/>
                  <a:pt x="2775" y="5"/>
                  <a:pt x="2775" y="5"/>
                </a:cubicBezTo>
                <a:cubicBezTo>
                  <a:pt x="2774" y="12"/>
                  <a:pt x="2774" y="12"/>
                  <a:pt x="2774" y="12"/>
                </a:cubicBezTo>
                <a:cubicBezTo>
                  <a:pt x="2772" y="9"/>
                  <a:pt x="2772" y="9"/>
                  <a:pt x="2772" y="9"/>
                </a:cubicBezTo>
                <a:cubicBezTo>
                  <a:pt x="2771" y="9"/>
                  <a:pt x="2771" y="9"/>
                  <a:pt x="2771" y="9"/>
                </a:cubicBezTo>
                <a:cubicBezTo>
                  <a:pt x="2771" y="12"/>
                  <a:pt x="2771" y="12"/>
                  <a:pt x="2771" y="12"/>
                </a:cubicBezTo>
                <a:cubicBezTo>
                  <a:pt x="2769" y="12"/>
                  <a:pt x="2769" y="12"/>
                  <a:pt x="2769" y="12"/>
                </a:cubicBezTo>
                <a:cubicBezTo>
                  <a:pt x="2770" y="2"/>
                  <a:pt x="2770" y="2"/>
                  <a:pt x="2770" y="2"/>
                </a:cubicBezTo>
                <a:cubicBezTo>
                  <a:pt x="2767" y="6"/>
                  <a:pt x="2767" y="6"/>
                  <a:pt x="2767" y="6"/>
                </a:cubicBezTo>
                <a:cubicBezTo>
                  <a:pt x="2765" y="7"/>
                  <a:pt x="2765" y="7"/>
                  <a:pt x="2765" y="7"/>
                </a:cubicBezTo>
                <a:cubicBezTo>
                  <a:pt x="2764" y="11"/>
                  <a:pt x="2764" y="11"/>
                  <a:pt x="2764" y="11"/>
                </a:cubicBezTo>
                <a:cubicBezTo>
                  <a:pt x="2760" y="13"/>
                  <a:pt x="2760" y="13"/>
                  <a:pt x="2760" y="13"/>
                </a:cubicBezTo>
                <a:cubicBezTo>
                  <a:pt x="2759" y="16"/>
                  <a:pt x="2759" y="16"/>
                  <a:pt x="2759" y="16"/>
                </a:cubicBezTo>
                <a:cubicBezTo>
                  <a:pt x="2756" y="17"/>
                  <a:pt x="2756" y="17"/>
                  <a:pt x="2756" y="17"/>
                </a:cubicBezTo>
                <a:cubicBezTo>
                  <a:pt x="2756" y="14"/>
                  <a:pt x="2756" y="14"/>
                  <a:pt x="2756" y="14"/>
                </a:cubicBezTo>
                <a:cubicBezTo>
                  <a:pt x="2756" y="14"/>
                  <a:pt x="2755" y="2"/>
                  <a:pt x="2753" y="2"/>
                </a:cubicBezTo>
                <a:cubicBezTo>
                  <a:pt x="2751" y="2"/>
                  <a:pt x="2749" y="13"/>
                  <a:pt x="2749" y="13"/>
                </a:cubicBezTo>
                <a:cubicBezTo>
                  <a:pt x="2748" y="15"/>
                  <a:pt x="2748" y="15"/>
                  <a:pt x="2748" y="15"/>
                </a:cubicBezTo>
                <a:cubicBezTo>
                  <a:pt x="2747" y="13"/>
                  <a:pt x="2747" y="13"/>
                  <a:pt x="2747" y="13"/>
                </a:cubicBezTo>
                <a:cubicBezTo>
                  <a:pt x="2747" y="9"/>
                  <a:pt x="2747" y="9"/>
                  <a:pt x="2747" y="9"/>
                </a:cubicBezTo>
                <a:cubicBezTo>
                  <a:pt x="2744" y="9"/>
                  <a:pt x="2744" y="9"/>
                  <a:pt x="2744" y="9"/>
                </a:cubicBezTo>
                <a:cubicBezTo>
                  <a:pt x="2744" y="14"/>
                  <a:pt x="2744" y="14"/>
                  <a:pt x="2744" y="14"/>
                </a:cubicBezTo>
                <a:cubicBezTo>
                  <a:pt x="2741" y="14"/>
                  <a:pt x="2741" y="14"/>
                  <a:pt x="2741" y="14"/>
                </a:cubicBezTo>
                <a:cubicBezTo>
                  <a:pt x="2740" y="7"/>
                  <a:pt x="2740" y="7"/>
                  <a:pt x="2740" y="7"/>
                </a:cubicBezTo>
                <a:cubicBezTo>
                  <a:pt x="2737" y="7"/>
                  <a:pt x="2737" y="7"/>
                  <a:pt x="2737" y="7"/>
                </a:cubicBezTo>
                <a:cubicBezTo>
                  <a:pt x="2735" y="13"/>
                  <a:pt x="2735" y="13"/>
                  <a:pt x="2735" y="13"/>
                </a:cubicBezTo>
                <a:cubicBezTo>
                  <a:pt x="2735" y="8"/>
                  <a:pt x="2735" y="8"/>
                  <a:pt x="2735" y="8"/>
                </a:cubicBezTo>
                <a:cubicBezTo>
                  <a:pt x="2731" y="1"/>
                  <a:pt x="2731" y="1"/>
                  <a:pt x="2731" y="1"/>
                </a:cubicBezTo>
                <a:cubicBezTo>
                  <a:pt x="2730" y="15"/>
                  <a:pt x="2730" y="15"/>
                  <a:pt x="2730" y="15"/>
                </a:cubicBezTo>
                <a:cubicBezTo>
                  <a:pt x="2730" y="13"/>
                  <a:pt x="2730" y="13"/>
                  <a:pt x="2730" y="13"/>
                </a:cubicBezTo>
                <a:cubicBezTo>
                  <a:pt x="2726" y="13"/>
                  <a:pt x="2726" y="13"/>
                  <a:pt x="2726" y="13"/>
                </a:cubicBezTo>
                <a:cubicBezTo>
                  <a:pt x="2726" y="16"/>
                  <a:pt x="2726" y="16"/>
                  <a:pt x="2726" y="16"/>
                </a:cubicBezTo>
                <a:cubicBezTo>
                  <a:pt x="2724" y="15"/>
                  <a:pt x="2724" y="15"/>
                  <a:pt x="2724" y="15"/>
                </a:cubicBezTo>
                <a:cubicBezTo>
                  <a:pt x="2724" y="7"/>
                  <a:pt x="2724" y="7"/>
                  <a:pt x="2724" y="7"/>
                </a:cubicBezTo>
                <a:cubicBezTo>
                  <a:pt x="2722" y="7"/>
                  <a:pt x="2722" y="7"/>
                  <a:pt x="2722" y="7"/>
                </a:cubicBezTo>
                <a:cubicBezTo>
                  <a:pt x="2719" y="10"/>
                  <a:pt x="2719" y="10"/>
                  <a:pt x="2719" y="10"/>
                </a:cubicBezTo>
                <a:cubicBezTo>
                  <a:pt x="2720" y="2"/>
                  <a:pt x="2720" y="2"/>
                  <a:pt x="2720" y="2"/>
                </a:cubicBezTo>
                <a:cubicBezTo>
                  <a:pt x="2716" y="6"/>
                  <a:pt x="2716" y="6"/>
                  <a:pt x="2716" y="6"/>
                </a:cubicBezTo>
                <a:cubicBezTo>
                  <a:pt x="2716" y="11"/>
                  <a:pt x="2716" y="11"/>
                  <a:pt x="2716" y="11"/>
                </a:cubicBezTo>
                <a:cubicBezTo>
                  <a:pt x="2714" y="11"/>
                  <a:pt x="2714" y="11"/>
                  <a:pt x="2714" y="11"/>
                </a:cubicBezTo>
                <a:cubicBezTo>
                  <a:pt x="2713" y="7"/>
                  <a:pt x="2713" y="7"/>
                  <a:pt x="2713" y="7"/>
                </a:cubicBezTo>
                <a:cubicBezTo>
                  <a:pt x="2709" y="0"/>
                  <a:pt x="2709" y="0"/>
                  <a:pt x="2709" y="0"/>
                </a:cubicBezTo>
                <a:cubicBezTo>
                  <a:pt x="2710" y="8"/>
                  <a:pt x="2710" y="8"/>
                  <a:pt x="2710" y="8"/>
                </a:cubicBezTo>
                <a:cubicBezTo>
                  <a:pt x="2705" y="8"/>
                  <a:pt x="2705" y="8"/>
                  <a:pt x="2705" y="8"/>
                </a:cubicBezTo>
                <a:cubicBezTo>
                  <a:pt x="2705" y="14"/>
                  <a:pt x="2705" y="14"/>
                  <a:pt x="2705" y="14"/>
                </a:cubicBezTo>
                <a:cubicBezTo>
                  <a:pt x="2705" y="12"/>
                  <a:pt x="2705" y="12"/>
                  <a:pt x="2705" y="12"/>
                </a:cubicBezTo>
                <a:cubicBezTo>
                  <a:pt x="2703" y="11"/>
                  <a:pt x="2703" y="11"/>
                  <a:pt x="2703" y="11"/>
                </a:cubicBezTo>
                <a:cubicBezTo>
                  <a:pt x="2701" y="14"/>
                  <a:pt x="2701" y="14"/>
                  <a:pt x="2701" y="14"/>
                </a:cubicBezTo>
                <a:cubicBezTo>
                  <a:pt x="2701" y="9"/>
                  <a:pt x="2701" y="9"/>
                  <a:pt x="2701" y="9"/>
                </a:cubicBezTo>
                <a:cubicBezTo>
                  <a:pt x="2698" y="8"/>
                  <a:pt x="2698" y="8"/>
                  <a:pt x="2698" y="8"/>
                </a:cubicBezTo>
                <a:cubicBezTo>
                  <a:pt x="2698" y="10"/>
                  <a:pt x="2698" y="10"/>
                  <a:pt x="2698" y="10"/>
                </a:cubicBezTo>
                <a:cubicBezTo>
                  <a:pt x="2698" y="10"/>
                  <a:pt x="2698" y="15"/>
                  <a:pt x="2697" y="13"/>
                </a:cubicBezTo>
                <a:cubicBezTo>
                  <a:pt x="2696" y="11"/>
                  <a:pt x="2696" y="8"/>
                  <a:pt x="2696" y="8"/>
                </a:cubicBezTo>
                <a:cubicBezTo>
                  <a:pt x="2693" y="8"/>
                  <a:pt x="2693" y="8"/>
                  <a:pt x="2693" y="8"/>
                </a:cubicBezTo>
                <a:cubicBezTo>
                  <a:pt x="2693" y="11"/>
                  <a:pt x="2693" y="11"/>
                  <a:pt x="2693" y="11"/>
                </a:cubicBezTo>
                <a:cubicBezTo>
                  <a:pt x="2692" y="10"/>
                  <a:pt x="2692" y="10"/>
                  <a:pt x="2692" y="10"/>
                </a:cubicBezTo>
                <a:cubicBezTo>
                  <a:pt x="2691" y="9"/>
                  <a:pt x="2691" y="9"/>
                  <a:pt x="2691" y="9"/>
                </a:cubicBezTo>
                <a:cubicBezTo>
                  <a:pt x="2684" y="8"/>
                  <a:pt x="2684" y="8"/>
                  <a:pt x="2684" y="8"/>
                </a:cubicBezTo>
                <a:cubicBezTo>
                  <a:pt x="2684" y="8"/>
                  <a:pt x="2683" y="8"/>
                  <a:pt x="2686" y="10"/>
                </a:cubicBezTo>
                <a:cubicBezTo>
                  <a:pt x="2689" y="12"/>
                  <a:pt x="2688" y="14"/>
                  <a:pt x="2688" y="14"/>
                </a:cubicBezTo>
                <a:cubicBezTo>
                  <a:pt x="2686" y="16"/>
                  <a:pt x="2686" y="16"/>
                  <a:pt x="2686" y="16"/>
                </a:cubicBezTo>
                <a:cubicBezTo>
                  <a:pt x="2686" y="16"/>
                  <a:pt x="2685" y="15"/>
                  <a:pt x="2683" y="13"/>
                </a:cubicBezTo>
                <a:cubicBezTo>
                  <a:pt x="2682" y="11"/>
                  <a:pt x="2683" y="10"/>
                  <a:pt x="2683" y="10"/>
                </a:cubicBezTo>
                <a:cubicBezTo>
                  <a:pt x="2680" y="9"/>
                  <a:pt x="2680" y="9"/>
                  <a:pt x="2680" y="9"/>
                </a:cubicBezTo>
                <a:cubicBezTo>
                  <a:pt x="2678" y="12"/>
                  <a:pt x="2678" y="12"/>
                  <a:pt x="2678" y="12"/>
                </a:cubicBezTo>
                <a:cubicBezTo>
                  <a:pt x="2677" y="16"/>
                  <a:pt x="2677" y="16"/>
                  <a:pt x="2677" y="16"/>
                </a:cubicBezTo>
                <a:cubicBezTo>
                  <a:pt x="2674" y="15"/>
                  <a:pt x="2674" y="15"/>
                  <a:pt x="2674" y="15"/>
                </a:cubicBezTo>
                <a:cubicBezTo>
                  <a:pt x="2674" y="14"/>
                  <a:pt x="2674" y="14"/>
                  <a:pt x="2674" y="14"/>
                </a:cubicBezTo>
                <a:cubicBezTo>
                  <a:pt x="2675" y="11"/>
                  <a:pt x="2675" y="11"/>
                  <a:pt x="2675" y="11"/>
                </a:cubicBezTo>
                <a:cubicBezTo>
                  <a:pt x="2679" y="4"/>
                  <a:pt x="2679" y="4"/>
                  <a:pt x="2679" y="4"/>
                </a:cubicBezTo>
                <a:cubicBezTo>
                  <a:pt x="2673" y="9"/>
                  <a:pt x="2673" y="9"/>
                  <a:pt x="2673" y="9"/>
                </a:cubicBezTo>
                <a:cubicBezTo>
                  <a:pt x="2672" y="12"/>
                  <a:pt x="2672" y="12"/>
                  <a:pt x="2672" y="12"/>
                </a:cubicBezTo>
                <a:cubicBezTo>
                  <a:pt x="2670" y="13"/>
                  <a:pt x="2670" y="13"/>
                  <a:pt x="2670" y="13"/>
                </a:cubicBezTo>
                <a:cubicBezTo>
                  <a:pt x="2669" y="11"/>
                  <a:pt x="2669" y="11"/>
                  <a:pt x="2669" y="11"/>
                </a:cubicBezTo>
                <a:cubicBezTo>
                  <a:pt x="2671" y="4"/>
                  <a:pt x="2671" y="4"/>
                  <a:pt x="2671" y="4"/>
                </a:cubicBezTo>
                <a:cubicBezTo>
                  <a:pt x="2668" y="7"/>
                  <a:pt x="2668" y="7"/>
                  <a:pt x="2668" y="7"/>
                </a:cubicBezTo>
                <a:cubicBezTo>
                  <a:pt x="2665" y="8"/>
                  <a:pt x="2665" y="8"/>
                  <a:pt x="2665" y="8"/>
                </a:cubicBezTo>
                <a:cubicBezTo>
                  <a:pt x="2664" y="13"/>
                  <a:pt x="2664" y="13"/>
                  <a:pt x="2664" y="13"/>
                </a:cubicBezTo>
                <a:cubicBezTo>
                  <a:pt x="2664" y="16"/>
                  <a:pt x="2664" y="16"/>
                  <a:pt x="2664" y="16"/>
                </a:cubicBezTo>
                <a:cubicBezTo>
                  <a:pt x="2661" y="15"/>
                  <a:pt x="2661" y="15"/>
                  <a:pt x="2661" y="15"/>
                </a:cubicBezTo>
                <a:cubicBezTo>
                  <a:pt x="2659" y="14"/>
                  <a:pt x="2659" y="14"/>
                  <a:pt x="2659" y="14"/>
                </a:cubicBezTo>
                <a:cubicBezTo>
                  <a:pt x="2659" y="12"/>
                  <a:pt x="2659" y="12"/>
                  <a:pt x="2659" y="12"/>
                </a:cubicBezTo>
                <a:cubicBezTo>
                  <a:pt x="2655" y="8"/>
                  <a:pt x="2655" y="8"/>
                  <a:pt x="2655" y="8"/>
                </a:cubicBezTo>
                <a:cubicBezTo>
                  <a:pt x="2654" y="14"/>
                  <a:pt x="2654" y="14"/>
                  <a:pt x="2654" y="14"/>
                </a:cubicBezTo>
                <a:cubicBezTo>
                  <a:pt x="2652" y="17"/>
                  <a:pt x="2652" y="17"/>
                  <a:pt x="2652" y="17"/>
                </a:cubicBezTo>
                <a:cubicBezTo>
                  <a:pt x="2651" y="18"/>
                  <a:pt x="2651" y="18"/>
                  <a:pt x="2651" y="18"/>
                </a:cubicBezTo>
                <a:cubicBezTo>
                  <a:pt x="2648" y="15"/>
                  <a:pt x="2648" y="15"/>
                  <a:pt x="2648" y="15"/>
                </a:cubicBezTo>
                <a:cubicBezTo>
                  <a:pt x="2648" y="13"/>
                  <a:pt x="2648" y="13"/>
                  <a:pt x="2648" y="13"/>
                </a:cubicBezTo>
                <a:cubicBezTo>
                  <a:pt x="2645" y="16"/>
                  <a:pt x="2645" y="16"/>
                  <a:pt x="2645" y="16"/>
                </a:cubicBezTo>
                <a:cubicBezTo>
                  <a:pt x="2644" y="15"/>
                  <a:pt x="2644" y="15"/>
                  <a:pt x="2644" y="15"/>
                </a:cubicBezTo>
                <a:cubicBezTo>
                  <a:pt x="2645" y="12"/>
                  <a:pt x="2645" y="12"/>
                  <a:pt x="2645" y="12"/>
                </a:cubicBezTo>
                <a:cubicBezTo>
                  <a:pt x="2646" y="10"/>
                  <a:pt x="2646" y="10"/>
                  <a:pt x="2646" y="10"/>
                </a:cubicBezTo>
                <a:cubicBezTo>
                  <a:pt x="2644" y="9"/>
                  <a:pt x="2644" y="9"/>
                  <a:pt x="2644" y="9"/>
                </a:cubicBezTo>
                <a:cubicBezTo>
                  <a:pt x="2644" y="6"/>
                  <a:pt x="2644" y="6"/>
                  <a:pt x="2644" y="6"/>
                </a:cubicBezTo>
                <a:cubicBezTo>
                  <a:pt x="2641" y="12"/>
                  <a:pt x="2641" y="12"/>
                  <a:pt x="2641" y="12"/>
                </a:cubicBezTo>
                <a:cubicBezTo>
                  <a:pt x="2639" y="14"/>
                  <a:pt x="2639" y="14"/>
                  <a:pt x="2639" y="14"/>
                </a:cubicBezTo>
                <a:cubicBezTo>
                  <a:pt x="2637" y="15"/>
                  <a:pt x="2637" y="15"/>
                  <a:pt x="2637" y="15"/>
                </a:cubicBezTo>
                <a:cubicBezTo>
                  <a:pt x="2636" y="16"/>
                  <a:pt x="2636" y="16"/>
                  <a:pt x="2636" y="16"/>
                </a:cubicBezTo>
                <a:cubicBezTo>
                  <a:pt x="2634" y="16"/>
                  <a:pt x="2634" y="16"/>
                  <a:pt x="2634" y="16"/>
                </a:cubicBezTo>
                <a:cubicBezTo>
                  <a:pt x="2634" y="15"/>
                  <a:pt x="2634" y="15"/>
                  <a:pt x="2634" y="15"/>
                </a:cubicBezTo>
                <a:cubicBezTo>
                  <a:pt x="2631" y="13"/>
                  <a:pt x="2631" y="13"/>
                  <a:pt x="2631" y="13"/>
                </a:cubicBezTo>
                <a:cubicBezTo>
                  <a:pt x="2627" y="15"/>
                  <a:pt x="2627" y="15"/>
                  <a:pt x="2627" y="15"/>
                </a:cubicBezTo>
                <a:cubicBezTo>
                  <a:pt x="2624" y="15"/>
                  <a:pt x="2624" y="15"/>
                  <a:pt x="2624" y="15"/>
                </a:cubicBezTo>
                <a:cubicBezTo>
                  <a:pt x="2630" y="5"/>
                  <a:pt x="2630" y="5"/>
                  <a:pt x="2630" y="5"/>
                </a:cubicBezTo>
                <a:cubicBezTo>
                  <a:pt x="2620" y="9"/>
                  <a:pt x="2620" y="9"/>
                  <a:pt x="2620" y="9"/>
                </a:cubicBezTo>
                <a:cubicBezTo>
                  <a:pt x="2620" y="12"/>
                  <a:pt x="2620" y="12"/>
                  <a:pt x="2620" y="12"/>
                </a:cubicBezTo>
                <a:cubicBezTo>
                  <a:pt x="2614" y="12"/>
                  <a:pt x="2614" y="12"/>
                  <a:pt x="2614" y="12"/>
                </a:cubicBezTo>
                <a:cubicBezTo>
                  <a:pt x="2614" y="6"/>
                  <a:pt x="2614" y="6"/>
                  <a:pt x="2614" y="6"/>
                </a:cubicBezTo>
                <a:cubicBezTo>
                  <a:pt x="2612" y="9"/>
                  <a:pt x="2612" y="9"/>
                  <a:pt x="2612" y="9"/>
                </a:cubicBezTo>
                <a:cubicBezTo>
                  <a:pt x="2611" y="12"/>
                  <a:pt x="2611" y="12"/>
                  <a:pt x="2611" y="12"/>
                </a:cubicBezTo>
                <a:cubicBezTo>
                  <a:pt x="2611" y="15"/>
                  <a:pt x="2611" y="15"/>
                  <a:pt x="2611" y="15"/>
                </a:cubicBezTo>
                <a:cubicBezTo>
                  <a:pt x="2609" y="17"/>
                  <a:pt x="2609" y="17"/>
                  <a:pt x="2609" y="17"/>
                </a:cubicBezTo>
                <a:cubicBezTo>
                  <a:pt x="2607" y="16"/>
                  <a:pt x="2607" y="16"/>
                  <a:pt x="2607" y="16"/>
                </a:cubicBezTo>
                <a:cubicBezTo>
                  <a:pt x="2607" y="12"/>
                  <a:pt x="2607" y="12"/>
                  <a:pt x="2607" y="12"/>
                </a:cubicBezTo>
                <a:cubicBezTo>
                  <a:pt x="2611" y="0"/>
                  <a:pt x="2611" y="0"/>
                  <a:pt x="2611" y="0"/>
                </a:cubicBezTo>
                <a:cubicBezTo>
                  <a:pt x="2607" y="5"/>
                  <a:pt x="2607" y="5"/>
                  <a:pt x="2607" y="5"/>
                </a:cubicBezTo>
                <a:cubicBezTo>
                  <a:pt x="2605" y="7"/>
                  <a:pt x="2605" y="7"/>
                  <a:pt x="2605" y="7"/>
                </a:cubicBezTo>
                <a:cubicBezTo>
                  <a:pt x="2603" y="11"/>
                  <a:pt x="2603" y="11"/>
                  <a:pt x="2603" y="11"/>
                </a:cubicBezTo>
                <a:cubicBezTo>
                  <a:pt x="2601" y="11"/>
                  <a:pt x="2601" y="11"/>
                  <a:pt x="2601" y="11"/>
                </a:cubicBezTo>
                <a:cubicBezTo>
                  <a:pt x="2600" y="8"/>
                  <a:pt x="2600" y="8"/>
                  <a:pt x="2600" y="8"/>
                </a:cubicBezTo>
                <a:cubicBezTo>
                  <a:pt x="2599" y="6"/>
                  <a:pt x="2599" y="6"/>
                  <a:pt x="2599" y="6"/>
                </a:cubicBezTo>
                <a:cubicBezTo>
                  <a:pt x="2596" y="9"/>
                  <a:pt x="2596" y="9"/>
                  <a:pt x="2596" y="9"/>
                </a:cubicBezTo>
                <a:cubicBezTo>
                  <a:pt x="2594" y="10"/>
                  <a:pt x="2594" y="10"/>
                  <a:pt x="2594" y="10"/>
                </a:cubicBezTo>
                <a:cubicBezTo>
                  <a:pt x="2592" y="10"/>
                  <a:pt x="2592" y="10"/>
                  <a:pt x="2592" y="10"/>
                </a:cubicBezTo>
                <a:cubicBezTo>
                  <a:pt x="2591" y="7"/>
                  <a:pt x="2591" y="7"/>
                  <a:pt x="2591" y="7"/>
                </a:cubicBezTo>
                <a:cubicBezTo>
                  <a:pt x="2587" y="0"/>
                  <a:pt x="2587" y="0"/>
                  <a:pt x="2587" y="0"/>
                </a:cubicBezTo>
                <a:cubicBezTo>
                  <a:pt x="2587" y="14"/>
                  <a:pt x="2587" y="14"/>
                  <a:pt x="2587" y="14"/>
                </a:cubicBezTo>
                <a:cubicBezTo>
                  <a:pt x="2582" y="14"/>
                  <a:pt x="2582" y="14"/>
                  <a:pt x="2582" y="14"/>
                </a:cubicBezTo>
                <a:cubicBezTo>
                  <a:pt x="2582" y="7"/>
                  <a:pt x="2582" y="7"/>
                  <a:pt x="2582" y="7"/>
                </a:cubicBezTo>
                <a:cubicBezTo>
                  <a:pt x="2579" y="2"/>
                  <a:pt x="2579" y="2"/>
                  <a:pt x="2579" y="2"/>
                </a:cubicBezTo>
                <a:cubicBezTo>
                  <a:pt x="2579" y="14"/>
                  <a:pt x="2579" y="14"/>
                  <a:pt x="2579" y="14"/>
                </a:cubicBezTo>
                <a:cubicBezTo>
                  <a:pt x="2578" y="14"/>
                  <a:pt x="2578" y="14"/>
                  <a:pt x="2578" y="14"/>
                </a:cubicBezTo>
                <a:cubicBezTo>
                  <a:pt x="2577" y="10"/>
                  <a:pt x="2577" y="10"/>
                  <a:pt x="2577" y="10"/>
                </a:cubicBezTo>
                <a:cubicBezTo>
                  <a:pt x="2574" y="10"/>
                  <a:pt x="2574" y="10"/>
                  <a:pt x="2574" y="10"/>
                </a:cubicBezTo>
                <a:cubicBezTo>
                  <a:pt x="2573" y="13"/>
                  <a:pt x="2573" y="13"/>
                  <a:pt x="2573" y="13"/>
                </a:cubicBezTo>
                <a:cubicBezTo>
                  <a:pt x="2572" y="13"/>
                  <a:pt x="2572" y="13"/>
                  <a:pt x="2572" y="13"/>
                </a:cubicBezTo>
                <a:cubicBezTo>
                  <a:pt x="2572" y="7"/>
                  <a:pt x="2572" y="7"/>
                  <a:pt x="2572" y="7"/>
                </a:cubicBezTo>
                <a:cubicBezTo>
                  <a:pt x="2570" y="6"/>
                  <a:pt x="2570" y="6"/>
                  <a:pt x="2570" y="6"/>
                </a:cubicBezTo>
                <a:cubicBezTo>
                  <a:pt x="2565" y="5"/>
                  <a:pt x="2565" y="5"/>
                  <a:pt x="2565" y="5"/>
                </a:cubicBezTo>
                <a:cubicBezTo>
                  <a:pt x="2565" y="5"/>
                  <a:pt x="2572" y="12"/>
                  <a:pt x="2568" y="12"/>
                </a:cubicBezTo>
                <a:cubicBezTo>
                  <a:pt x="2564" y="12"/>
                  <a:pt x="2562" y="16"/>
                  <a:pt x="2562" y="16"/>
                </a:cubicBezTo>
                <a:cubicBezTo>
                  <a:pt x="2562" y="16"/>
                  <a:pt x="2561" y="17"/>
                  <a:pt x="2560" y="17"/>
                </a:cubicBezTo>
                <a:cubicBezTo>
                  <a:pt x="2558" y="16"/>
                  <a:pt x="2560" y="6"/>
                  <a:pt x="2560" y="6"/>
                </a:cubicBezTo>
                <a:cubicBezTo>
                  <a:pt x="2557" y="10"/>
                  <a:pt x="2557" y="10"/>
                  <a:pt x="2557" y="10"/>
                </a:cubicBezTo>
                <a:cubicBezTo>
                  <a:pt x="2554" y="12"/>
                  <a:pt x="2554" y="12"/>
                  <a:pt x="2554" y="12"/>
                </a:cubicBezTo>
                <a:cubicBezTo>
                  <a:pt x="2551" y="16"/>
                  <a:pt x="2551" y="16"/>
                  <a:pt x="2551" y="16"/>
                </a:cubicBezTo>
                <a:cubicBezTo>
                  <a:pt x="2550" y="7"/>
                  <a:pt x="2550" y="7"/>
                  <a:pt x="2550" y="7"/>
                </a:cubicBezTo>
                <a:cubicBezTo>
                  <a:pt x="2547" y="10"/>
                  <a:pt x="2547" y="10"/>
                  <a:pt x="2547" y="10"/>
                </a:cubicBezTo>
                <a:cubicBezTo>
                  <a:pt x="2545" y="15"/>
                  <a:pt x="2545" y="15"/>
                  <a:pt x="2545" y="15"/>
                </a:cubicBezTo>
                <a:cubicBezTo>
                  <a:pt x="2544" y="8"/>
                  <a:pt x="2544" y="8"/>
                  <a:pt x="2544" y="8"/>
                </a:cubicBezTo>
                <a:cubicBezTo>
                  <a:pt x="2541" y="4"/>
                  <a:pt x="2541" y="4"/>
                  <a:pt x="2541" y="4"/>
                </a:cubicBezTo>
                <a:cubicBezTo>
                  <a:pt x="2539" y="15"/>
                  <a:pt x="2539" y="15"/>
                  <a:pt x="2539" y="15"/>
                </a:cubicBezTo>
                <a:cubicBezTo>
                  <a:pt x="2537" y="9"/>
                  <a:pt x="2537" y="9"/>
                  <a:pt x="2537" y="9"/>
                </a:cubicBezTo>
                <a:cubicBezTo>
                  <a:pt x="2534" y="10"/>
                  <a:pt x="2534" y="10"/>
                  <a:pt x="2534" y="10"/>
                </a:cubicBezTo>
                <a:cubicBezTo>
                  <a:pt x="2534" y="16"/>
                  <a:pt x="2534" y="16"/>
                  <a:pt x="2534" y="16"/>
                </a:cubicBezTo>
                <a:cubicBezTo>
                  <a:pt x="2533" y="12"/>
                  <a:pt x="2533" y="12"/>
                  <a:pt x="2533" y="12"/>
                </a:cubicBezTo>
                <a:cubicBezTo>
                  <a:pt x="2530" y="13"/>
                  <a:pt x="2530" y="13"/>
                  <a:pt x="2530" y="13"/>
                </a:cubicBezTo>
                <a:cubicBezTo>
                  <a:pt x="2529" y="16"/>
                  <a:pt x="2529" y="16"/>
                  <a:pt x="2529" y="16"/>
                </a:cubicBezTo>
                <a:cubicBezTo>
                  <a:pt x="2527" y="16"/>
                  <a:pt x="2527" y="16"/>
                  <a:pt x="2527" y="16"/>
                </a:cubicBezTo>
                <a:cubicBezTo>
                  <a:pt x="2528" y="8"/>
                  <a:pt x="2528" y="8"/>
                  <a:pt x="2528" y="8"/>
                </a:cubicBezTo>
                <a:cubicBezTo>
                  <a:pt x="2527" y="0"/>
                  <a:pt x="2527" y="0"/>
                  <a:pt x="2527" y="0"/>
                </a:cubicBezTo>
                <a:cubicBezTo>
                  <a:pt x="2524" y="7"/>
                  <a:pt x="2524" y="7"/>
                  <a:pt x="2524" y="7"/>
                </a:cubicBezTo>
                <a:cubicBezTo>
                  <a:pt x="2522" y="12"/>
                  <a:pt x="2522" y="12"/>
                  <a:pt x="2522" y="12"/>
                </a:cubicBezTo>
                <a:cubicBezTo>
                  <a:pt x="2521" y="7"/>
                  <a:pt x="2521" y="7"/>
                  <a:pt x="2521" y="7"/>
                </a:cubicBezTo>
                <a:cubicBezTo>
                  <a:pt x="2520" y="7"/>
                  <a:pt x="2520" y="7"/>
                  <a:pt x="2520" y="7"/>
                </a:cubicBezTo>
                <a:cubicBezTo>
                  <a:pt x="2517" y="13"/>
                  <a:pt x="2517" y="13"/>
                  <a:pt x="2517" y="13"/>
                </a:cubicBezTo>
                <a:cubicBezTo>
                  <a:pt x="2519" y="1"/>
                  <a:pt x="2519" y="1"/>
                  <a:pt x="2519" y="1"/>
                </a:cubicBezTo>
                <a:cubicBezTo>
                  <a:pt x="2514" y="4"/>
                  <a:pt x="2514" y="4"/>
                  <a:pt x="2514" y="4"/>
                </a:cubicBezTo>
                <a:cubicBezTo>
                  <a:pt x="2513" y="9"/>
                  <a:pt x="2513" y="9"/>
                  <a:pt x="2513" y="9"/>
                </a:cubicBezTo>
                <a:cubicBezTo>
                  <a:pt x="2508" y="5"/>
                  <a:pt x="2508" y="5"/>
                  <a:pt x="2508" y="5"/>
                </a:cubicBezTo>
                <a:cubicBezTo>
                  <a:pt x="2510" y="13"/>
                  <a:pt x="2510" y="13"/>
                  <a:pt x="2510" y="13"/>
                </a:cubicBezTo>
                <a:cubicBezTo>
                  <a:pt x="2508" y="13"/>
                  <a:pt x="2508" y="13"/>
                  <a:pt x="2508" y="13"/>
                </a:cubicBezTo>
                <a:cubicBezTo>
                  <a:pt x="2505" y="11"/>
                  <a:pt x="2505" y="11"/>
                  <a:pt x="2505" y="11"/>
                </a:cubicBezTo>
                <a:cubicBezTo>
                  <a:pt x="2504" y="14"/>
                  <a:pt x="2504" y="14"/>
                  <a:pt x="2504" y="14"/>
                </a:cubicBezTo>
                <a:cubicBezTo>
                  <a:pt x="2501" y="13"/>
                  <a:pt x="2501" y="13"/>
                  <a:pt x="2501" y="13"/>
                </a:cubicBezTo>
                <a:cubicBezTo>
                  <a:pt x="2501" y="9"/>
                  <a:pt x="2501" y="9"/>
                  <a:pt x="2501" y="9"/>
                </a:cubicBezTo>
                <a:cubicBezTo>
                  <a:pt x="2498" y="8"/>
                  <a:pt x="2498" y="8"/>
                  <a:pt x="2498" y="8"/>
                </a:cubicBezTo>
                <a:cubicBezTo>
                  <a:pt x="2497" y="14"/>
                  <a:pt x="2497" y="14"/>
                  <a:pt x="2497" y="14"/>
                </a:cubicBezTo>
                <a:cubicBezTo>
                  <a:pt x="2495" y="14"/>
                  <a:pt x="2495" y="14"/>
                  <a:pt x="2495" y="14"/>
                </a:cubicBezTo>
                <a:cubicBezTo>
                  <a:pt x="2495" y="9"/>
                  <a:pt x="2495" y="9"/>
                  <a:pt x="2495" y="9"/>
                </a:cubicBezTo>
                <a:cubicBezTo>
                  <a:pt x="2492" y="3"/>
                  <a:pt x="2492" y="3"/>
                  <a:pt x="2492" y="3"/>
                </a:cubicBezTo>
                <a:cubicBezTo>
                  <a:pt x="2492" y="15"/>
                  <a:pt x="2492" y="15"/>
                  <a:pt x="2492" y="15"/>
                </a:cubicBezTo>
                <a:cubicBezTo>
                  <a:pt x="2486" y="15"/>
                  <a:pt x="2486" y="15"/>
                  <a:pt x="2486" y="15"/>
                </a:cubicBezTo>
                <a:cubicBezTo>
                  <a:pt x="2485" y="9"/>
                  <a:pt x="2485" y="9"/>
                  <a:pt x="2485" y="9"/>
                </a:cubicBezTo>
                <a:cubicBezTo>
                  <a:pt x="2482" y="5"/>
                  <a:pt x="2482" y="5"/>
                  <a:pt x="2482" y="5"/>
                </a:cubicBezTo>
                <a:cubicBezTo>
                  <a:pt x="2482" y="16"/>
                  <a:pt x="2482" y="16"/>
                  <a:pt x="2482" y="16"/>
                </a:cubicBezTo>
                <a:cubicBezTo>
                  <a:pt x="2479" y="16"/>
                  <a:pt x="2479" y="16"/>
                  <a:pt x="2479" y="16"/>
                </a:cubicBezTo>
                <a:cubicBezTo>
                  <a:pt x="2479" y="10"/>
                  <a:pt x="2479" y="10"/>
                  <a:pt x="2479" y="10"/>
                </a:cubicBezTo>
                <a:cubicBezTo>
                  <a:pt x="2476" y="10"/>
                  <a:pt x="2476" y="10"/>
                  <a:pt x="2476" y="10"/>
                </a:cubicBezTo>
                <a:cubicBezTo>
                  <a:pt x="2475" y="13"/>
                  <a:pt x="2475" y="13"/>
                  <a:pt x="2475" y="13"/>
                </a:cubicBezTo>
                <a:cubicBezTo>
                  <a:pt x="2473" y="9"/>
                  <a:pt x="2473" y="9"/>
                  <a:pt x="2473" y="9"/>
                </a:cubicBezTo>
                <a:cubicBezTo>
                  <a:pt x="2468" y="7"/>
                  <a:pt x="2468" y="7"/>
                  <a:pt x="2468" y="7"/>
                </a:cubicBezTo>
                <a:cubicBezTo>
                  <a:pt x="2469" y="11"/>
                  <a:pt x="2469" y="11"/>
                  <a:pt x="2469" y="11"/>
                </a:cubicBezTo>
                <a:cubicBezTo>
                  <a:pt x="2471" y="15"/>
                  <a:pt x="2471" y="15"/>
                  <a:pt x="2471" y="15"/>
                </a:cubicBezTo>
                <a:cubicBezTo>
                  <a:pt x="2471" y="17"/>
                  <a:pt x="2471" y="17"/>
                  <a:pt x="2471" y="17"/>
                </a:cubicBezTo>
                <a:cubicBezTo>
                  <a:pt x="2469" y="17"/>
                  <a:pt x="2469" y="17"/>
                  <a:pt x="2469" y="17"/>
                </a:cubicBezTo>
                <a:cubicBezTo>
                  <a:pt x="2467" y="15"/>
                  <a:pt x="2467" y="15"/>
                  <a:pt x="2467" y="15"/>
                </a:cubicBezTo>
                <a:cubicBezTo>
                  <a:pt x="2465" y="15"/>
                  <a:pt x="2465" y="15"/>
                  <a:pt x="2465" y="15"/>
                </a:cubicBezTo>
                <a:cubicBezTo>
                  <a:pt x="2463" y="17"/>
                  <a:pt x="2463" y="17"/>
                  <a:pt x="2463" y="17"/>
                </a:cubicBezTo>
                <a:cubicBezTo>
                  <a:pt x="2463" y="14"/>
                  <a:pt x="2463" y="14"/>
                  <a:pt x="2463" y="14"/>
                </a:cubicBezTo>
                <a:cubicBezTo>
                  <a:pt x="2463" y="11"/>
                  <a:pt x="2463" y="11"/>
                  <a:pt x="2463" y="11"/>
                </a:cubicBezTo>
                <a:cubicBezTo>
                  <a:pt x="2462" y="12"/>
                  <a:pt x="2462" y="12"/>
                  <a:pt x="2462" y="12"/>
                </a:cubicBezTo>
                <a:cubicBezTo>
                  <a:pt x="2461" y="17"/>
                  <a:pt x="2461" y="17"/>
                  <a:pt x="2461" y="17"/>
                </a:cubicBezTo>
                <a:cubicBezTo>
                  <a:pt x="2461" y="17"/>
                  <a:pt x="2461" y="17"/>
                  <a:pt x="2461" y="17"/>
                </a:cubicBezTo>
                <a:cubicBezTo>
                  <a:pt x="2456" y="14"/>
                  <a:pt x="2456" y="14"/>
                  <a:pt x="2456" y="14"/>
                </a:cubicBezTo>
                <a:cubicBezTo>
                  <a:pt x="2455" y="8"/>
                  <a:pt x="2455" y="8"/>
                  <a:pt x="2455" y="8"/>
                </a:cubicBezTo>
                <a:cubicBezTo>
                  <a:pt x="2453" y="4"/>
                  <a:pt x="2453" y="4"/>
                  <a:pt x="2453" y="4"/>
                </a:cubicBezTo>
                <a:cubicBezTo>
                  <a:pt x="2451" y="12"/>
                  <a:pt x="2451" y="12"/>
                  <a:pt x="2451" y="12"/>
                </a:cubicBezTo>
                <a:cubicBezTo>
                  <a:pt x="2450" y="9"/>
                  <a:pt x="2450" y="9"/>
                  <a:pt x="2450" y="9"/>
                </a:cubicBezTo>
                <a:cubicBezTo>
                  <a:pt x="2448" y="6"/>
                  <a:pt x="2448" y="6"/>
                  <a:pt x="2448" y="6"/>
                </a:cubicBezTo>
                <a:cubicBezTo>
                  <a:pt x="2448" y="9"/>
                  <a:pt x="2448" y="9"/>
                  <a:pt x="2448" y="9"/>
                </a:cubicBezTo>
                <a:cubicBezTo>
                  <a:pt x="2446" y="11"/>
                  <a:pt x="2446" y="11"/>
                  <a:pt x="2446" y="11"/>
                </a:cubicBezTo>
                <a:cubicBezTo>
                  <a:pt x="2445" y="8"/>
                  <a:pt x="2445" y="8"/>
                  <a:pt x="2445" y="8"/>
                </a:cubicBezTo>
                <a:cubicBezTo>
                  <a:pt x="2446" y="2"/>
                  <a:pt x="2446" y="2"/>
                  <a:pt x="2446" y="2"/>
                </a:cubicBezTo>
                <a:cubicBezTo>
                  <a:pt x="2442" y="5"/>
                  <a:pt x="2442" y="5"/>
                  <a:pt x="2442" y="5"/>
                </a:cubicBezTo>
                <a:cubicBezTo>
                  <a:pt x="2442" y="9"/>
                  <a:pt x="2442" y="9"/>
                  <a:pt x="2442" y="9"/>
                </a:cubicBezTo>
                <a:cubicBezTo>
                  <a:pt x="2438" y="9"/>
                  <a:pt x="2438" y="9"/>
                  <a:pt x="2438" y="9"/>
                </a:cubicBezTo>
                <a:cubicBezTo>
                  <a:pt x="2436" y="10"/>
                  <a:pt x="2436" y="10"/>
                  <a:pt x="2436" y="10"/>
                </a:cubicBezTo>
                <a:cubicBezTo>
                  <a:pt x="2436" y="14"/>
                  <a:pt x="2436" y="14"/>
                  <a:pt x="2436" y="14"/>
                </a:cubicBezTo>
                <a:cubicBezTo>
                  <a:pt x="2434" y="11"/>
                  <a:pt x="2434" y="11"/>
                  <a:pt x="2434" y="11"/>
                </a:cubicBezTo>
                <a:cubicBezTo>
                  <a:pt x="2432" y="11"/>
                  <a:pt x="2432" y="11"/>
                  <a:pt x="2432" y="11"/>
                </a:cubicBezTo>
                <a:cubicBezTo>
                  <a:pt x="2431" y="15"/>
                  <a:pt x="2431" y="15"/>
                  <a:pt x="2431" y="15"/>
                </a:cubicBezTo>
                <a:cubicBezTo>
                  <a:pt x="2429" y="15"/>
                  <a:pt x="2429" y="15"/>
                  <a:pt x="2429" y="15"/>
                </a:cubicBezTo>
                <a:cubicBezTo>
                  <a:pt x="2427" y="8"/>
                  <a:pt x="2427" y="8"/>
                  <a:pt x="2427" y="8"/>
                </a:cubicBezTo>
                <a:cubicBezTo>
                  <a:pt x="2425" y="8"/>
                  <a:pt x="2425" y="8"/>
                  <a:pt x="2425" y="8"/>
                </a:cubicBezTo>
                <a:cubicBezTo>
                  <a:pt x="2426" y="14"/>
                  <a:pt x="2426" y="14"/>
                  <a:pt x="2426" y="14"/>
                </a:cubicBezTo>
                <a:cubicBezTo>
                  <a:pt x="2425" y="15"/>
                  <a:pt x="2425" y="15"/>
                  <a:pt x="2425" y="15"/>
                </a:cubicBezTo>
                <a:cubicBezTo>
                  <a:pt x="2422" y="13"/>
                  <a:pt x="2422" y="13"/>
                  <a:pt x="2422" y="13"/>
                </a:cubicBezTo>
                <a:cubicBezTo>
                  <a:pt x="2423" y="7"/>
                  <a:pt x="2423" y="7"/>
                  <a:pt x="2423" y="7"/>
                </a:cubicBezTo>
                <a:cubicBezTo>
                  <a:pt x="2421" y="3"/>
                  <a:pt x="2421" y="3"/>
                  <a:pt x="2421" y="3"/>
                </a:cubicBezTo>
                <a:cubicBezTo>
                  <a:pt x="2420" y="10"/>
                  <a:pt x="2420" y="10"/>
                  <a:pt x="2420" y="10"/>
                </a:cubicBezTo>
                <a:cubicBezTo>
                  <a:pt x="2419" y="15"/>
                  <a:pt x="2419" y="15"/>
                  <a:pt x="2419" y="15"/>
                </a:cubicBezTo>
                <a:cubicBezTo>
                  <a:pt x="2414" y="14"/>
                  <a:pt x="2414" y="14"/>
                  <a:pt x="2414" y="14"/>
                </a:cubicBezTo>
                <a:cubicBezTo>
                  <a:pt x="2414" y="9"/>
                  <a:pt x="2414" y="9"/>
                  <a:pt x="2414" y="9"/>
                </a:cubicBezTo>
                <a:cubicBezTo>
                  <a:pt x="2410" y="3"/>
                  <a:pt x="2410" y="3"/>
                  <a:pt x="2410" y="3"/>
                </a:cubicBezTo>
                <a:cubicBezTo>
                  <a:pt x="2410" y="15"/>
                  <a:pt x="2410" y="15"/>
                  <a:pt x="2410" y="15"/>
                </a:cubicBezTo>
                <a:cubicBezTo>
                  <a:pt x="2408" y="15"/>
                  <a:pt x="2408" y="15"/>
                  <a:pt x="2408" y="15"/>
                </a:cubicBezTo>
                <a:cubicBezTo>
                  <a:pt x="2407" y="12"/>
                  <a:pt x="2407" y="12"/>
                  <a:pt x="2407" y="12"/>
                </a:cubicBezTo>
                <a:cubicBezTo>
                  <a:pt x="2406" y="9"/>
                  <a:pt x="2406" y="9"/>
                  <a:pt x="2406" y="9"/>
                </a:cubicBezTo>
                <a:cubicBezTo>
                  <a:pt x="2404" y="9"/>
                  <a:pt x="2404" y="9"/>
                  <a:pt x="2404" y="9"/>
                </a:cubicBezTo>
                <a:cubicBezTo>
                  <a:pt x="2404" y="12"/>
                  <a:pt x="2404" y="12"/>
                  <a:pt x="2404" y="12"/>
                </a:cubicBezTo>
                <a:cubicBezTo>
                  <a:pt x="2403" y="12"/>
                  <a:pt x="2403" y="12"/>
                  <a:pt x="2403" y="12"/>
                </a:cubicBezTo>
                <a:cubicBezTo>
                  <a:pt x="2401" y="8"/>
                  <a:pt x="2401" y="8"/>
                  <a:pt x="2401" y="8"/>
                </a:cubicBezTo>
                <a:cubicBezTo>
                  <a:pt x="2395" y="5"/>
                  <a:pt x="2395" y="5"/>
                  <a:pt x="2395" y="5"/>
                </a:cubicBezTo>
                <a:cubicBezTo>
                  <a:pt x="2397" y="11"/>
                  <a:pt x="2397" y="11"/>
                  <a:pt x="2397" y="11"/>
                </a:cubicBezTo>
                <a:cubicBezTo>
                  <a:pt x="2401" y="15"/>
                  <a:pt x="2401" y="15"/>
                  <a:pt x="2401" y="15"/>
                </a:cubicBezTo>
                <a:cubicBezTo>
                  <a:pt x="2397" y="16"/>
                  <a:pt x="2397" y="16"/>
                  <a:pt x="2397" y="16"/>
                </a:cubicBezTo>
                <a:cubicBezTo>
                  <a:pt x="2392" y="16"/>
                  <a:pt x="2392" y="16"/>
                  <a:pt x="2392" y="16"/>
                </a:cubicBezTo>
                <a:cubicBezTo>
                  <a:pt x="2392" y="14"/>
                  <a:pt x="2392" y="14"/>
                  <a:pt x="2392" y="14"/>
                </a:cubicBezTo>
                <a:cubicBezTo>
                  <a:pt x="2389" y="11"/>
                  <a:pt x="2389" y="11"/>
                  <a:pt x="2389" y="11"/>
                </a:cubicBezTo>
                <a:cubicBezTo>
                  <a:pt x="2387" y="14"/>
                  <a:pt x="2387" y="14"/>
                  <a:pt x="2387" y="14"/>
                </a:cubicBezTo>
                <a:cubicBezTo>
                  <a:pt x="2387" y="16"/>
                  <a:pt x="2387" y="16"/>
                  <a:pt x="2387" y="16"/>
                </a:cubicBezTo>
                <a:cubicBezTo>
                  <a:pt x="2384" y="14"/>
                  <a:pt x="2384" y="14"/>
                  <a:pt x="2384" y="14"/>
                </a:cubicBezTo>
                <a:cubicBezTo>
                  <a:pt x="2386" y="1"/>
                  <a:pt x="2386" y="1"/>
                  <a:pt x="2386" y="1"/>
                </a:cubicBezTo>
                <a:cubicBezTo>
                  <a:pt x="2381" y="6"/>
                  <a:pt x="2381" y="6"/>
                  <a:pt x="2381" y="6"/>
                </a:cubicBezTo>
                <a:cubicBezTo>
                  <a:pt x="2380" y="17"/>
                  <a:pt x="2380" y="17"/>
                  <a:pt x="2380" y="17"/>
                </a:cubicBezTo>
                <a:cubicBezTo>
                  <a:pt x="2375" y="15"/>
                  <a:pt x="2375" y="15"/>
                  <a:pt x="2375" y="15"/>
                </a:cubicBezTo>
                <a:cubicBezTo>
                  <a:pt x="2377" y="8"/>
                  <a:pt x="2377" y="8"/>
                  <a:pt x="2377" y="8"/>
                </a:cubicBezTo>
                <a:cubicBezTo>
                  <a:pt x="2373" y="12"/>
                  <a:pt x="2373" y="12"/>
                  <a:pt x="2373" y="12"/>
                </a:cubicBezTo>
                <a:cubicBezTo>
                  <a:pt x="2370" y="14"/>
                  <a:pt x="2370" y="14"/>
                  <a:pt x="2370" y="14"/>
                </a:cubicBezTo>
                <a:cubicBezTo>
                  <a:pt x="2368" y="16"/>
                  <a:pt x="2368" y="16"/>
                  <a:pt x="2368" y="16"/>
                </a:cubicBezTo>
                <a:cubicBezTo>
                  <a:pt x="2366" y="14"/>
                  <a:pt x="2366" y="14"/>
                  <a:pt x="2366" y="14"/>
                </a:cubicBezTo>
                <a:cubicBezTo>
                  <a:pt x="2364" y="13"/>
                  <a:pt x="2364" y="13"/>
                  <a:pt x="2364" y="13"/>
                </a:cubicBezTo>
                <a:cubicBezTo>
                  <a:pt x="2363" y="16"/>
                  <a:pt x="2363" y="16"/>
                  <a:pt x="2363" y="16"/>
                </a:cubicBezTo>
                <a:cubicBezTo>
                  <a:pt x="2360" y="15"/>
                  <a:pt x="2360" y="15"/>
                  <a:pt x="2360" y="15"/>
                </a:cubicBezTo>
                <a:cubicBezTo>
                  <a:pt x="2361" y="13"/>
                  <a:pt x="2361" y="13"/>
                  <a:pt x="2361" y="13"/>
                </a:cubicBezTo>
                <a:cubicBezTo>
                  <a:pt x="2359" y="13"/>
                  <a:pt x="2359" y="13"/>
                  <a:pt x="2359" y="13"/>
                </a:cubicBezTo>
                <a:cubicBezTo>
                  <a:pt x="2356" y="14"/>
                  <a:pt x="2356" y="14"/>
                  <a:pt x="2356" y="14"/>
                </a:cubicBezTo>
                <a:cubicBezTo>
                  <a:pt x="2355" y="17"/>
                  <a:pt x="2355" y="17"/>
                  <a:pt x="2355" y="17"/>
                </a:cubicBezTo>
                <a:cubicBezTo>
                  <a:pt x="2352" y="16"/>
                  <a:pt x="2352" y="16"/>
                  <a:pt x="2352" y="16"/>
                </a:cubicBezTo>
                <a:cubicBezTo>
                  <a:pt x="2351" y="13"/>
                  <a:pt x="2351" y="13"/>
                  <a:pt x="2351" y="13"/>
                </a:cubicBezTo>
                <a:cubicBezTo>
                  <a:pt x="2352" y="10"/>
                  <a:pt x="2352" y="10"/>
                  <a:pt x="2352" y="10"/>
                </a:cubicBezTo>
                <a:cubicBezTo>
                  <a:pt x="2348" y="10"/>
                  <a:pt x="2348" y="10"/>
                  <a:pt x="2348" y="10"/>
                </a:cubicBezTo>
                <a:cubicBezTo>
                  <a:pt x="2346" y="13"/>
                  <a:pt x="2346" y="13"/>
                  <a:pt x="2346" y="13"/>
                </a:cubicBezTo>
                <a:cubicBezTo>
                  <a:pt x="2345" y="11"/>
                  <a:pt x="2345" y="11"/>
                  <a:pt x="2345" y="11"/>
                </a:cubicBezTo>
                <a:cubicBezTo>
                  <a:pt x="2341" y="9"/>
                  <a:pt x="2341" y="9"/>
                  <a:pt x="2341" y="9"/>
                </a:cubicBezTo>
                <a:cubicBezTo>
                  <a:pt x="2341" y="11"/>
                  <a:pt x="2341" y="11"/>
                  <a:pt x="2341" y="11"/>
                </a:cubicBezTo>
                <a:cubicBezTo>
                  <a:pt x="2340" y="15"/>
                  <a:pt x="2340" y="15"/>
                  <a:pt x="2340" y="15"/>
                </a:cubicBezTo>
                <a:cubicBezTo>
                  <a:pt x="2338" y="14"/>
                  <a:pt x="2338" y="14"/>
                  <a:pt x="2338" y="14"/>
                </a:cubicBezTo>
                <a:cubicBezTo>
                  <a:pt x="2338" y="14"/>
                  <a:pt x="2336" y="11"/>
                  <a:pt x="2336" y="10"/>
                </a:cubicBezTo>
                <a:cubicBezTo>
                  <a:pt x="2336" y="8"/>
                  <a:pt x="2334" y="9"/>
                  <a:pt x="2334" y="9"/>
                </a:cubicBezTo>
                <a:cubicBezTo>
                  <a:pt x="2328" y="3"/>
                  <a:pt x="2328" y="3"/>
                  <a:pt x="2328" y="3"/>
                </a:cubicBezTo>
                <a:cubicBezTo>
                  <a:pt x="2328" y="10"/>
                  <a:pt x="2328" y="10"/>
                  <a:pt x="2328" y="10"/>
                </a:cubicBezTo>
                <a:cubicBezTo>
                  <a:pt x="2329" y="13"/>
                  <a:pt x="2329" y="13"/>
                  <a:pt x="2329" y="13"/>
                </a:cubicBezTo>
                <a:cubicBezTo>
                  <a:pt x="2328" y="16"/>
                  <a:pt x="2328" y="16"/>
                  <a:pt x="2328" y="16"/>
                </a:cubicBezTo>
                <a:cubicBezTo>
                  <a:pt x="2325" y="16"/>
                  <a:pt x="2325" y="16"/>
                  <a:pt x="2325" y="16"/>
                </a:cubicBezTo>
                <a:cubicBezTo>
                  <a:pt x="2324" y="9"/>
                  <a:pt x="2324" y="9"/>
                  <a:pt x="2324" y="9"/>
                </a:cubicBezTo>
                <a:cubicBezTo>
                  <a:pt x="2321" y="9"/>
                  <a:pt x="2321" y="9"/>
                  <a:pt x="2321" y="9"/>
                </a:cubicBezTo>
                <a:cubicBezTo>
                  <a:pt x="2321" y="11"/>
                  <a:pt x="2321" y="11"/>
                  <a:pt x="2321" y="11"/>
                </a:cubicBezTo>
                <a:cubicBezTo>
                  <a:pt x="2320" y="15"/>
                  <a:pt x="2320" y="15"/>
                  <a:pt x="2320" y="15"/>
                </a:cubicBezTo>
                <a:cubicBezTo>
                  <a:pt x="2320" y="15"/>
                  <a:pt x="2315" y="15"/>
                  <a:pt x="2315" y="14"/>
                </a:cubicBezTo>
                <a:cubicBezTo>
                  <a:pt x="2315" y="12"/>
                  <a:pt x="2318" y="8"/>
                  <a:pt x="2318" y="8"/>
                </a:cubicBezTo>
                <a:cubicBezTo>
                  <a:pt x="2314" y="8"/>
                  <a:pt x="2314" y="8"/>
                  <a:pt x="2314" y="8"/>
                </a:cubicBezTo>
                <a:cubicBezTo>
                  <a:pt x="2311" y="11"/>
                  <a:pt x="2311" y="11"/>
                  <a:pt x="2311" y="11"/>
                </a:cubicBezTo>
                <a:cubicBezTo>
                  <a:pt x="2310" y="9"/>
                  <a:pt x="2310" y="9"/>
                  <a:pt x="2310" y="9"/>
                </a:cubicBezTo>
                <a:cubicBezTo>
                  <a:pt x="2306" y="3"/>
                  <a:pt x="2306" y="3"/>
                  <a:pt x="2306" y="3"/>
                </a:cubicBezTo>
                <a:cubicBezTo>
                  <a:pt x="2308" y="9"/>
                  <a:pt x="2308" y="9"/>
                  <a:pt x="2308" y="9"/>
                </a:cubicBezTo>
                <a:cubicBezTo>
                  <a:pt x="2308" y="15"/>
                  <a:pt x="2308" y="15"/>
                  <a:pt x="2308" y="15"/>
                </a:cubicBezTo>
                <a:cubicBezTo>
                  <a:pt x="2305" y="15"/>
                  <a:pt x="2305" y="15"/>
                  <a:pt x="2305" y="15"/>
                </a:cubicBezTo>
                <a:cubicBezTo>
                  <a:pt x="2302" y="15"/>
                  <a:pt x="2302" y="15"/>
                  <a:pt x="2302" y="15"/>
                </a:cubicBezTo>
                <a:cubicBezTo>
                  <a:pt x="2300" y="10"/>
                  <a:pt x="2300" y="10"/>
                  <a:pt x="2300" y="10"/>
                </a:cubicBezTo>
                <a:cubicBezTo>
                  <a:pt x="2297" y="9"/>
                  <a:pt x="2297" y="9"/>
                  <a:pt x="2297" y="9"/>
                </a:cubicBezTo>
                <a:cubicBezTo>
                  <a:pt x="2295" y="13"/>
                  <a:pt x="2295" y="13"/>
                  <a:pt x="2295" y="13"/>
                </a:cubicBezTo>
                <a:cubicBezTo>
                  <a:pt x="2294" y="15"/>
                  <a:pt x="2294" y="15"/>
                  <a:pt x="2294" y="15"/>
                </a:cubicBezTo>
                <a:cubicBezTo>
                  <a:pt x="2292" y="16"/>
                  <a:pt x="2292" y="16"/>
                  <a:pt x="2292" y="16"/>
                </a:cubicBezTo>
                <a:cubicBezTo>
                  <a:pt x="2290" y="15"/>
                  <a:pt x="2290" y="15"/>
                  <a:pt x="2290" y="15"/>
                </a:cubicBezTo>
                <a:cubicBezTo>
                  <a:pt x="2288" y="15"/>
                  <a:pt x="2288" y="15"/>
                  <a:pt x="2288" y="15"/>
                </a:cubicBezTo>
                <a:cubicBezTo>
                  <a:pt x="2288" y="10"/>
                  <a:pt x="2288" y="10"/>
                  <a:pt x="2288" y="10"/>
                </a:cubicBezTo>
                <a:cubicBezTo>
                  <a:pt x="2283" y="5"/>
                  <a:pt x="2283" y="5"/>
                  <a:pt x="2283" y="5"/>
                </a:cubicBezTo>
                <a:cubicBezTo>
                  <a:pt x="2283" y="12"/>
                  <a:pt x="2283" y="12"/>
                  <a:pt x="2283" y="12"/>
                </a:cubicBezTo>
                <a:cubicBezTo>
                  <a:pt x="2281" y="14"/>
                  <a:pt x="2281" y="14"/>
                  <a:pt x="2281" y="14"/>
                </a:cubicBezTo>
                <a:cubicBezTo>
                  <a:pt x="2279" y="16"/>
                  <a:pt x="2279" y="16"/>
                  <a:pt x="2279" y="16"/>
                </a:cubicBezTo>
                <a:cubicBezTo>
                  <a:pt x="2276" y="15"/>
                  <a:pt x="2276" y="15"/>
                  <a:pt x="2276" y="15"/>
                </a:cubicBezTo>
                <a:cubicBezTo>
                  <a:pt x="2276" y="15"/>
                  <a:pt x="2275" y="13"/>
                  <a:pt x="2274" y="12"/>
                </a:cubicBezTo>
                <a:cubicBezTo>
                  <a:pt x="2273" y="11"/>
                  <a:pt x="2268" y="14"/>
                  <a:pt x="2268" y="14"/>
                </a:cubicBezTo>
                <a:cubicBezTo>
                  <a:pt x="2266" y="15"/>
                  <a:pt x="2266" y="15"/>
                  <a:pt x="2266" y="15"/>
                </a:cubicBezTo>
                <a:cubicBezTo>
                  <a:pt x="2266" y="9"/>
                  <a:pt x="2266" y="9"/>
                  <a:pt x="2266" y="9"/>
                </a:cubicBezTo>
                <a:cubicBezTo>
                  <a:pt x="2263" y="7"/>
                  <a:pt x="2263" y="7"/>
                  <a:pt x="2263" y="7"/>
                </a:cubicBezTo>
                <a:cubicBezTo>
                  <a:pt x="2262" y="12"/>
                  <a:pt x="2262" y="12"/>
                  <a:pt x="2262" y="12"/>
                </a:cubicBezTo>
                <a:cubicBezTo>
                  <a:pt x="2257" y="12"/>
                  <a:pt x="2257" y="12"/>
                  <a:pt x="2257" y="12"/>
                </a:cubicBezTo>
                <a:cubicBezTo>
                  <a:pt x="2256" y="8"/>
                  <a:pt x="2256" y="8"/>
                  <a:pt x="2256" y="8"/>
                </a:cubicBezTo>
                <a:cubicBezTo>
                  <a:pt x="2255" y="6"/>
                  <a:pt x="2255" y="6"/>
                  <a:pt x="2255" y="6"/>
                </a:cubicBezTo>
                <a:cubicBezTo>
                  <a:pt x="2253" y="14"/>
                  <a:pt x="2253" y="14"/>
                  <a:pt x="2253" y="14"/>
                </a:cubicBezTo>
                <a:cubicBezTo>
                  <a:pt x="2253" y="16"/>
                  <a:pt x="2253" y="16"/>
                  <a:pt x="2253" y="16"/>
                </a:cubicBezTo>
                <a:cubicBezTo>
                  <a:pt x="2253" y="16"/>
                  <a:pt x="2251" y="16"/>
                  <a:pt x="2250" y="15"/>
                </a:cubicBezTo>
                <a:cubicBezTo>
                  <a:pt x="2249" y="14"/>
                  <a:pt x="2250" y="10"/>
                  <a:pt x="2250" y="10"/>
                </a:cubicBezTo>
                <a:cubicBezTo>
                  <a:pt x="2251" y="6"/>
                  <a:pt x="2251" y="6"/>
                  <a:pt x="2251" y="6"/>
                </a:cubicBezTo>
                <a:cubicBezTo>
                  <a:pt x="2251" y="3"/>
                  <a:pt x="2251" y="3"/>
                  <a:pt x="2251" y="3"/>
                </a:cubicBezTo>
                <a:cubicBezTo>
                  <a:pt x="2248" y="7"/>
                  <a:pt x="2248" y="7"/>
                  <a:pt x="2248" y="7"/>
                </a:cubicBezTo>
                <a:cubicBezTo>
                  <a:pt x="2246" y="10"/>
                  <a:pt x="2246" y="10"/>
                  <a:pt x="2246" y="10"/>
                </a:cubicBezTo>
                <a:cubicBezTo>
                  <a:pt x="2244" y="10"/>
                  <a:pt x="2244" y="10"/>
                  <a:pt x="2244" y="10"/>
                </a:cubicBezTo>
                <a:cubicBezTo>
                  <a:pt x="2244" y="7"/>
                  <a:pt x="2244" y="7"/>
                  <a:pt x="2244" y="7"/>
                </a:cubicBezTo>
                <a:cubicBezTo>
                  <a:pt x="2240" y="7"/>
                  <a:pt x="2240" y="7"/>
                  <a:pt x="2240" y="7"/>
                </a:cubicBezTo>
                <a:cubicBezTo>
                  <a:pt x="2238" y="8"/>
                  <a:pt x="2238" y="8"/>
                  <a:pt x="2238" y="8"/>
                </a:cubicBezTo>
                <a:cubicBezTo>
                  <a:pt x="2236" y="10"/>
                  <a:pt x="2236" y="10"/>
                  <a:pt x="2236" y="10"/>
                </a:cubicBezTo>
                <a:cubicBezTo>
                  <a:pt x="2234" y="10"/>
                  <a:pt x="2234" y="10"/>
                  <a:pt x="2234" y="10"/>
                </a:cubicBezTo>
                <a:cubicBezTo>
                  <a:pt x="2232" y="4"/>
                  <a:pt x="2232" y="4"/>
                  <a:pt x="2232" y="4"/>
                </a:cubicBezTo>
                <a:cubicBezTo>
                  <a:pt x="2230" y="7"/>
                  <a:pt x="2230" y="7"/>
                  <a:pt x="2230" y="7"/>
                </a:cubicBezTo>
                <a:cubicBezTo>
                  <a:pt x="2230" y="9"/>
                  <a:pt x="2230" y="9"/>
                  <a:pt x="2230" y="9"/>
                </a:cubicBezTo>
                <a:cubicBezTo>
                  <a:pt x="2230" y="9"/>
                  <a:pt x="2230" y="9"/>
                  <a:pt x="2230" y="12"/>
                </a:cubicBezTo>
                <a:cubicBezTo>
                  <a:pt x="2230" y="14"/>
                  <a:pt x="2228" y="14"/>
                  <a:pt x="2228" y="14"/>
                </a:cubicBezTo>
                <a:cubicBezTo>
                  <a:pt x="2228" y="14"/>
                  <a:pt x="2226" y="15"/>
                  <a:pt x="2225" y="13"/>
                </a:cubicBezTo>
                <a:cubicBezTo>
                  <a:pt x="2224" y="12"/>
                  <a:pt x="2225" y="7"/>
                  <a:pt x="2225" y="7"/>
                </a:cubicBezTo>
                <a:cubicBezTo>
                  <a:pt x="2223" y="0"/>
                  <a:pt x="2223" y="0"/>
                  <a:pt x="2223" y="0"/>
                </a:cubicBezTo>
                <a:cubicBezTo>
                  <a:pt x="2219" y="12"/>
                  <a:pt x="2219" y="12"/>
                  <a:pt x="2219" y="12"/>
                </a:cubicBezTo>
                <a:cubicBezTo>
                  <a:pt x="2217" y="9"/>
                  <a:pt x="2217" y="9"/>
                  <a:pt x="2217" y="9"/>
                </a:cubicBezTo>
                <a:cubicBezTo>
                  <a:pt x="2216" y="9"/>
                  <a:pt x="2216" y="9"/>
                  <a:pt x="2216" y="9"/>
                </a:cubicBezTo>
                <a:cubicBezTo>
                  <a:pt x="2216" y="12"/>
                  <a:pt x="2216" y="12"/>
                  <a:pt x="2216" y="12"/>
                </a:cubicBezTo>
                <a:cubicBezTo>
                  <a:pt x="2214" y="12"/>
                  <a:pt x="2214" y="12"/>
                  <a:pt x="2214" y="12"/>
                </a:cubicBezTo>
                <a:cubicBezTo>
                  <a:pt x="2214" y="2"/>
                  <a:pt x="2214" y="2"/>
                  <a:pt x="2214" y="2"/>
                </a:cubicBezTo>
                <a:cubicBezTo>
                  <a:pt x="2212" y="6"/>
                  <a:pt x="2212" y="6"/>
                  <a:pt x="2212" y="6"/>
                </a:cubicBezTo>
                <a:cubicBezTo>
                  <a:pt x="2210" y="7"/>
                  <a:pt x="2210" y="7"/>
                  <a:pt x="2210" y="7"/>
                </a:cubicBezTo>
                <a:cubicBezTo>
                  <a:pt x="2210" y="11"/>
                  <a:pt x="2210" y="11"/>
                  <a:pt x="2210" y="11"/>
                </a:cubicBezTo>
                <a:cubicBezTo>
                  <a:pt x="2205" y="13"/>
                  <a:pt x="2205" y="13"/>
                  <a:pt x="2205" y="13"/>
                </a:cubicBezTo>
                <a:cubicBezTo>
                  <a:pt x="2204" y="16"/>
                  <a:pt x="2204" y="16"/>
                  <a:pt x="2204" y="16"/>
                </a:cubicBezTo>
                <a:cubicBezTo>
                  <a:pt x="2201" y="17"/>
                  <a:pt x="2201" y="17"/>
                  <a:pt x="2201" y="17"/>
                </a:cubicBezTo>
                <a:cubicBezTo>
                  <a:pt x="2201" y="14"/>
                  <a:pt x="2201" y="14"/>
                  <a:pt x="2201" y="14"/>
                </a:cubicBezTo>
                <a:cubicBezTo>
                  <a:pt x="2201" y="14"/>
                  <a:pt x="2201" y="8"/>
                  <a:pt x="2199" y="8"/>
                </a:cubicBezTo>
                <a:cubicBezTo>
                  <a:pt x="2196" y="8"/>
                  <a:pt x="2195" y="13"/>
                  <a:pt x="2195" y="13"/>
                </a:cubicBezTo>
                <a:cubicBezTo>
                  <a:pt x="2194" y="15"/>
                  <a:pt x="2194" y="15"/>
                  <a:pt x="2194" y="15"/>
                </a:cubicBezTo>
                <a:cubicBezTo>
                  <a:pt x="2193" y="13"/>
                  <a:pt x="2193" y="13"/>
                  <a:pt x="2193" y="13"/>
                </a:cubicBezTo>
                <a:cubicBezTo>
                  <a:pt x="2193" y="9"/>
                  <a:pt x="2193" y="9"/>
                  <a:pt x="2193" y="9"/>
                </a:cubicBezTo>
                <a:cubicBezTo>
                  <a:pt x="2189" y="9"/>
                  <a:pt x="2189" y="9"/>
                  <a:pt x="2189" y="9"/>
                </a:cubicBezTo>
                <a:cubicBezTo>
                  <a:pt x="2189" y="14"/>
                  <a:pt x="2189" y="14"/>
                  <a:pt x="2189" y="14"/>
                </a:cubicBezTo>
                <a:cubicBezTo>
                  <a:pt x="2186" y="14"/>
                  <a:pt x="2186" y="14"/>
                  <a:pt x="2186" y="14"/>
                </a:cubicBezTo>
                <a:cubicBezTo>
                  <a:pt x="2185" y="7"/>
                  <a:pt x="2185" y="7"/>
                  <a:pt x="2185" y="7"/>
                </a:cubicBezTo>
                <a:cubicBezTo>
                  <a:pt x="2182" y="7"/>
                  <a:pt x="2182" y="7"/>
                  <a:pt x="2182" y="7"/>
                </a:cubicBezTo>
                <a:cubicBezTo>
                  <a:pt x="2181" y="13"/>
                  <a:pt x="2181" y="13"/>
                  <a:pt x="2181" y="13"/>
                </a:cubicBezTo>
                <a:cubicBezTo>
                  <a:pt x="2180" y="8"/>
                  <a:pt x="2180" y="8"/>
                  <a:pt x="2180" y="8"/>
                </a:cubicBezTo>
                <a:cubicBezTo>
                  <a:pt x="2176" y="8"/>
                  <a:pt x="2176" y="8"/>
                  <a:pt x="2176" y="8"/>
                </a:cubicBezTo>
                <a:cubicBezTo>
                  <a:pt x="2175" y="15"/>
                  <a:pt x="2175" y="15"/>
                  <a:pt x="2175" y="15"/>
                </a:cubicBezTo>
                <a:cubicBezTo>
                  <a:pt x="2175" y="13"/>
                  <a:pt x="2175" y="13"/>
                  <a:pt x="2175" y="13"/>
                </a:cubicBezTo>
                <a:cubicBezTo>
                  <a:pt x="2171" y="13"/>
                  <a:pt x="2171" y="13"/>
                  <a:pt x="2171" y="13"/>
                </a:cubicBezTo>
                <a:cubicBezTo>
                  <a:pt x="2171" y="16"/>
                  <a:pt x="2171" y="16"/>
                  <a:pt x="2171" y="16"/>
                </a:cubicBezTo>
                <a:cubicBezTo>
                  <a:pt x="2170" y="15"/>
                  <a:pt x="2170" y="15"/>
                  <a:pt x="2170" y="15"/>
                </a:cubicBezTo>
                <a:cubicBezTo>
                  <a:pt x="2170" y="7"/>
                  <a:pt x="2170" y="7"/>
                  <a:pt x="2170" y="7"/>
                </a:cubicBezTo>
                <a:cubicBezTo>
                  <a:pt x="2167" y="7"/>
                  <a:pt x="2167" y="7"/>
                  <a:pt x="2167" y="7"/>
                </a:cubicBezTo>
                <a:cubicBezTo>
                  <a:pt x="2165" y="10"/>
                  <a:pt x="2165" y="10"/>
                  <a:pt x="2165" y="10"/>
                </a:cubicBezTo>
                <a:cubicBezTo>
                  <a:pt x="2165" y="3"/>
                  <a:pt x="2165" y="3"/>
                  <a:pt x="2165" y="3"/>
                </a:cubicBezTo>
                <a:cubicBezTo>
                  <a:pt x="2161" y="6"/>
                  <a:pt x="2161" y="6"/>
                  <a:pt x="2161" y="6"/>
                </a:cubicBezTo>
                <a:cubicBezTo>
                  <a:pt x="2161" y="11"/>
                  <a:pt x="2161" y="11"/>
                  <a:pt x="2161" y="11"/>
                </a:cubicBezTo>
                <a:cubicBezTo>
                  <a:pt x="2160" y="11"/>
                  <a:pt x="2160" y="11"/>
                  <a:pt x="2160" y="11"/>
                </a:cubicBezTo>
                <a:cubicBezTo>
                  <a:pt x="2160" y="5"/>
                  <a:pt x="2160" y="5"/>
                  <a:pt x="2160" y="5"/>
                </a:cubicBezTo>
                <a:cubicBezTo>
                  <a:pt x="2156" y="0"/>
                  <a:pt x="2156" y="0"/>
                  <a:pt x="2156" y="0"/>
                </a:cubicBezTo>
                <a:cubicBezTo>
                  <a:pt x="2155" y="8"/>
                  <a:pt x="2155" y="8"/>
                  <a:pt x="2155" y="8"/>
                </a:cubicBezTo>
                <a:cubicBezTo>
                  <a:pt x="2151" y="8"/>
                  <a:pt x="2151" y="8"/>
                  <a:pt x="2151" y="8"/>
                </a:cubicBezTo>
                <a:cubicBezTo>
                  <a:pt x="2151" y="14"/>
                  <a:pt x="2151" y="14"/>
                  <a:pt x="2151" y="14"/>
                </a:cubicBezTo>
                <a:cubicBezTo>
                  <a:pt x="2150" y="12"/>
                  <a:pt x="2150" y="12"/>
                  <a:pt x="2150" y="12"/>
                </a:cubicBezTo>
                <a:cubicBezTo>
                  <a:pt x="2148" y="11"/>
                  <a:pt x="2148" y="11"/>
                  <a:pt x="2148" y="11"/>
                </a:cubicBezTo>
                <a:cubicBezTo>
                  <a:pt x="2146" y="14"/>
                  <a:pt x="2146" y="14"/>
                  <a:pt x="2146" y="14"/>
                </a:cubicBezTo>
                <a:cubicBezTo>
                  <a:pt x="2146" y="9"/>
                  <a:pt x="2146" y="9"/>
                  <a:pt x="2146" y="9"/>
                </a:cubicBezTo>
                <a:cubicBezTo>
                  <a:pt x="2143" y="8"/>
                  <a:pt x="2143" y="8"/>
                  <a:pt x="2143" y="8"/>
                </a:cubicBezTo>
                <a:cubicBezTo>
                  <a:pt x="2144" y="10"/>
                  <a:pt x="2144" y="10"/>
                  <a:pt x="2144" y="10"/>
                </a:cubicBezTo>
                <a:cubicBezTo>
                  <a:pt x="2144" y="10"/>
                  <a:pt x="2143" y="15"/>
                  <a:pt x="2142" y="13"/>
                </a:cubicBezTo>
                <a:cubicBezTo>
                  <a:pt x="2141" y="11"/>
                  <a:pt x="2141" y="8"/>
                  <a:pt x="2141" y="8"/>
                </a:cubicBezTo>
                <a:cubicBezTo>
                  <a:pt x="2138" y="8"/>
                  <a:pt x="2138" y="8"/>
                  <a:pt x="2138" y="8"/>
                </a:cubicBezTo>
                <a:cubicBezTo>
                  <a:pt x="2138" y="11"/>
                  <a:pt x="2138" y="11"/>
                  <a:pt x="2138" y="11"/>
                </a:cubicBezTo>
                <a:cubicBezTo>
                  <a:pt x="2137" y="10"/>
                  <a:pt x="2137" y="10"/>
                  <a:pt x="2137" y="10"/>
                </a:cubicBezTo>
                <a:cubicBezTo>
                  <a:pt x="2136" y="9"/>
                  <a:pt x="2136" y="9"/>
                  <a:pt x="2136" y="9"/>
                </a:cubicBezTo>
                <a:cubicBezTo>
                  <a:pt x="2130" y="8"/>
                  <a:pt x="2130" y="8"/>
                  <a:pt x="2130" y="8"/>
                </a:cubicBezTo>
                <a:cubicBezTo>
                  <a:pt x="2130" y="8"/>
                  <a:pt x="2128" y="8"/>
                  <a:pt x="2131" y="10"/>
                </a:cubicBezTo>
                <a:cubicBezTo>
                  <a:pt x="2134" y="12"/>
                  <a:pt x="2134" y="14"/>
                  <a:pt x="2134" y="14"/>
                </a:cubicBezTo>
                <a:cubicBezTo>
                  <a:pt x="2132" y="16"/>
                  <a:pt x="2132" y="16"/>
                  <a:pt x="2132" y="16"/>
                </a:cubicBezTo>
                <a:cubicBezTo>
                  <a:pt x="2132" y="16"/>
                  <a:pt x="2130" y="15"/>
                  <a:pt x="2129" y="13"/>
                </a:cubicBezTo>
                <a:cubicBezTo>
                  <a:pt x="2127" y="11"/>
                  <a:pt x="2129" y="10"/>
                  <a:pt x="2129" y="10"/>
                </a:cubicBezTo>
                <a:cubicBezTo>
                  <a:pt x="2126" y="9"/>
                  <a:pt x="2126" y="9"/>
                  <a:pt x="2126" y="9"/>
                </a:cubicBezTo>
                <a:cubicBezTo>
                  <a:pt x="2123" y="12"/>
                  <a:pt x="2123" y="12"/>
                  <a:pt x="2123" y="12"/>
                </a:cubicBezTo>
                <a:cubicBezTo>
                  <a:pt x="2122" y="16"/>
                  <a:pt x="2122" y="16"/>
                  <a:pt x="2122" y="16"/>
                </a:cubicBezTo>
                <a:cubicBezTo>
                  <a:pt x="2120" y="15"/>
                  <a:pt x="2120" y="15"/>
                  <a:pt x="2120" y="15"/>
                </a:cubicBezTo>
                <a:cubicBezTo>
                  <a:pt x="2120" y="14"/>
                  <a:pt x="2120" y="14"/>
                  <a:pt x="2120" y="14"/>
                </a:cubicBezTo>
                <a:cubicBezTo>
                  <a:pt x="2120" y="11"/>
                  <a:pt x="2120" y="11"/>
                  <a:pt x="2120" y="11"/>
                </a:cubicBezTo>
                <a:cubicBezTo>
                  <a:pt x="2121" y="8"/>
                  <a:pt x="2121" y="8"/>
                  <a:pt x="2121" y="8"/>
                </a:cubicBezTo>
                <a:cubicBezTo>
                  <a:pt x="2118" y="9"/>
                  <a:pt x="2118" y="9"/>
                  <a:pt x="2118" y="9"/>
                </a:cubicBezTo>
                <a:cubicBezTo>
                  <a:pt x="2117" y="12"/>
                  <a:pt x="2117" y="12"/>
                  <a:pt x="2117" y="12"/>
                </a:cubicBezTo>
                <a:cubicBezTo>
                  <a:pt x="2115" y="13"/>
                  <a:pt x="2115" y="13"/>
                  <a:pt x="2115" y="13"/>
                </a:cubicBezTo>
                <a:cubicBezTo>
                  <a:pt x="2114" y="11"/>
                  <a:pt x="2114" y="11"/>
                  <a:pt x="2114" y="11"/>
                </a:cubicBezTo>
                <a:cubicBezTo>
                  <a:pt x="2114" y="7"/>
                  <a:pt x="2114" y="7"/>
                  <a:pt x="2114" y="7"/>
                </a:cubicBezTo>
                <a:cubicBezTo>
                  <a:pt x="2113" y="7"/>
                  <a:pt x="2113" y="7"/>
                  <a:pt x="2113" y="7"/>
                </a:cubicBezTo>
                <a:cubicBezTo>
                  <a:pt x="2111" y="8"/>
                  <a:pt x="2111" y="8"/>
                  <a:pt x="2111" y="8"/>
                </a:cubicBezTo>
                <a:cubicBezTo>
                  <a:pt x="2110" y="13"/>
                  <a:pt x="2110" y="13"/>
                  <a:pt x="2110" y="13"/>
                </a:cubicBezTo>
                <a:cubicBezTo>
                  <a:pt x="2110" y="16"/>
                  <a:pt x="2110" y="16"/>
                  <a:pt x="2110" y="16"/>
                </a:cubicBezTo>
                <a:cubicBezTo>
                  <a:pt x="2106" y="15"/>
                  <a:pt x="2106" y="15"/>
                  <a:pt x="2106" y="15"/>
                </a:cubicBezTo>
                <a:cubicBezTo>
                  <a:pt x="2105" y="14"/>
                  <a:pt x="2105" y="14"/>
                  <a:pt x="2105" y="14"/>
                </a:cubicBezTo>
                <a:cubicBezTo>
                  <a:pt x="2104" y="12"/>
                  <a:pt x="2104" y="12"/>
                  <a:pt x="2104" y="12"/>
                </a:cubicBezTo>
                <a:cubicBezTo>
                  <a:pt x="2100" y="12"/>
                  <a:pt x="2100" y="12"/>
                  <a:pt x="2100" y="12"/>
                </a:cubicBezTo>
                <a:cubicBezTo>
                  <a:pt x="2099" y="14"/>
                  <a:pt x="2099" y="14"/>
                  <a:pt x="2099" y="14"/>
                </a:cubicBezTo>
                <a:cubicBezTo>
                  <a:pt x="2097" y="17"/>
                  <a:pt x="2097" y="17"/>
                  <a:pt x="2097" y="17"/>
                </a:cubicBezTo>
                <a:cubicBezTo>
                  <a:pt x="2096" y="18"/>
                  <a:pt x="2096" y="18"/>
                  <a:pt x="2096" y="18"/>
                </a:cubicBezTo>
                <a:cubicBezTo>
                  <a:pt x="2094" y="15"/>
                  <a:pt x="2094" y="15"/>
                  <a:pt x="2094" y="15"/>
                </a:cubicBezTo>
                <a:cubicBezTo>
                  <a:pt x="2093" y="13"/>
                  <a:pt x="2093" y="13"/>
                  <a:pt x="2093" y="13"/>
                </a:cubicBezTo>
                <a:cubicBezTo>
                  <a:pt x="2090" y="16"/>
                  <a:pt x="2090" y="16"/>
                  <a:pt x="2090" y="16"/>
                </a:cubicBezTo>
                <a:cubicBezTo>
                  <a:pt x="2090" y="15"/>
                  <a:pt x="2090" y="15"/>
                  <a:pt x="2090" y="15"/>
                </a:cubicBezTo>
                <a:cubicBezTo>
                  <a:pt x="2090" y="12"/>
                  <a:pt x="2090" y="12"/>
                  <a:pt x="2090" y="12"/>
                </a:cubicBezTo>
                <a:cubicBezTo>
                  <a:pt x="2093" y="8"/>
                  <a:pt x="2093" y="8"/>
                  <a:pt x="2093" y="8"/>
                </a:cubicBezTo>
                <a:cubicBezTo>
                  <a:pt x="2090" y="9"/>
                  <a:pt x="2090" y="9"/>
                  <a:pt x="2090" y="9"/>
                </a:cubicBezTo>
                <a:cubicBezTo>
                  <a:pt x="2088" y="10"/>
                  <a:pt x="2088" y="10"/>
                  <a:pt x="2088" y="10"/>
                </a:cubicBezTo>
                <a:cubicBezTo>
                  <a:pt x="2086" y="12"/>
                  <a:pt x="2086" y="12"/>
                  <a:pt x="2086" y="12"/>
                </a:cubicBezTo>
                <a:cubicBezTo>
                  <a:pt x="2085" y="14"/>
                  <a:pt x="2085" y="14"/>
                  <a:pt x="2085" y="14"/>
                </a:cubicBezTo>
                <a:cubicBezTo>
                  <a:pt x="2082" y="15"/>
                  <a:pt x="2082" y="15"/>
                  <a:pt x="2082" y="15"/>
                </a:cubicBezTo>
                <a:cubicBezTo>
                  <a:pt x="2082" y="16"/>
                  <a:pt x="2082" y="16"/>
                  <a:pt x="2082" y="16"/>
                </a:cubicBezTo>
                <a:cubicBezTo>
                  <a:pt x="2080" y="16"/>
                  <a:pt x="2080" y="16"/>
                  <a:pt x="2080" y="16"/>
                </a:cubicBezTo>
                <a:cubicBezTo>
                  <a:pt x="2079" y="15"/>
                  <a:pt x="2079" y="15"/>
                  <a:pt x="2079" y="15"/>
                </a:cubicBezTo>
                <a:cubicBezTo>
                  <a:pt x="2077" y="13"/>
                  <a:pt x="2077" y="13"/>
                  <a:pt x="2077" y="13"/>
                </a:cubicBezTo>
                <a:cubicBezTo>
                  <a:pt x="2072" y="15"/>
                  <a:pt x="2072" y="15"/>
                  <a:pt x="2072" y="15"/>
                </a:cubicBezTo>
                <a:cubicBezTo>
                  <a:pt x="2069" y="15"/>
                  <a:pt x="2069" y="15"/>
                  <a:pt x="2069" y="15"/>
                </a:cubicBezTo>
                <a:cubicBezTo>
                  <a:pt x="2073" y="6"/>
                  <a:pt x="2073" y="6"/>
                  <a:pt x="2073" y="6"/>
                </a:cubicBezTo>
                <a:cubicBezTo>
                  <a:pt x="2065" y="9"/>
                  <a:pt x="2065" y="9"/>
                  <a:pt x="2065" y="9"/>
                </a:cubicBezTo>
                <a:cubicBezTo>
                  <a:pt x="2065" y="12"/>
                  <a:pt x="2065" y="12"/>
                  <a:pt x="2065" y="12"/>
                </a:cubicBezTo>
                <a:cubicBezTo>
                  <a:pt x="2060" y="12"/>
                  <a:pt x="2060" y="12"/>
                  <a:pt x="2060" y="12"/>
                </a:cubicBezTo>
                <a:cubicBezTo>
                  <a:pt x="2060" y="6"/>
                  <a:pt x="2060" y="6"/>
                  <a:pt x="2060" y="6"/>
                </a:cubicBezTo>
                <a:cubicBezTo>
                  <a:pt x="2057" y="9"/>
                  <a:pt x="2057" y="9"/>
                  <a:pt x="2057" y="9"/>
                </a:cubicBezTo>
                <a:cubicBezTo>
                  <a:pt x="2057" y="12"/>
                  <a:pt x="2057" y="12"/>
                  <a:pt x="2057" y="12"/>
                </a:cubicBezTo>
                <a:cubicBezTo>
                  <a:pt x="2057" y="15"/>
                  <a:pt x="2057" y="15"/>
                  <a:pt x="2057" y="15"/>
                </a:cubicBezTo>
                <a:cubicBezTo>
                  <a:pt x="2054" y="17"/>
                  <a:pt x="2054" y="17"/>
                  <a:pt x="2054" y="17"/>
                </a:cubicBezTo>
                <a:cubicBezTo>
                  <a:pt x="2052" y="16"/>
                  <a:pt x="2052" y="16"/>
                  <a:pt x="2052" y="16"/>
                </a:cubicBezTo>
                <a:cubicBezTo>
                  <a:pt x="2052" y="12"/>
                  <a:pt x="2052" y="12"/>
                  <a:pt x="2052" y="12"/>
                </a:cubicBezTo>
                <a:cubicBezTo>
                  <a:pt x="2055" y="6"/>
                  <a:pt x="2055" y="6"/>
                  <a:pt x="2055" y="6"/>
                </a:cubicBezTo>
                <a:cubicBezTo>
                  <a:pt x="2052" y="5"/>
                  <a:pt x="2052" y="5"/>
                  <a:pt x="2052" y="5"/>
                </a:cubicBezTo>
                <a:cubicBezTo>
                  <a:pt x="2050" y="7"/>
                  <a:pt x="2050" y="7"/>
                  <a:pt x="2050" y="7"/>
                </a:cubicBezTo>
                <a:cubicBezTo>
                  <a:pt x="2048" y="11"/>
                  <a:pt x="2048" y="11"/>
                  <a:pt x="2048" y="11"/>
                </a:cubicBezTo>
                <a:cubicBezTo>
                  <a:pt x="2047" y="11"/>
                  <a:pt x="2047" y="11"/>
                  <a:pt x="2047" y="11"/>
                </a:cubicBezTo>
                <a:cubicBezTo>
                  <a:pt x="2046" y="8"/>
                  <a:pt x="2046" y="8"/>
                  <a:pt x="2046" y="8"/>
                </a:cubicBezTo>
                <a:cubicBezTo>
                  <a:pt x="2044" y="6"/>
                  <a:pt x="2044" y="6"/>
                  <a:pt x="2044" y="6"/>
                </a:cubicBezTo>
                <a:cubicBezTo>
                  <a:pt x="2041" y="9"/>
                  <a:pt x="2041" y="9"/>
                  <a:pt x="2041" y="9"/>
                </a:cubicBezTo>
                <a:cubicBezTo>
                  <a:pt x="2040" y="10"/>
                  <a:pt x="2040" y="10"/>
                  <a:pt x="2040" y="10"/>
                </a:cubicBezTo>
                <a:cubicBezTo>
                  <a:pt x="2037" y="10"/>
                  <a:pt x="2037" y="10"/>
                  <a:pt x="2037" y="10"/>
                </a:cubicBezTo>
                <a:cubicBezTo>
                  <a:pt x="2035" y="3"/>
                  <a:pt x="2035" y="3"/>
                  <a:pt x="2035" y="3"/>
                </a:cubicBezTo>
                <a:cubicBezTo>
                  <a:pt x="2032" y="7"/>
                  <a:pt x="2032" y="7"/>
                  <a:pt x="2032" y="7"/>
                </a:cubicBezTo>
                <a:cubicBezTo>
                  <a:pt x="2032" y="14"/>
                  <a:pt x="2032" y="14"/>
                  <a:pt x="2032" y="14"/>
                </a:cubicBezTo>
                <a:cubicBezTo>
                  <a:pt x="2027" y="14"/>
                  <a:pt x="2027" y="14"/>
                  <a:pt x="2027" y="14"/>
                </a:cubicBezTo>
                <a:cubicBezTo>
                  <a:pt x="2027" y="7"/>
                  <a:pt x="2027" y="7"/>
                  <a:pt x="2027" y="7"/>
                </a:cubicBezTo>
                <a:cubicBezTo>
                  <a:pt x="2024" y="7"/>
                  <a:pt x="2024" y="7"/>
                  <a:pt x="2024" y="7"/>
                </a:cubicBezTo>
                <a:cubicBezTo>
                  <a:pt x="2024" y="14"/>
                  <a:pt x="2024" y="14"/>
                  <a:pt x="2024" y="14"/>
                </a:cubicBezTo>
                <a:cubicBezTo>
                  <a:pt x="2023" y="14"/>
                  <a:pt x="2023" y="14"/>
                  <a:pt x="2023" y="14"/>
                </a:cubicBezTo>
                <a:cubicBezTo>
                  <a:pt x="2022" y="10"/>
                  <a:pt x="2022" y="10"/>
                  <a:pt x="2022" y="10"/>
                </a:cubicBezTo>
                <a:cubicBezTo>
                  <a:pt x="2020" y="10"/>
                  <a:pt x="2020" y="10"/>
                  <a:pt x="2020" y="10"/>
                </a:cubicBezTo>
                <a:cubicBezTo>
                  <a:pt x="2019" y="13"/>
                  <a:pt x="2019" y="13"/>
                  <a:pt x="2019" y="13"/>
                </a:cubicBezTo>
                <a:cubicBezTo>
                  <a:pt x="2017" y="13"/>
                  <a:pt x="2017" y="13"/>
                  <a:pt x="2017" y="13"/>
                </a:cubicBezTo>
                <a:cubicBezTo>
                  <a:pt x="2017" y="7"/>
                  <a:pt x="2017" y="7"/>
                  <a:pt x="2017" y="7"/>
                </a:cubicBezTo>
                <a:cubicBezTo>
                  <a:pt x="2015" y="6"/>
                  <a:pt x="2015" y="6"/>
                  <a:pt x="2015" y="6"/>
                </a:cubicBezTo>
                <a:cubicBezTo>
                  <a:pt x="2013" y="7"/>
                  <a:pt x="2013" y="7"/>
                  <a:pt x="2013" y="7"/>
                </a:cubicBezTo>
                <a:cubicBezTo>
                  <a:pt x="2013" y="7"/>
                  <a:pt x="2017" y="12"/>
                  <a:pt x="2013" y="12"/>
                </a:cubicBezTo>
                <a:cubicBezTo>
                  <a:pt x="2010" y="12"/>
                  <a:pt x="2007" y="16"/>
                  <a:pt x="2007" y="16"/>
                </a:cubicBezTo>
                <a:cubicBezTo>
                  <a:pt x="2007" y="16"/>
                  <a:pt x="2006" y="17"/>
                  <a:pt x="2005" y="17"/>
                </a:cubicBezTo>
                <a:cubicBezTo>
                  <a:pt x="2004" y="16"/>
                  <a:pt x="2005" y="10"/>
                  <a:pt x="2005" y="10"/>
                </a:cubicBezTo>
                <a:cubicBezTo>
                  <a:pt x="2002" y="10"/>
                  <a:pt x="2002" y="10"/>
                  <a:pt x="2002" y="10"/>
                </a:cubicBezTo>
                <a:cubicBezTo>
                  <a:pt x="1999" y="12"/>
                  <a:pt x="1999" y="12"/>
                  <a:pt x="1999" y="12"/>
                </a:cubicBezTo>
                <a:cubicBezTo>
                  <a:pt x="1996" y="16"/>
                  <a:pt x="1996" y="16"/>
                  <a:pt x="1996" y="16"/>
                </a:cubicBezTo>
                <a:cubicBezTo>
                  <a:pt x="1995" y="9"/>
                  <a:pt x="1995" y="9"/>
                  <a:pt x="1995" y="9"/>
                </a:cubicBezTo>
                <a:cubicBezTo>
                  <a:pt x="1993" y="10"/>
                  <a:pt x="1993" y="10"/>
                  <a:pt x="1993" y="10"/>
                </a:cubicBezTo>
                <a:cubicBezTo>
                  <a:pt x="1990" y="15"/>
                  <a:pt x="1990" y="15"/>
                  <a:pt x="1990" y="15"/>
                </a:cubicBezTo>
                <a:cubicBezTo>
                  <a:pt x="1989" y="8"/>
                  <a:pt x="1989" y="8"/>
                  <a:pt x="1989" y="8"/>
                </a:cubicBezTo>
                <a:cubicBezTo>
                  <a:pt x="1986" y="8"/>
                  <a:pt x="1986" y="8"/>
                  <a:pt x="1986" y="8"/>
                </a:cubicBezTo>
                <a:cubicBezTo>
                  <a:pt x="1984" y="15"/>
                  <a:pt x="1984" y="15"/>
                  <a:pt x="1984" y="15"/>
                </a:cubicBezTo>
                <a:cubicBezTo>
                  <a:pt x="1982" y="9"/>
                  <a:pt x="1982" y="9"/>
                  <a:pt x="1982" y="9"/>
                </a:cubicBezTo>
                <a:cubicBezTo>
                  <a:pt x="1980" y="10"/>
                  <a:pt x="1980" y="10"/>
                  <a:pt x="1980" y="10"/>
                </a:cubicBezTo>
                <a:cubicBezTo>
                  <a:pt x="1979" y="16"/>
                  <a:pt x="1979" y="16"/>
                  <a:pt x="1979" y="16"/>
                </a:cubicBezTo>
                <a:cubicBezTo>
                  <a:pt x="1978" y="12"/>
                  <a:pt x="1978" y="12"/>
                  <a:pt x="1978" y="12"/>
                </a:cubicBezTo>
                <a:cubicBezTo>
                  <a:pt x="1975" y="13"/>
                  <a:pt x="1975" y="13"/>
                  <a:pt x="1975" y="13"/>
                </a:cubicBezTo>
                <a:cubicBezTo>
                  <a:pt x="1974" y="16"/>
                  <a:pt x="1974" y="16"/>
                  <a:pt x="1974" y="16"/>
                </a:cubicBezTo>
                <a:cubicBezTo>
                  <a:pt x="1972" y="16"/>
                  <a:pt x="1972" y="16"/>
                  <a:pt x="1972" y="16"/>
                </a:cubicBezTo>
                <a:cubicBezTo>
                  <a:pt x="1973" y="8"/>
                  <a:pt x="1973" y="8"/>
                  <a:pt x="1973" y="8"/>
                </a:cubicBezTo>
                <a:cubicBezTo>
                  <a:pt x="1971" y="7"/>
                  <a:pt x="1971" y="7"/>
                  <a:pt x="1971" y="7"/>
                </a:cubicBezTo>
                <a:cubicBezTo>
                  <a:pt x="1970" y="7"/>
                  <a:pt x="1970" y="7"/>
                  <a:pt x="1970" y="7"/>
                </a:cubicBezTo>
                <a:cubicBezTo>
                  <a:pt x="1968" y="12"/>
                  <a:pt x="1968" y="12"/>
                  <a:pt x="1968" y="12"/>
                </a:cubicBezTo>
                <a:cubicBezTo>
                  <a:pt x="1966" y="7"/>
                  <a:pt x="1966" y="7"/>
                  <a:pt x="1966" y="7"/>
                </a:cubicBezTo>
                <a:cubicBezTo>
                  <a:pt x="1965" y="7"/>
                  <a:pt x="1965" y="7"/>
                  <a:pt x="1965" y="7"/>
                </a:cubicBezTo>
                <a:cubicBezTo>
                  <a:pt x="1963" y="13"/>
                  <a:pt x="1963" y="13"/>
                  <a:pt x="1963" y="13"/>
                </a:cubicBezTo>
                <a:cubicBezTo>
                  <a:pt x="1962" y="4"/>
                  <a:pt x="1962" y="4"/>
                  <a:pt x="1962" y="4"/>
                </a:cubicBezTo>
                <a:cubicBezTo>
                  <a:pt x="1959" y="4"/>
                  <a:pt x="1959" y="4"/>
                  <a:pt x="1959" y="4"/>
                </a:cubicBezTo>
                <a:cubicBezTo>
                  <a:pt x="1958" y="9"/>
                  <a:pt x="1958" y="9"/>
                  <a:pt x="1958" y="9"/>
                </a:cubicBezTo>
                <a:cubicBezTo>
                  <a:pt x="1954" y="10"/>
                  <a:pt x="1954" y="10"/>
                  <a:pt x="1954" y="10"/>
                </a:cubicBezTo>
                <a:cubicBezTo>
                  <a:pt x="1955" y="13"/>
                  <a:pt x="1955" y="13"/>
                  <a:pt x="1955" y="13"/>
                </a:cubicBezTo>
                <a:cubicBezTo>
                  <a:pt x="1953" y="13"/>
                  <a:pt x="1953" y="13"/>
                  <a:pt x="1953" y="13"/>
                </a:cubicBezTo>
                <a:cubicBezTo>
                  <a:pt x="1951" y="11"/>
                  <a:pt x="1951" y="11"/>
                  <a:pt x="1951" y="11"/>
                </a:cubicBezTo>
                <a:cubicBezTo>
                  <a:pt x="1950" y="14"/>
                  <a:pt x="1950" y="14"/>
                  <a:pt x="1950" y="14"/>
                </a:cubicBezTo>
                <a:cubicBezTo>
                  <a:pt x="1947" y="13"/>
                  <a:pt x="1947" y="13"/>
                  <a:pt x="1947" y="13"/>
                </a:cubicBezTo>
                <a:cubicBezTo>
                  <a:pt x="1947" y="9"/>
                  <a:pt x="1947" y="9"/>
                  <a:pt x="1947" y="9"/>
                </a:cubicBezTo>
                <a:cubicBezTo>
                  <a:pt x="1943" y="8"/>
                  <a:pt x="1943" y="8"/>
                  <a:pt x="1943" y="8"/>
                </a:cubicBezTo>
                <a:cubicBezTo>
                  <a:pt x="1942" y="14"/>
                  <a:pt x="1942" y="14"/>
                  <a:pt x="1942" y="14"/>
                </a:cubicBezTo>
                <a:cubicBezTo>
                  <a:pt x="1940" y="14"/>
                  <a:pt x="1940" y="14"/>
                  <a:pt x="1940" y="14"/>
                </a:cubicBezTo>
                <a:cubicBezTo>
                  <a:pt x="1941" y="8"/>
                  <a:pt x="1941" y="8"/>
                  <a:pt x="1941" y="8"/>
                </a:cubicBezTo>
                <a:cubicBezTo>
                  <a:pt x="1936" y="7"/>
                  <a:pt x="1936" y="7"/>
                  <a:pt x="1936" y="7"/>
                </a:cubicBezTo>
                <a:cubicBezTo>
                  <a:pt x="1937" y="15"/>
                  <a:pt x="1937" y="15"/>
                  <a:pt x="1937" y="15"/>
                </a:cubicBezTo>
                <a:cubicBezTo>
                  <a:pt x="1931" y="15"/>
                  <a:pt x="1931" y="15"/>
                  <a:pt x="1931" y="15"/>
                </a:cubicBezTo>
                <a:cubicBezTo>
                  <a:pt x="1930" y="9"/>
                  <a:pt x="1930" y="9"/>
                  <a:pt x="1930" y="9"/>
                </a:cubicBezTo>
                <a:cubicBezTo>
                  <a:pt x="1926" y="9"/>
                  <a:pt x="1926" y="9"/>
                  <a:pt x="1926" y="9"/>
                </a:cubicBezTo>
                <a:cubicBezTo>
                  <a:pt x="1927" y="16"/>
                  <a:pt x="1927" y="16"/>
                  <a:pt x="1927" y="16"/>
                </a:cubicBezTo>
                <a:cubicBezTo>
                  <a:pt x="1925" y="16"/>
                  <a:pt x="1925" y="16"/>
                  <a:pt x="1925" y="16"/>
                </a:cubicBezTo>
                <a:cubicBezTo>
                  <a:pt x="1924" y="10"/>
                  <a:pt x="1924" y="10"/>
                  <a:pt x="1924" y="10"/>
                </a:cubicBezTo>
                <a:cubicBezTo>
                  <a:pt x="1921" y="10"/>
                  <a:pt x="1921" y="10"/>
                  <a:pt x="1921" y="10"/>
                </a:cubicBezTo>
                <a:cubicBezTo>
                  <a:pt x="1920" y="13"/>
                  <a:pt x="1920" y="13"/>
                  <a:pt x="1920" y="13"/>
                </a:cubicBezTo>
                <a:cubicBezTo>
                  <a:pt x="1918" y="9"/>
                  <a:pt x="1918" y="9"/>
                  <a:pt x="1918" y="9"/>
                </a:cubicBezTo>
                <a:cubicBezTo>
                  <a:pt x="1914" y="10"/>
                  <a:pt x="1914" y="10"/>
                  <a:pt x="1914" y="10"/>
                </a:cubicBezTo>
                <a:cubicBezTo>
                  <a:pt x="1914" y="11"/>
                  <a:pt x="1914" y="11"/>
                  <a:pt x="1914" y="11"/>
                </a:cubicBezTo>
                <a:cubicBezTo>
                  <a:pt x="1916" y="15"/>
                  <a:pt x="1916" y="15"/>
                  <a:pt x="1916" y="15"/>
                </a:cubicBezTo>
                <a:cubicBezTo>
                  <a:pt x="1916" y="17"/>
                  <a:pt x="1916" y="17"/>
                  <a:pt x="1916" y="17"/>
                </a:cubicBezTo>
                <a:cubicBezTo>
                  <a:pt x="1914" y="17"/>
                  <a:pt x="1914" y="17"/>
                  <a:pt x="1914" y="17"/>
                </a:cubicBezTo>
                <a:cubicBezTo>
                  <a:pt x="1912" y="15"/>
                  <a:pt x="1912" y="15"/>
                  <a:pt x="1912" y="15"/>
                </a:cubicBezTo>
                <a:cubicBezTo>
                  <a:pt x="1910" y="15"/>
                  <a:pt x="1910" y="15"/>
                  <a:pt x="1910" y="15"/>
                </a:cubicBezTo>
                <a:cubicBezTo>
                  <a:pt x="1909" y="17"/>
                  <a:pt x="1909" y="17"/>
                  <a:pt x="1909" y="17"/>
                </a:cubicBezTo>
                <a:cubicBezTo>
                  <a:pt x="1909" y="14"/>
                  <a:pt x="1909" y="14"/>
                  <a:pt x="1909" y="14"/>
                </a:cubicBezTo>
                <a:cubicBezTo>
                  <a:pt x="1908" y="11"/>
                  <a:pt x="1908" y="11"/>
                  <a:pt x="1908" y="11"/>
                </a:cubicBezTo>
                <a:cubicBezTo>
                  <a:pt x="1908" y="12"/>
                  <a:pt x="1908" y="12"/>
                  <a:pt x="1908" y="12"/>
                </a:cubicBezTo>
                <a:cubicBezTo>
                  <a:pt x="1906" y="17"/>
                  <a:pt x="1906" y="17"/>
                  <a:pt x="1906" y="17"/>
                </a:cubicBezTo>
                <a:cubicBezTo>
                  <a:pt x="1903" y="10"/>
                  <a:pt x="1903" y="10"/>
                  <a:pt x="1903" y="10"/>
                </a:cubicBezTo>
                <a:cubicBezTo>
                  <a:pt x="1901" y="10"/>
                  <a:pt x="1901" y="10"/>
                  <a:pt x="1901" y="10"/>
                </a:cubicBezTo>
                <a:cubicBezTo>
                  <a:pt x="1899" y="13"/>
                  <a:pt x="1899" y="13"/>
                  <a:pt x="1899" y="13"/>
                </a:cubicBezTo>
                <a:cubicBezTo>
                  <a:pt x="1898" y="15"/>
                  <a:pt x="1898" y="15"/>
                  <a:pt x="1898" y="15"/>
                </a:cubicBezTo>
                <a:cubicBezTo>
                  <a:pt x="1896" y="16"/>
                  <a:pt x="1896" y="16"/>
                  <a:pt x="1896" y="16"/>
                </a:cubicBezTo>
                <a:cubicBezTo>
                  <a:pt x="1893" y="15"/>
                  <a:pt x="1893" y="15"/>
                  <a:pt x="1893" y="15"/>
                </a:cubicBezTo>
                <a:cubicBezTo>
                  <a:pt x="1892" y="15"/>
                  <a:pt x="1892" y="15"/>
                  <a:pt x="1892" y="15"/>
                </a:cubicBezTo>
                <a:cubicBezTo>
                  <a:pt x="1892" y="9"/>
                  <a:pt x="1892" y="9"/>
                  <a:pt x="1892" y="9"/>
                </a:cubicBezTo>
                <a:cubicBezTo>
                  <a:pt x="1887" y="9"/>
                  <a:pt x="1887" y="9"/>
                  <a:pt x="1887" y="9"/>
                </a:cubicBezTo>
                <a:cubicBezTo>
                  <a:pt x="1886" y="12"/>
                  <a:pt x="1886" y="12"/>
                  <a:pt x="1886" y="12"/>
                </a:cubicBezTo>
                <a:cubicBezTo>
                  <a:pt x="1884" y="14"/>
                  <a:pt x="1884" y="14"/>
                  <a:pt x="1884" y="14"/>
                </a:cubicBezTo>
                <a:cubicBezTo>
                  <a:pt x="1883" y="16"/>
                  <a:pt x="1883" y="16"/>
                  <a:pt x="1883" y="16"/>
                </a:cubicBezTo>
                <a:cubicBezTo>
                  <a:pt x="1879" y="15"/>
                  <a:pt x="1879" y="15"/>
                  <a:pt x="1879" y="15"/>
                </a:cubicBezTo>
                <a:cubicBezTo>
                  <a:pt x="1879" y="15"/>
                  <a:pt x="1879" y="13"/>
                  <a:pt x="1878" y="12"/>
                </a:cubicBezTo>
                <a:cubicBezTo>
                  <a:pt x="1877" y="11"/>
                  <a:pt x="1872" y="14"/>
                  <a:pt x="1872" y="14"/>
                </a:cubicBezTo>
                <a:cubicBezTo>
                  <a:pt x="1870" y="15"/>
                  <a:pt x="1870" y="15"/>
                  <a:pt x="1870" y="15"/>
                </a:cubicBezTo>
                <a:cubicBezTo>
                  <a:pt x="1870" y="9"/>
                  <a:pt x="1870" y="9"/>
                  <a:pt x="1870" y="9"/>
                </a:cubicBezTo>
                <a:cubicBezTo>
                  <a:pt x="1865" y="8"/>
                  <a:pt x="1865" y="8"/>
                  <a:pt x="1865" y="8"/>
                </a:cubicBezTo>
                <a:cubicBezTo>
                  <a:pt x="1866" y="12"/>
                  <a:pt x="1866" y="12"/>
                  <a:pt x="1866" y="12"/>
                </a:cubicBezTo>
                <a:cubicBezTo>
                  <a:pt x="1860" y="12"/>
                  <a:pt x="1860" y="12"/>
                  <a:pt x="1860" y="12"/>
                </a:cubicBezTo>
                <a:cubicBezTo>
                  <a:pt x="1860" y="8"/>
                  <a:pt x="1860" y="8"/>
                  <a:pt x="1860" y="8"/>
                </a:cubicBezTo>
                <a:cubicBezTo>
                  <a:pt x="1858" y="7"/>
                  <a:pt x="1858" y="7"/>
                  <a:pt x="1858" y="7"/>
                </a:cubicBezTo>
                <a:cubicBezTo>
                  <a:pt x="1857" y="14"/>
                  <a:pt x="1857" y="14"/>
                  <a:pt x="1857" y="14"/>
                </a:cubicBezTo>
                <a:cubicBezTo>
                  <a:pt x="1856" y="16"/>
                  <a:pt x="1856" y="16"/>
                  <a:pt x="1856" y="16"/>
                </a:cubicBezTo>
                <a:cubicBezTo>
                  <a:pt x="1856" y="16"/>
                  <a:pt x="1854" y="16"/>
                  <a:pt x="1854" y="15"/>
                </a:cubicBezTo>
                <a:cubicBezTo>
                  <a:pt x="1853" y="14"/>
                  <a:pt x="1854" y="10"/>
                  <a:pt x="1854" y="10"/>
                </a:cubicBezTo>
                <a:cubicBezTo>
                  <a:pt x="1855" y="6"/>
                  <a:pt x="1855" y="6"/>
                  <a:pt x="1855" y="6"/>
                </a:cubicBezTo>
                <a:cubicBezTo>
                  <a:pt x="1852" y="5"/>
                  <a:pt x="1852" y="5"/>
                  <a:pt x="1852" y="5"/>
                </a:cubicBezTo>
                <a:cubicBezTo>
                  <a:pt x="1852" y="7"/>
                  <a:pt x="1852" y="7"/>
                  <a:pt x="1852" y="7"/>
                </a:cubicBezTo>
                <a:cubicBezTo>
                  <a:pt x="1850" y="10"/>
                  <a:pt x="1850" y="10"/>
                  <a:pt x="1850" y="10"/>
                </a:cubicBezTo>
                <a:cubicBezTo>
                  <a:pt x="1848" y="10"/>
                  <a:pt x="1848" y="10"/>
                  <a:pt x="1848" y="10"/>
                </a:cubicBezTo>
                <a:cubicBezTo>
                  <a:pt x="1847" y="7"/>
                  <a:pt x="1847" y="7"/>
                  <a:pt x="1847" y="7"/>
                </a:cubicBezTo>
                <a:cubicBezTo>
                  <a:pt x="1844" y="7"/>
                  <a:pt x="1844" y="7"/>
                  <a:pt x="1844" y="7"/>
                </a:cubicBezTo>
                <a:cubicBezTo>
                  <a:pt x="1842" y="8"/>
                  <a:pt x="1842" y="8"/>
                  <a:pt x="1842" y="8"/>
                </a:cubicBezTo>
                <a:cubicBezTo>
                  <a:pt x="1840" y="10"/>
                  <a:pt x="1840" y="10"/>
                  <a:pt x="1840" y="10"/>
                </a:cubicBezTo>
                <a:cubicBezTo>
                  <a:pt x="1838" y="10"/>
                  <a:pt x="1838" y="10"/>
                  <a:pt x="1838" y="10"/>
                </a:cubicBezTo>
                <a:cubicBezTo>
                  <a:pt x="1836" y="7"/>
                  <a:pt x="1836" y="7"/>
                  <a:pt x="1836" y="7"/>
                </a:cubicBezTo>
                <a:cubicBezTo>
                  <a:pt x="1833" y="7"/>
                  <a:pt x="1833" y="7"/>
                  <a:pt x="1833" y="7"/>
                </a:cubicBezTo>
                <a:cubicBezTo>
                  <a:pt x="1833" y="9"/>
                  <a:pt x="1833" y="9"/>
                  <a:pt x="1833" y="9"/>
                </a:cubicBezTo>
                <a:cubicBezTo>
                  <a:pt x="1833" y="9"/>
                  <a:pt x="1833" y="9"/>
                  <a:pt x="1833" y="12"/>
                </a:cubicBezTo>
                <a:cubicBezTo>
                  <a:pt x="1833" y="14"/>
                  <a:pt x="1832" y="14"/>
                  <a:pt x="1832" y="14"/>
                </a:cubicBezTo>
                <a:cubicBezTo>
                  <a:pt x="1832" y="14"/>
                  <a:pt x="1830" y="15"/>
                  <a:pt x="1829" y="13"/>
                </a:cubicBezTo>
                <a:cubicBezTo>
                  <a:pt x="1828" y="12"/>
                  <a:pt x="1829" y="7"/>
                  <a:pt x="1829" y="7"/>
                </a:cubicBezTo>
                <a:cubicBezTo>
                  <a:pt x="1824" y="5"/>
                  <a:pt x="1824" y="5"/>
                  <a:pt x="1824" y="5"/>
                </a:cubicBezTo>
                <a:cubicBezTo>
                  <a:pt x="1823" y="12"/>
                  <a:pt x="1823" y="12"/>
                  <a:pt x="1823" y="12"/>
                </a:cubicBezTo>
                <a:cubicBezTo>
                  <a:pt x="1821" y="9"/>
                  <a:pt x="1821" y="9"/>
                  <a:pt x="1821" y="9"/>
                </a:cubicBezTo>
                <a:cubicBezTo>
                  <a:pt x="1820" y="9"/>
                  <a:pt x="1820" y="9"/>
                  <a:pt x="1820" y="9"/>
                </a:cubicBezTo>
                <a:cubicBezTo>
                  <a:pt x="1820" y="12"/>
                  <a:pt x="1820" y="12"/>
                  <a:pt x="1820" y="12"/>
                </a:cubicBezTo>
                <a:cubicBezTo>
                  <a:pt x="1818" y="12"/>
                  <a:pt x="1818" y="12"/>
                  <a:pt x="1818" y="12"/>
                </a:cubicBezTo>
                <a:cubicBezTo>
                  <a:pt x="1819" y="2"/>
                  <a:pt x="1819" y="2"/>
                  <a:pt x="1819" y="2"/>
                </a:cubicBezTo>
                <a:cubicBezTo>
                  <a:pt x="1816" y="6"/>
                  <a:pt x="1816" y="6"/>
                  <a:pt x="1816" y="6"/>
                </a:cubicBezTo>
                <a:cubicBezTo>
                  <a:pt x="1814" y="7"/>
                  <a:pt x="1814" y="7"/>
                  <a:pt x="1814" y="7"/>
                </a:cubicBezTo>
                <a:cubicBezTo>
                  <a:pt x="1813" y="11"/>
                  <a:pt x="1813" y="11"/>
                  <a:pt x="1813" y="11"/>
                </a:cubicBezTo>
                <a:cubicBezTo>
                  <a:pt x="1809" y="13"/>
                  <a:pt x="1809" y="13"/>
                  <a:pt x="1809" y="13"/>
                </a:cubicBezTo>
                <a:cubicBezTo>
                  <a:pt x="1808" y="16"/>
                  <a:pt x="1808" y="16"/>
                  <a:pt x="1808" y="16"/>
                </a:cubicBezTo>
                <a:cubicBezTo>
                  <a:pt x="1805" y="17"/>
                  <a:pt x="1805" y="17"/>
                  <a:pt x="1805" y="17"/>
                </a:cubicBezTo>
                <a:cubicBezTo>
                  <a:pt x="1805" y="14"/>
                  <a:pt x="1805" y="14"/>
                  <a:pt x="1805" y="14"/>
                </a:cubicBezTo>
                <a:cubicBezTo>
                  <a:pt x="1805" y="14"/>
                  <a:pt x="1804" y="2"/>
                  <a:pt x="1802" y="2"/>
                </a:cubicBezTo>
                <a:cubicBezTo>
                  <a:pt x="1800" y="2"/>
                  <a:pt x="1798" y="13"/>
                  <a:pt x="1798" y="13"/>
                </a:cubicBezTo>
                <a:cubicBezTo>
                  <a:pt x="1797" y="15"/>
                  <a:pt x="1797" y="15"/>
                  <a:pt x="1797" y="15"/>
                </a:cubicBezTo>
                <a:cubicBezTo>
                  <a:pt x="1796" y="13"/>
                  <a:pt x="1796" y="13"/>
                  <a:pt x="1796" y="13"/>
                </a:cubicBezTo>
                <a:cubicBezTo>
                  <a:pt x="1796" y="9"/>
                  <a:pt x="1796" y="9"/>
                  <a:pt x="1796" y="9"/>
                </a:cubicBezTo>
                <a:cubicBezTo>
                  <a:pt x="1793" y="9"/>
                  <a:pt x="1793" y="9"/>
                  <a:pt x="1793" y="9"/>
                </a:cubicBezTo>
                <a:cubicBezTo>
                  <a:pt x="1793" y="14"/>
                  <a:pt x="1793" y="14"/>
                  <a:pt x="1793" y="14"/>
                </a:cubicBezTo>
                <a:cubicBezTo>
                  <a:pt x="1790" y="14"/>
                  <a:pt x="1790" y="14"/>
                  <a:pt x="1790" y="14"/>
                </a:cubicBezTo>
                <a:cubicBezTo>
                  <a:pt x="1789" y="7"/>
                  <a:pt x="1789" y="7"/>
                  <a:pt x="1789" y="7"/>
                </a:cubicBezTo>
                <a:cubicBezTo>
                  <a:pt x="1786" y="7"/>
                  <a:pt x="1786" y="7"/>
                  <a:pt x="1786" y="7"/>
                </a:cubicBezTo>
                <a:cubicBezTo>
                  <a:pt x="1784" y="13"/>
                  <a:pt x="1784" y="13"/>
                  <a:pt x="1784" y="13"/>
                </a:cubicBezTo>
                <a:cubicBezTo>
                  <a:pt x="1784" y="8"/>
                  <a:pt x="1784" y="8"/>
                  <a:pt x="1784" y="8"/>
                </a:cubicBezTo>
                <a:cubicBezTo>
                  <a:pt x="1780" y="1"/>
                  <a:pt x="1780" y="1"/>
                  <a:pt x="1780" y="1"/>
                </a:cubicBezTo>
                <a:cubicBezTo>
                  <a:pt x="1779" y="15"/>
                  <a:pt x="1779" y="15"/>
                  <a:pt x="1779" y="15"/>
                </a:cubicBezTo>
                <a:cubicBezTo>
                  <a:pt x="1779" y="13"/>
                  <a:pt x="1779" y="13"/>
                  <a:pt x="1779" y="13"/>
                </a:cubicBezTo>
                <a:cubicBezTo>
                  <a:pt x="1775" y="13"/>
                  <a:pt x="1775" y="13"/>
                  <a:pt x="1775" y="13"/>
                </a:cubicBezTo>
                <a:cubicBezTo>
                  <a:pt x="1775" y="16"/>
                  <a:pt x="1775" y="16"/>
                  <a:pt x="1775" y="16"/>
                </a:cubicBezTo>
                <a:cubicBezTo>
                  <a:pt x="1773" y="15"/>
                  <a:pt x="1773" y="15"/>
                  <a:pt x="1773" y="15"/>
                </a:cubicBezTo>
                <a:cubicBezTo>
                  <a:pt x="1773" y="7"/>
                  <a:pt x="1773" y="7"/>
                  <a:pt x="1773" y="7"/>
                </a:cubicBezTo>
                <a:cubicBezTo>
                  <a:pt x="1771" y="7"/>
                  <a:pt x="1771" y="7"/>
                  <a:pt x="1771" y="7"/>
                </a:cubicBezTo>
                <a:cubicBezTo>
                  <a:pt x="1768" y="10"/>
                  <a:pt x="1768" y="10"/>
                  <a:pt x="1768" y="10"/>
                </a:cubicBezTo>
                <a:cubicBezTo>
                  <a:pt x="1769" y="2"/>
                  <a:pt x="1769" y="2"/>
                  <a:pt x="1769" y="2"/>
                </a:cubicBezTo>
                <a:cubicBezTo>
                  <a:pt x="1765" y="6"/>
                  <a:pt x="1765" y="6"/>
                  <a:pt x="1765" y="6"/>
                </a:cubicBezTo>
                <a:cubicBezTo>
                  <a:pt x="1765" y="11"/>
                  <a:pt x="1765" y="11"/>
                  <a:pt x="1765" y="11"/>
                </a:cubicBezTo>
                <a:cubicBezTo>
                  <a:pt x="1763" y="11"/>
                  <a:pt x="1763" y="11"/>
                  <a:pt x="1763" y="11"/>
                </a:cubicBezTo>
                <a:cubicBezTo>
                  <a:pt x="1762" y="7"/>
                  <a:pt x="1762" y="7"/>
                  <a:pt x="1762" y="7"/>
                </a:cubicBezTo>
                <a:cubicBezTo>
                  <a:pt x="1757" y="0"/>
                  <a:pt x="1757" y="0"/>
                  <a:pt x="1757" y="0"/>
                </a:cubicBezTo>
                <a:cubicBezTo>
                  <a:pt x="1759" y="8"/>
                  <a:pt x="1759" y="8"/>
                  <a:pt x="1759" y="8"/>
                </a:cubicBezTo>
                <a:cubicBezTo>
                  <a:pt x="1754" y="8"/>
                  <a:pt x="1754" y="8"/>
                  <a:pt x="1754" y="8"/>
                </a:cubicBezTo>
                <a:cubicBezTo>
                  <a:pt x="1754" y="14"/>
                  <a:pt x="1754" y="14"/>
                  <a:pt x="1754" y="14"/>
                </a:cubicBezTo>
                <a:cubicBezTo>
                  <a:pt x="1754" y="12"/>
                  <a:pt x="1754" y="12"/>
                  <a:pt x="1754" y="12"/>
                </a:cubicBezTo>
                <a:cubicBezTo>
                  <a:pt x="1752" y="11"/>
                  <a:pt x="1752" y="11"/>
                  <a:pt x="1752" y="11"/>
                </a:cubicBezTo>
                <a:cubicBezTo>
                  <a:pt x="1750" y="14"/>
                  <a:pt x="1750" y="14"/>
                  <a:pt x="1750" y="14"/>
                </a:cubicBezTo>
                <a:cubicBezTo>
                  <a:pt x="1750" y="9"/>
                  <a:pt x="1750" y="9"/>
                  <a:pt x="1750" y="9"/>
                </a:cubicBezTo>
                <a:cubicBezTo>
                  <a:pt x="1747" y="8"/>
                  <a:pt x="1747" y="8"/>
                  <a:pt x="1747" y="8"/>
                </a:cubicBezTo>
                <a:cubicBezTo>
                  <a:pt x="1747" y="10"/>
                  <a:pt x="1747" y="10"/>
                  <a:pt x="1747" y="10"/>
                </a:cubicBezTo>
                <a:cubicBezTo>
                  <a:pt x="1747" y="10"/>
                  <a:pt x="1747" y="15"/>
                  <a:pt x="1746" y="13"/>
                </a:cubicBezTo>
                <a:cubicBezTo>
                  <a:pt x="1745" y="11"/>
                  <a:pt x="1745" y="8"/>
                  <a:pt x="1745" y="8"/>
                </a:cubicBezTo>
                <a:cubicBezTo>
                  <a:pt x="1742" y="8"/>
                  <a:pt x="1742" y="8"/>
                  <a:pt x="1742" y="8"/>
                </a:cubicBezTo>
                <a:cubicBezTo>
                  <a:pt x="1742" y="11"/>
                  <a:pt x="1742" y="11"/>
                  <a:pt x="1742" y="11"/>
                </a:cubicBezTo>
                <a:cubicBezTo>
                  <a:pt x="1741" y="10"/>
                  <a:pt x="1741" y="10"/>
                  <a:pt x="1741" y="10"/>
                </a:cubicBezTo>
                <a:cubicBezTo>
                  <a:pt x="1740" y="9"/>
                  <a:pt x="1740" y="9"/>
                  <a:pt x="1740" y="9"/>
                </a:cubicBezTo>
                <a:cubicBezTo>
                  <a:pt x="1733" y="8"/>
                  <a:pt x="1733" y="8"/>
                  <a:pt x="1733" y="8"/>
                </a:cubicBezTo>
                <a:cubicBezTo>
                  <a:pt x="1733" y="8"/>
                  <a:pt x="1732" y="8"/>
                  <a:pt x="1735" y="10"/>
                </a:cubicBezTo>
                <a:cubicBezTo>
                  <a:pt x="1738" y="12"/>
                  <a:pt x="1737" y="14"/>
                  <a:pt x="1737" y="14"/>
                </a:cubicBezTo>
                <a:cubicBezTo>
                  <a:pt x="1735" y="16"/>
                  <a:pt x="1735" y="16"/>
                  <a:pt x="1735" y="16"/>
                </a:cubicBezTo>
                <a:cubicBezTo>
                  <a:pt x="1735" y="16"/>
                  <a:pt x="1734" y="15"/>
                  <a:pt x="1732" y="13"/>
                </a:cubicBezTo>
                <a:cubicBezTo>
                  <a:pt x="1731" y="11"/>
                  <a:pt x="1732" y="10"/>
                  <a:pt x="1732" y="10"/>
                </a:cubicBezTo>
                <a:cubicBezTo>
                  <a:pt x="1729" y="9"/>
                  <a:pt x="1729" y="9"/>
                  <a:pt x="1729" y="9"/>
                </a:cubicBezTo>
                <a:cubicBezTo>
                  <a:pt x="1727" y="12"/>
                  <a:pt x="1727" y="12"/>
                  <a:pt x="1727" y="12"/>
                </a:cubicBezTo>
                <a:cubicBezTo>
                  <a:pt x="1726" y="16"/>
                  <a:pt x="1726" y="16"/>
                  <a:pt x="1726" y="16"/>
                </a:cubicBezTo>
                <a:cubicBezTo>
                  <a:pt x="1723" y="15"/>
                  <a:pt x="1723" y="15"/>
                  <a:pt x="1723" y="15"/>
                </a:cubicBezTo>
                <a:cubicBezTo>
                  <a:pt x="1723" y="14"/>
                  <a:pt x="1723" y="14"/>
                  <a:pt x="1723" y="14"/>
                </a:cubicBezTo>
                <a:cubicBezTo>
                  <a:pt x="1724" y="11"/>
                  <a:pt x="1724" y="11"/>
                  <a:pt x="1724" y="11"/>
                </a:cubicBezTo>
                <a:cubicBezTo>
                  <a:pt x="1728" y="4"/>
                  <a:pt x="1728" y="4"/>
                  <a:pt x="1728" y="4"/>
                </a:cubicBezTo>
                <a:cubicBezTo>
                  <a:pt x="1722" y="9"/>
                  <a:pt x="1722" y="9"/>
                  <a:pt x="1722" y="9"/>
                </a:cubicBezTo>
                <a:cubicBezTo>
                  <a:pt x="1721" y="12"/>
                  <a:pt x="1721" y="12"/>
                  <a:pt x="1721" y="12"/>
                </a:cubicBezTo>
                <a:cubicBezTo>
                  <a:pt x="1719" y="13"/>
                  <a:pt x="1719" y="13"/>
                  <a:pt x="1719" y="13"/>
                </a:cubicBezTo>
                <a:cubicBezTo>
                  <a:pt x="1718" y="11"/>
                  <a:pt x="1718" y="11"/>
                  <a:pt x="1718" y="11"/>
                </a:cubicBezTo>
                <a:cubicBezTo>
                  <a:pt x="1720" y="4"/>
                  <a:pt x="1720" y="4"/>
                  <a:pt x="1720" y="4"/>
                </a:cubicBezTo>
                <a:cubicBezTo>
                  <a:pt x="1717" y="7"/>
                  <a:pt x="1717" y="7"/>
                  <a:pt x="1717" y="7"/>
                </a:cubicBezTo>
                <a:cubicBezTo>
                  <a:pt x="1714" y="8"/>
                  <a:pt x="1714" y="8"/>
                  <a:pt x="1714" y="8"/>
                </a:cubicBezTo>
                <a:cubicBezTo>
                  <a:pt x="1713" y="13"/>
                  <a:pt x="1713" y="13"/>
                  <a:pt x="1713" y="13"/>
                </a:cubicBezTo>
                <a:cubicBezTo>
                  <a:pt x="1713" y="16"/>
                  <a:pt x="1713" y="16"/>
                  <a:pt x="1713" y="16"/>
                </a:cubicBezTo>
                <a:cubicBezTo>
                  <a:pt x="1710" y="15"/>
                  <a:pt x="1710" y="15"/>
                  <a:pt x="1710" y="15"/>
                </a:cubicBezTo>
                <a:cubicBezTo>
                  <a:pt x="1708" y="14"/>
                  <a:pt x="1708" y="14"/>
                  <a:pt x="1708" y="14"/>
                </a:cubicBezTo>
                <a:cubicBezTo>
                  <a:pt x="1708" y="12"/>
                  <a:pt x="1708" y="12"/>
                  <a:pt x="1708" y="12"/>
                </a:cubicBezTo>
                <a:cubicBezTo>
                  <a:pt x="1704" y="8"/>
                  <a:pt x="1704" y="8"/>
                  <a:pt x="1704" y="8"/>
                </a:cubicBezTo>
                <a:cubicBezTo>
                  <a:pt x="1703" y="14"/>
                  <a:pt x="1703" y="14"/>
                  <a:pt x="1703" y="14"/>
                </a:cubicBezTo>
                <a:cubicBezTo>
                  <a:pt x="1701" y="17"/>
                  <a:pt x="1701" y="17"/>
                  <a:pt x="1701" y="17"/>
                </a:cubicBezTo>
                <a:cubicBezTo>
                  <a:pt x="1700" y="18"/>
                  <a:pt x="1700" y="18"/>
                  <a:pt x="1700" y="18"/>
                </a:cubicBezTo>
                <a:cubicBezTo>
                  <a:pt x="1697" y="15"/>
                  <a:pt x="1697" y="15"/>
                  <a:pt x="1697" y="15"/>
                </a:cubicBezTo>
                <a:cubicBezTo>
                  <a:pt x="1697" y="13"/>
                  <a:pt x="1697" y="13"/>
                  <a:pt x="1697" y="13"/>
                </a:cubicBezTo>
                <a:cubicBezTo>
                  <a:pt x="1694" y="16"/>
                  <a:pt x="1694" y="16"/>
                  <a:pt x="1694" y="16"/>
                </a:cubicBezTo>
                <a:cubicBezTo>
                  <a:pt x="1693" y="15"/>
                  <a:pt x="1693" y="15"/>
                  <a:pt x="1693" y="15"/>
                </a:cubicBezTo>
                <a:cubicBezTo>
                  <a:pt x="1694" y="12"/>
                  <a:pt x="1694" y="12"/>
                  <a:pt x="1694" y="12"/>
                </a:cubicBezTo>
                <a:cubicBezTo>
                  <a:pt x="1695" y="10"/>
                  <a:pt x="1695" y="10"/>
                  <a:pt x="1695" y="10"/>
                </a:cubicBezTo>
                <a:cubicBezTo>
                  <a:pt x="1693" y="9"/>
                  <a:pt x="1693" y="9"/>
                  <a:pt x="1693" y="9"/>
                </a:cubicBezTo>
                <a:cubicBezTo>
                  <a:pt x="1693" y="6"/>
                  <a:pt x="1693" y="6"/>
                  <a:pt x="1693" y="6"/>
                </a:cubicBezTo>
                <a:cubicBezTo>
                  <a:pt x="1690" y="12"/>
                  <a:pt x="1690" y="12"/>
                  <a:pt x="1690" y="12"/>
                </a:cubicBezTo>
                <a:cubicBezTo>
                  <a:pt x="1688" y="14"/>
                  <a:pt x="1688" y="14"/>
                  <a:pt x="1688" y="14"/>
                </a:cubicBezTo>
                <a:cubicBezTo>
                  <a:pt x="1686" y="15"/>
                  <a:pt x="1686" y="15"/>
                  <a:pt x="1686" y="15"/>
                </a:cubicBezTo>
                <a:cubicBezTo>
                  <a:pt x="1685" y="16"/>
                  <a:pt x="1685" y="16"/>
                  <a:pt x="1685" y="16"/>
                </a:cubicBezTo>
                <a:cubicBezTo>
                  <a:pt x="1683" y="16"/>
                  <a:pt x="1683" y="16"/>
                  <a:pt x="1683" y="16"/>
                </a:cubicBezTo>
                <a:cubicBezTo>
                  <a:pt x="1683" y="15"/>
                  <a:pt x="1683" y="15"/>
                  <a:pt x="1683" y="15"/>
                </a:cubicBezTo>
                <a:cubicBezTo>
                  <a:pt x="1680" y="13"/>
                  <a:pt x="1680" y="13"/>
                  <a:pt x="1680" y="13"/>
                </a:cubicBezTo>
                <a:cubicBezTo>
                  <a:pt x="1676" y="15"/>
                  <a:pt x="1676" y="15"/>
                  <a:pt x="1676" y="15"/>
                </a:cubicBezTo>
                <a:cubicBezTo>
                  <a:pt x="1673" y="15"/>
                  <a:pt x="1673" y="15"/>
                  <a:pt x="1673" y="15"/>
                </a:cubicBezTo>
                <a:cubicBezTo>
                  <a:pt x="1679" y="5"/>
                  <a:pt x="1679" y="5"/>
                  <a:pt x="1679" y="5"/>
                </a:cubicBezTo>
                <a:cubicBezTo>
                  <a:pt x="1669" y="9"/>
                  <a:pt x="1669" y="9"/>
                  <a:pt x="1669" y="9"/>
                </a:cubicBezTo>
                <a:cubicBezTo>
                  <a:pt x="1669" y="12"/>
                  <a:pt x="1669" y="12"/>
                  <a:pt x="1669" y="12"/>
                </a:cubicBezTo>
                <a:cubicBezTo>
                  <a:pt x="1663" y="12"/>
                  <a:pt x="1663" y="12"/>
                  <a:pt x="1663" y="12"/>
                </a:cubicBezTo>
                <a:cubicBezTo>
                  <a:pt x="1663" y="6"/>
                  <a:pt x="1663" y="6"/>
                  <a:pt x="1663" y="6"/>
                </a:cubicBezTo>
                <a:cubicBezTo>
                  <a:pt x="1661" y="9"/>
                  <a:pt x="1661" y="9"/>
                  <a:pt x="1661" y="9"/>
                </a:cubicBezTo>
                <a:cubicBezTo>
                  <a:pt x="1660" y="12"/>
                  <a:pt x="1660" y="12"/>
                  <a:pt x="1660" y="12"/>
                </a:cubicBezTo>
                <a:cubicBezTo>
                  <a:pt x="1660" y="15"/>
                  <a:pt x="1660" y="15"/>
                  <a:pt x="1660" y="15"/>
                </a:cubicBezTo>
                <a:cubicBezTo>
                  <a:pt x="1658" y="17"/>
                  <a:pt x="1658" y="17"/>
                  <a:pt x="1658" y="17"/>
                </a:cubicBezTo>
                <a:cubicBezTo>
                  <a:pt x="1656" y="16"/>
                  <a:pt x="1656" y="16"/>
                  <a:pt x="1656" y="16"/>
                </a:cubicBezTo>
                <a:cubicBezTo>
                  <a:pt x="1656" y="12"/>
                  <a:pt x="1656" y="12"/>
                  <a:pt x="1656" y="12"/>
                </a:cubicBezTo>
                <a:cubicBezTo>
                  <a:pt x="1660" y="0"/>
                  <a:pt x="1660" y="0"/>
                  <a:pt x="1660" y="0"/>
                </a:cubicBezTo>
                <a:cubicBezTo>
                  <a:pt x="1656" y="5"/>
                  <a:pt x="1656" y="5"/>
                  <a:pt x="1656" y="5"/>
                </a:cubicBezTo>
                <a:cubicBezTo>
                  <a:pt x="1654" y="7"/>
                  <a:pt x="1654" y="7"/>
                  <a:pt x="1654" y="7"/>
                </a:cubicBezTo>
                <a:cubicBezTo>
                  <a:pt x="1652" y="11"/>
                  <a:pt x="1652" y="11"/>
                  <a:pt x="1652" y="11"/>
                </a:cubicBezTo>
                <a:cubicBezTo>
                  <a:pt x="1650" y="11"/>
                  <a:pt x="1650" y="11"/>
                  <a:pt x="1650" y="11"/>
                </a:cubicBezTo>
                <a:cubicBezTo>
                  <a:pt x="1649" y="8"/>
                  <a:pt x="1649" y="8"/>
                  <a:pt x="1649" y="8"/>
                </a:cubicBezTo>
                <a:cubicBezTo>
                  <a:pt x="1648" y="6"/>
                  <a:pt x="1648" y="6"/>
                  <a:pt x="1648" y="6"/>
                </a:cubicBezTo>
                <a:cubicBezTo>
                  <a:pt x="1645" y="9"/>
                  <a:pt x="1645" y="9"/>
                  <a:pt x="1645" y="9"/>
                </a:cubicBezTo>
                <a:cubicBezTo>
                  <a:pt x="1643" y="10"/>
                  <a:pt x="1643" y="10"/>
                  <a:pt x="1643" y="10"/>
                </a:cubicBezTo>
                <a:cubicBezTo>
                  <a:pt x="1641" y="10"/>
                  <a:pt x="1641" y="10"/>
                  <a:pt x="1641" y="10"/>
                </a:cubicBezTo>
                <a:cubicBezTo>
                  <a:pt x="1640" y="7"/>
                  <a:pt x="1640" y="7"/>
                  <a:pt x="1640" y="7"/>
                </a:cubicBezTo>
                <a:cubicBezTo>
                  <a:pt x="1635" y="0"/>
                  <a:pt x="1635" y="0"/>
                  <a:pt x="1635" y="0"/>
                </a:cubicBezTo>
                <a:cubicBezTo>
                  <a:pt x="1636" y="14"/>
                  <a:pt x="1636" y="14"/>
                  <a:pt x="1636" y="14"/>
                </a:cubicBezTo>
                <a:cubicBezTo>
                  <a:pt x="1631" y="14"/>
                  <a:pt x="1631" y="14"/>
                  <a:pt x="1631" y="14"/>
                </a:cubicBezTo>
                <a:cubicBezTo>
                  <a:pt x="1631" y="7"/>
                  <a:pt x="1631" y="7"/>
                  <a:pt x="1631" y="7"/>
                </a:cubicBezTo>
                <a:cubicBezTo>
                  <a:pt x="1627" y="2"/>
                  <a:pt x="1627" y="2"/>
                  <a:pt x="1627" y="2"/>
                </a:cubicBezTo>
                <a:cubicBezTo>
                  <a:pt x="1628" y="14"/>
                  <a:pt x="1628" y="14"/>
                  <a:pt x="1628" y="14"/>
                </a:cubicBezTo>
                <a:cubicBezTo>
                  <a:pt x="1627" y="14"/>
                  <a:pt x="1627" y="14"/>
                  <a:pt x="1627" y="14"/>
                </a:cubicBezTo>
                <a:cubicBezTo>
                  <a:pt x="1626" y="10"/>
                  <a:pt x="1626" y="10"/>
                  <a:pt x="1626" y="10"/>
                </a:cubicBezTo>
                <a:cubicBezTo>
                  <a:pt x="1623" y="10"/>
                  <a:pt x="1623" y="10"/>
                  <a:pt x="1623" y="10"/>
                </a:cubicBezTo>
                <a:cubicBezTo>
                  <a:pt x="1622" y="13"/>
                  <a:pt x="1622" y="13"/>
                  <a:pt x="1622" y="13"/>
                </a:cubicBezTo>
                <a:cubicBezTo>
                  <a:pt x="1621" y="13"/>
                  <a:pt x="1621" y="13"/>
                  <a:pt x="1621" y="13"/>
                </a:cubicBezTo>
                <a:cubicBezTo>
                  <a:pt x="1621" y="7"/>
                  <a:pt x="1621" y="7"/>
                  <a:pt x="1621" y="7"/>
                </a:cubicBezTo>
                <a:cubicBezTo>
                  <a:pt x="1619" y="6"/>
                  <a:pt x="1619" y="6"/>
                  <a:pt x="1619" y="6"/>
                </a:cubicBezTo>
                <a:cubicBezTo>
                  <a:pt x="1614" y="5"/>
                  <a:pt x="1614" y="5"/>
                  <a:pt x="1614" y="5"/>
                </a:cubicBezTo>
                <a:cubicBezTo>
                  <a:pt x="1614" y="5"/>
                  <a:pt x="1621" y="12"/>
                  <a:pt x="1617" y="12"/>
                </a:cubicBezTo>
                <a:cubicBezTo>
                  <a:pt x="1613" y="12"/>
                  <a:pt x="1611" y="16"/>
                  <a:pt x="1611" y="16"/>
                </a:cubicBezTo>
                <a:cubicBezTo>
                  <a:pt x="1611" y="16"/>
                  <a:pt x="1610" y="17"/>
                  <a:pt x="1609" y="17"/>
                </a:cubicBezTo>
                <a:cubicBezTo>
                  <a:pt x="1607" y="16"/>
                  <a:pt x="1609" y="6"/>
                  <a:pt x="1609" y="6"/>
                </a:cubicBezTo>
                <a:cubicBezTo>
                  <a:pt x="1606" y="10"/>
                  <a:pt x="1606" y="10"/>
                  <a:pt x="1606" y="10"/>
                </a:cubicBezTo>
                <a:cubicBezTo>
                  <a:pt x="1603" y="12"/>
                  <a:pt x="1603" y="12"/>
                  <a:pt x="1603" y="12"/>
                </a:cubicBezTo>
                <a:cubicBezTo>
                  <a:pt x="1600" y="16"/>
                  <a:pt x="1600" y="16"/>
                  <a:pt x="1600" y="16"/>
                </a:cubicBezTo>
                <a:cubicBezTo>
                  <a:pt x="1599" y="7"/>
                  <a:pt x="1599" y="7"/>
                  <a:pt x="1599" y="7"/>
                </a:cubicBezTo>
                <a:cubicBezTo>
                  <a:pt x="1596" y="10"/>
                  <a:pt x="1596" y="10"/>
                  <a:pt x="1596" y="10"/>
                </a:cubicBezTo>
                <a:cubicBezTo>
                  <a:pt x="1594" y="15"/>
                  <a:pt x="1594" y="15"/>
                  <a:pt x="1594" y="15"/>
                </a:cubicBezTo>
                <a:cubicBezTo>
                  <a:pt x="1593" y="8"/>
                  <a:pt x="1593" y="8"/>
                  <a:pt x="1593" y="8"/>
                </a:cubicBezTo>
                <a:cubicBezTo>
                  <a:pt x="1590" y="4"/>
                  <a:pt x="1590" y="4"/>
                  <a:pt x="1590" y="4"/>
                </a:cubicBezTo>
                <a:cubicBezTo>
                  <a:pt x="1588" y="15"/>
                  <a:pt x="1588" y="15"/>
                  <a:pt x="1588" y="15"/>
                </a:cubicBezTo>
                <a:cubicBezTo>
                  <a:pt x="1586" y="9"/>
                  <a:pt x="1586" y="9"/>
                  <a:pt x="1586" y="9"/>
                </a:cubicBezTo>
                <a:cubicBezTo>
                  <a:pt x="1583" y="10"/>
                  <a:pt x="1583" y="10"/>
                  <a:pt x="1583" y="10"/>
                </a:cubicBezTo>
                <a:cubicBezTo>
                  <a:pt x="1583" y="16"/>
                  <a:pt x="1583" y="16"/>
                  <a:pt x="1583" y="16"/>
                </a:cubicBezTo>
                <a:cubicBezTo>
                  <a:pt x="1582" y="12"/>
                  <a:pt x="1582" y="12"/>
                  <a:pt x="1582" y="12"/>
                </a:cubicBezTo>
                <a:cubicBezTo>
                  <a:pt x="1579" y="13"/>
                  <a:pt x="1579" y="13"/>
                  <a:pt x="1579" y="13"/>
                </a:cubicBezTo>
                <a:cubicBezTo>
                  <a:pt x="1578" y="16"/>
                  <a:pt x="1578" y="16"/>
                  <a:pt x="1578" y="16"/>
                </a:cubicBezTo>
                <a:cubicBezTo>
                  <a:pt x="1576" y="16"/>
                  <a:pt x="1576" y="16"/>
                  <a:pt x="1576" y="16"/>
                </a:cubicBezTo>
                <a:cubicBezTo>
                  <a:pt x="1577" y="8"/>
                  <a:pt x="1577" y="8"/>
                  <a:pt x="1577" y="8"/>
                </a:cubicBezTo>
                <a:cubicBezTo>
                  <a:pt x="1576" y="0"/>
                  <a:pt x="1576" y="0"/>
                  <a:pt x="1576" y="0"/>
                </a:cubicBezTo>
                <a:cubicBezTo>
                  <a:pt x="1573" y="7"/>
                  <a:pt x="1573" y="7"/>
                  <a:pt x="1573" y="7"/>
                </a:cubicBezTo>
                <a:cubicBezTo>
                  <a:pt x="1571" y="12"/>
                  <a:pt x="1571" y="12"/>
                  <a:pt x="1571" y="12"/>
                </a:cubicBezTo>
                <a:cubicBezTo>
                  <a:pt x="1570" y="7"/>
                  <a:pt x="1570" y="7"/>
                  <a:pt x="1570" y="7"/>
                </a:cubicBezTo>
                <a:cubicBezTo>
                  <a:pt x="1569" y="7"/>
                  <a:pt x="1569" y="7"/>
                  <a:pt x="1569" y="7"/>
                </a:cubicBezTo>
                <a:cubicBezTo>
                  <a:pt x="1566" y="13"/>
                  <a:pt x="1566" y="13"/>
                  <a:pt x="1566" y="13"/>
                </a:cubicBezTo>
                <a:cubicBezTo>
                  <a:pt x="1568" y="1"/>
                  <a:pt x="1568" y="1"/>
                  <a:pt x="1568" y="1"/>
                </a:cubicBezTo>
                <a:cubicBezTo>
                  <a:pt x="1563" y="4"/>
                  <a:pt x="1563" y="4"/>
                  <a:pt x="1563" y="4"/>
                </a:cubicBezTo>
                <a:cubicBezTo>
                  <a:pt x="1562" y="9"/>
                  <a:pt x="1562" y="9"/>
                  <a:pt x="1562" y="9"/>
                </a:cubicBezTo>
                <a:cubicBezTo>
                  <a:pt x="1557" y="5"/>
                  <a:pt x="1557" y="5"/>
                  <a:pt x="1557" y="5"/>
                </a:cubicBezTo>
                <a:cubicBezTo>
                  <a:pt x="1559" y="13"/>
                  <a:pt x="1559" y="13"/>
                  <a:pt x="1559" y="13"/>
                </a:cubicBezTo>
                <a:cubicBezTo>
                  <a:pt x="1557" y="13"/>
                  <a:pt x="1557" y="13"/>
                  <a:pt x="1557" y="13"/>
                </a:cubicBezTo>
                <a:cubicBezTo>
                  <a:pt x="1554" y="11"/>
                  <a:pt x="1554" y="11"/>
                  <a:pt x="1554" y="11"/>
                </a:cubicBezTo>
                <a:cubicBezTo>
                  <a:pt x="1553" y="14"/>
                  <a:pt x="1553" y="14"/>
                  <a:pt x="1553" y="14"/>
                </a:cubicBezTo>
                <a:cubicBezTo>
                  <a:pt x="1550" y="13"/>
                  <a:pt x="1550" y="13"/>
                  <a:pt x="1550" y="13"/>
                </a:cubicBezTo>
                <a:cubicBezTo>
                  <a:pt x="1550" y="9"/>
                  <a:pt x="1550" y="9"/>
                  <a:pt x="1550" y="9"/>
                </a:cubicBezTo>
                <a:cubicBezTo>
                  <a:pt x="1547" y="8"/>
                  <a:pt x="1547" y="8"/>
                  <a:pt x="1547" y="8"/>
                </a:cubicBezTo>
                <a:cubicBezTo>
                  <a:pt x="1546" y="14"/>
                  <a:pt x="1546" y="14"/>
                  <a:pt x="1546" y="14"/>
                </a:cubicBezTo>
                <a:cubicBezTo>
                  <a:pt x="1544" y="14"/>
                  <a:pt x="1544" y="14"/>
                  <a:pt x="1544" y="14"/>
                </a:cubicBezTo>
                <a:cubicBezTo>
                  <a:pt x="1544" y="9"/>
                  <a:pt x="1544" y="9"/>
                  <a:pt x="1544" y="9"/>
                </a:cubicBezTo>
                <a:cubicBezTo>
                  <a:pt x="1541" y="3"/>
                  <a:pt x="1541" y="3"/>
                  <a:pt x="1541" y="3"/>
                </a:cubicBezTo>
                <a:cubicBezTo>
                  <a:pt x="1541" y="15"/>
                  <a:pt x="1541" y="15"/>
                  <a:pt x="1541" y="15"/>
                </a:cubicBezTo>
                <a:cubicBezTo>
                  <a:pt x="1535" y="15"/>
                  <a:pt x="1535" y="15"/>
                  <a:pt x="1535" y="15"/>
                </a:cubicBezTo>
                <a:cubicBezTo>
                  <a:pt x="1534" y="9"/>
                  <a:pt x="1534" y="9"/>
                  <a:pt x="1534" y="9"/>
                </a:cubicBezTo>
                <a:cubicBezTo>
                  <a:pt x="1531" y="5"/>
                  <a:pt x="1531" y="5"/>
                  <a:pt x="1531" y="5"/>
                </a:cubicBezTo>
                <a:cubicBezTo>
                  <a:pt x="1531" y="16"/>
                  <a:pt x="1531" y="16"/>
                  <a:pt x="1531" y="16"/>
                </a:cubicBezTo>
                <a:cubicBezTo>
                  <a:pt x="1528" y="16"/>
                  <a:pt x="1528" y="16"/>
                  <a:pt x="1528" y="16"/>
                </a:cubicBezTo>
                <a:cubicBezTo>
                  <a:pt x="1528" y="10"/>
                  <a:pt x="1528" y="10"/>
                  <a:pt x="1528" y="10"/>
                </a:cubicBezTo>
                <a:cubicBezTo>
                  <a:pt x="1525" y="10"/>
                  <a:pt x="1525" y="10"/>
                  <a:pt x="1525" y="10"/>
                </a:cubicBezTo>
                <a:cubicBezTo>
                  <a:pt x="1524" y="13"/>
                  <a:pt x="1524" y="13"/>
                  <a:pt x="1524" y="13"/>
                </a:cubicBezTo>
                <a:cubicBezTo>
                  <a:pt x="1522" y="9"/>
                  <a:pt x="1522" y="9"/>
                  <a:pt x="1522" y="9"/>
                </a:cubicBezTo>
                <a:cubicBezTo>
                  <a:pt x="1517" y="7"/>
                  <a:pt x="1517" y="7"/>
                  <a:pt x="1517" y="7"/>
                </a:cubicBezTo>
                <a:cubicBezTo>
                  <a:pt x="1518" y="11"/>
                  <a:pt x="1518" y="11"/>
                  <a:pt x="1518" y="11"/>
                </a:cubicBezTo>
                <a:cubicBezTo>
                  <a:pt x="1520" y="15"/>
                  <a:pt x="1520" y="15"/>
                  <a:pt x="1520" y="15"/>
                </a:cubicBezTo>
                <a:cubicBezTo>
                  <a:pt x="1520" y="17"/>
                  <a:pt x="1520" y="17"/>
                  <a:pt x="1520" y="17"/>
                </a:cubicBezTo>
                <a:cubicBezTo>
                  <a:pt x="1518" y="17"/>
                  <a:pt x="1518" y="17"/>
                  <a:pt x="1518" y="17"/>
                </a:cubicBezTo>
                <a:cubicBezTo>
                  <a:pt x="1516" y="15"/>
                  <a:pt x="1516" y="15"/>
                  <a:pt x="1516" y="15"/>
                </a:cubicBezTo>
                <a:cubicBezTo>
                  <a:pt x="1514" y="15"/>
                  <a:pt x="1514" y="15"/>
                  <a:pt x="1514" y="15"/>
                </a:cubicBezTo>
                <a:cubicBezTo>
                  <a:pt x="1512" y="17"/>
                  <a:pt x="1512" y="17"/>
                  <a:pt x="1512" y="17"/>
                </a:cubicBezTo>
                <a:cubicBezTo>
                  <a:pt x="1512" y="14"/>
                  <a:pt x="1512" y="14"/>
                  <a:pt x="1512" y="14"/>
                </a:cubicBezTo>
                <a:cubicBezTo>
                  <a:pt x="1512" y="11"/>
                  <a:pt x="1512" y="11"/>
                  <a:pt x="1512" y="11"/>
                </a:cubicBezTo>
                <a:cubicBezTo>
                  <a:pt x="1511" y="12"/>
                  <a:pt x="1511" y="12"/>
                  <a:pt x="1511" y="12"/>
                </a:cubicBezTo>
                <a:cubicBezTo>
                  <a:pt x="1510" y="17"/>
                  <a:pt x="1510" y="17"/>
                  <a:pt x="1510" y="17"/>
                </a:cubicBezTo>
                <a:cubicBezTo>
                  <a:pt x="1510" y="17"/>
                  <a:pt x="1510" y="17"/>
                  <a:pt x="1510" y="17"/>
                </a:cubicBezTo>
                <a:cubicBezTo>
                  <a:pt x="1505" y="14"/>
                  <a:pt x="1505" y="14"/>
                  <a:pt x="1505" y="14"/>
                </a:cubicBezTo>
                <a:cubicBezTo>
                  <a:pt x="1504" y="8"/>
                  <a:pt x="1504" y="8"/>
                  <a:pt x="1504" y="8"/>
                </a:cubicBezTo>
                <a:cubicBezTo>
                  <a:pt x="1502" y="4"/>
                  <a:pt x="1502" y="4"/>
                  <a:pt x="1502" y="4"/>
                </a:cubicBezTo>
                <a:cubicBezTo>
                  <a:pt x="1500" y="12"/>
                  <a:pt x="1500" y="12"/>
                  <a:pt x="1500" y="12"/>
                </a:cubicBezTo>
                <a:cubicBezTo>
                  <a:pt x="1499" y="9"/>
                  <a:pt x="1499" y="9"/>
                  <a:pt x="1499" y="9"/>
                </a:cubicBezTo>
                <a:cubicBezTo>
                  <a:pt x="1497" y="6"/>
                  <a:pt x="1497" y="6"/>
                  <a:pt x="1497" y="6"/>
                </a:cubicBezTo>
                <a:cubicBezTo>
                  <a:pt x="1497" y="9"/>
                  <a:pt x="1497" y="9"/>
                  <a:pt x="1497" y="9"/>
                </a:cubicBezTo>
                <a:cubicBezTo>
                  <a:pt x="1495" y="11"/>
                  <a:pt x="1495" y="11"/>
                  <a:pt x="1495" y="11"/>
                </a:cubicBezTo>
                <a:cubicBezTo>
                  <a:pt x="1494" y="8"/>
                  <a:pt x="1494" y="8"/>
                  <a:pt x="1494" y="8"/>
                </a:cubicBezTo>
                <a:cubicBezTo>
                  <a:pt x="1495" y="2"/>
                  <a:pt x="1495" y="2"/>
                  <a:pt x="1495" y="2"/>
                </a:cubicBezTo>
                <a:cubicBezTo>
                  <a:pt x="1491" y="5"/>
                  <a:pt x="1491" y="5"/>
                  <a:pt x="1491" y="5"/>
                </a:cubicBezTo>
                <a:cubicBezTo>
                  <a:pt x="1491" y="9"/>
                  <a:pt x="1491" y="9"/>
                  <a:pt x="1491" y="9"/>
                </a:cubicBezTo>
                <a:cubicBezTo>
                  <a:pt x="1487" y="9"/>
                  <a:pt x="1487" y="9"/>
                  <a:pt x="1487" y="9"/>
                </a:cubicBezTo>
                <a:cubicBezTo>
                  <a:pt x="1485" y="10"/>
                  <a:pt x="1485" y="10"/>
                  <a:pt x="1485" y="10"/>
                </a:cubicBezTo>
                <a:cubicBezTo>
                  <a:pt x="1485" y="14"/>
                  <a:pt x="1485" y="14"/>
                  <a:pt x="1485" y="14"/>
                </a:cubicBezTo>
                <a:cubicBezTo>
                  <a:pt x="1483" y="11"/>
                  <a:pt x="1483" y="11"/>
                  <a:pt x="1483" y="11"/>
                </a:cubicBezTo>
                <a:cubicBezTo>
                  <a:pt x="1481" y="11"/>
                  <a:pt x="1481" y="11"/>
                  <a:pt x="1481" y="11"/>
                </a:cubicBezTo>
                <a:cubicBezTo>
                  <a:pt x="1480" y="15"/>
                  <a:pt x="1480" y="15"/>
                  <a:pt x="1480" y="15"/>
                </a:cubicBezTo>
                <a:cubicBezTo>
                  <a:pt x="1478" y="15"/>
                  <a:pt x="1478" y="15"/>
                  <a:pt x="1478" y="15"/>
                </a:cubicBezTo>
                <a:cubicBezTo>
                  <a:pt x="1476" y="8"/>
                  <a:pt x="1476" y="8"/>
                  <a:pt x="1476" y="8"/>
                </a:cubicBezTo>
                <a:cubicBezTo>
                  <a:pt x="1474" y="8"/>
                  <a:pt x="1474" y="8"/>
                  <a:pt x="1474" y="8"/>
                </a:cubicBezTo>
                <a:cubicBezTo>
                  <a:pt x="1475" y="14"/>
                  <a:pt x="1475" y="14"/>
                  <a:pt x="1475" y="14"/>
                </a:cubicBezTo>
                <a:cubicBezTo>
                  <a:pt x="1474" y="15"/>
                  <a:pt x="1474" y="15"/>
                  <a:pt x="1474" y="15"/>
                </a:cubicBezTo>
                <a:cubicBezTo>
                  <a:pt x="1471" y="13"/>
                  <a:pt x="1471" y="13"/>
                  <a:pt x="1471" y="13"/>
                </a:cubicBezTo>
                <a:cubicBezTo>
                  <a:pt x="1472" y="7"/>
                  <a:pt x="1472" y="7"/>
                  <a:pt x="1472" y="7"/>
                </a:cubicBezTo>
                <a:cubicBezTo>
                  <a:pt x="1469" y="3"/>
                  <a:pt x="1469" y="3"/>
                  <a:pt x="1469" y="3"/>
                </a:cubicBezTo>
                <a:cubicBezTo>
                  <a:pt x="1469" y="10"/>
                  <a:pt x="1469" y="10"/>
                  <a:pt x="1469" y="10"/>
                </a:cubicBezTo>
                <a:cubicBezTo>
                  <a:pt x="1468" y="15"/>
                  <a:pt x="1468" y="15"/>
                  <a:pt x="1468" y="15"/>
                </a:cubicBezTo>
                <a:cubicBezTo>
                  <a:pt x="1463" y="14"/>
                  <a:pt x="1463" y="14"/>
                  <a:pt x="1463" y="14"/>
                </a:cubicBezTo>
                <a:cubicBezTo>
                  <a:pt x="1463" y="9"/>
                  <a:pt x="1463" y="9"/>
                  <a:pt x="1463" y="9"/>
                </a:cubicBezTo>
                <a:cubicBezTo>
                  <a:pt x="1459" y="3"/>
                  <a:pt x="1459" y="3"/>
                  <a:pt x="1459" y="3"/>
                </a:cubicBezTo>
                <a:cubicBezTo>
                  <a:pt x="1459" y="15"/>
                  <a:pt x="1459" y="15"/>
                  <a:pt x="1459" y="15"/>
                </a:cubicBezTo>
                <a:cubicBezTo>
                  <a:pt x="1457" y="15"/>
                  <a:pt x="1457" y="15"/>
                  <a:pt x="1457" y="15"/>
                </a:cubicBezTo>
                <a:cubicBezTo>
                  <a:pt x="1456" y="12"/>
                  <a:pt x="1456" y="12"/>
                  <a:pt x="1456" y="12"/>
                </a:cubicBezTo>
                <a:cubicBezTo>
                  <a:pt x="1455" y="9"/>
                  <a:pt x="1455" y="9"/>
                  <a:pt x="1455" y="9"/>
                </a:cubicBezTo>
                <a:cubicBezTo>
                  <a:pt x="1453" y="9"/>
                  <a:pt x="1453" y="9"/>
                  <a:pt x="1453" y="9"/>
                </a:cubicBezTo>
                <a:cubicBezTo>
                  <a:pt x="1453" y="12"/>
                  <a:pt x="1453" y="12"/>
                  <a:pt x="1453" y="12"/>
                </a:cubicBezTo>
                <a:cubicBezTo>
                  <a:pt x="1452" y="12"/>
                  <a:pt x="1452" y="12"/>
                  <a:pt x="1452" y="12"/>
                </a:cubicBezTo>
                <a:cubicBezTo>
                  <a:pt x="1450" y="8"/>
                  <a:pt x="1450" y="8"/>
                  <a:pt x="1450" y="8"/>
                </a:cubicBezTo>
                <a:cubicBezTo>
                  <a:pt x="1444" y="5"/>
                  <a:pt x="1444" y="5"/>
                  <a:pt x="1444" y="5"/>
                </a:cubicBezTo>
                <a:cubicBezTo>
                  <a:pt x="1446" y="11"/>
                  <a:pt x="1446" y="11"/>
                  <a:pt x="1446" y="11"/>
                </a:cubicBezTo>
                <a:cubicBezTo>
                  <a:pt x="1450" y="15"/>
                  <a:pt x="1450" y="15"/>
                  <a:pt x="1450" y="15"/>
                </a:cubicBezTo>
                <a:cubicBezTo>
                  <a:pt x="1446" y="16"/>
                  <a:pt x="1446" y="16"/>
                  <a:pt x="1446" y="16"/>
                </a:cubicBezTo>
                <a:cubicBezTo>
                  <a:pt x="1441" y="16"/>
                  <a:pt x="1441" y="16"/>
                  <a:pt x="1441" y="16"/>
                </a:cubicBezTo>
                <a:cubicBezTo>
                  <a:pt x="1441" y="14"/>
                  <a:pt x="1441" y="14"/>
                  <a:pt x="1441" y="14"/>
                </a:cubicBezTo>
                <a:cubicBezTo>
                  <a:pt x="1438" y="11"/>
                  <a:pt x="1438" y="11"/>
                  <a:pt x="1438" y="11"/>
                </a:cubicBezTo>
                <a:cubicBezTo>
                  <a:pt x="1436" y="14"/>
                  <a:pt x="1436" y="14"/>
                  <a:pt x="1436" y="14"/>
                </a:cubicBezTo>
                <a:cubicBezTo>
                  <a:pt x="1436" y="16"/>
                  <a:pt x="1436" y="16"/>
                  <a:pt x="1436" y="16"/>
                </a:cubicBezTo>
                <a:cubicBezTo>
                  <a:pt x="1433" y="14"/>
                  <a:pt x="1433" y="14"/>
                  <a:pt x="1433" y="14"/>
                </a:cubicBezTo>
                <a:cubicBezTo>
                  <a:pt x="1435" y="1"/>
                  <a:pt x="1435" y="1"/>
                  <a:pt x="1435" y="1"/>
                </a:cubicBezTo>
                <a:cubicBezTo>
                  <a:pt x="1430" y="6"/>
                  <a:pt x="1430" y="6"/>
                  <a:pt x="1430" y="6"/>
                </a:cubicBezTo>
                <a:cubicBezTo>
                  <a:pt x="1429" y="17"/>
                  <a:pt x="1429" y="17"/>
                  <a:pt x="1429" y="17"/>
                </a:cubicBezTo>
                <a:cubicBezTo>
                  <a:pt x="1424" y="15"/>
                  <a:pt x="1424" y="15"/>
                  <a:pt x="1424" y="15"/>
                </a:cubicBezTo>
                <a:cubicBezTo>
                  <a:pt x="1425" y="8"/>
                  <a:pt x="1425" y="8"/>
                  <a:pt x="1425" y="8"/>
                </a:cubicBezTo>
                <a:cubicBezTo>
                  <a:pt x="1422" y="12"/>
                  <a:pt x="1422" y="12"/>
                  <a:pt x="1422" y="12"/>
                </a:cubicBezTo>
                <a:cubicBezTo>
                  <a:pt x="1419" y="14"/>
                  <a:pt x="1419" y="14"/>
                  <a:pt x="1419" y="14"/>
                </a:cubicBezTo>
                <a:cubicBezTo>
                  <a:pt x="1417" y="16"/>
                  <a:pt x="1417" y="16"/>
                  <a:pt x="1417" y="16"/>
                </a:cubicBezTo>
                <a:cubicBezTo>
                  <a:pt x="1415" y="14"/>
                  <a:pt x="1415" y="14"/>
                  <a:pt x="1415" y="14"/>
                </a:cubicBezTo>
                <a:cubicBezTo>
                  <a:pt x="1413" y="13"/>
                  <a:pt x="1413" y="13"/>
                  <a:pt x="1413" y="13"/>
                </a:cubicBezTo>
                <a:cubicBezTo>
                  <a:pt x="1412" y="16"/>
                  <a:pt x="1412" y="16"/>
                  <a:pt x="1412" y="16"/>
                </a:cubicBezTo>
                <a:cubicBezTo>
                  <a:pt x="1409" y="15"/>
                  <a:pt x="1409" y="15"/>
                  <a:pt x="1409" y="15"/>
                </a:cubicBezTo>
                <a:cubicBezTo>
                  <a:pt x="1410" y="13"/>
                  <a:pt x="1410" y="13"/>
                  <a:pt x="1410" y="13"/>
                </a:cubicBezTo>
                <a:cubicBezTo>
                  <a:pt x="1408" y="13"/>
                  <a:pt x="1408" y="13"/>
                  <a:pt x="1408" y="13"/>
                </a:cubicBezTo>
                <a:cubicBezTo>
                  <a:pt x="1405" y="14"/>
                  <a:pt x="1405" y="14"/>
                  <a:pt x="1405" y="14"/>
                </a:cubicBezTo>
                <a:cubicBezTo>
                  <a:pt x="1404" y="17"/>
                  <a:pt x="1404" y="17"/>
                  <a:pt x="1404" y="17"/>
                </a:cubicBezTo>
                <a:cubicBezTo>
                  <a:pt x="1401" y="16"/>
                  <a:pt x="1401" y="16"/>
                  <a:pt x="1401" y="16"/>
                </a:cubicBezTo>
                <a:cubicBezTo>
                  <a:pt x="1400" y="13"/>
                  <a:pt x="1400" y="13"/>
                  <a:pt x="1400" y="13"/>
                </a:cubicBezTo>
                <a:cubicBezTo>
                  <a:pt x="1401" y="10"/>
                  <a:pt x="1401" y="10"/>
                  <a:pt x="1401" y="10"/>
                </a:cubicBezTo>
                <a:cubicBezTo>
                  <a:pt x="1397" y="10"/>
                  <a:pt x="1397" y="10"/>
                  <a:pt x="1397" y="10"/>
                </a:cubicBezTo>
                <a:cubicBezTo>
                  <a:pt x="1395" y="13"/>
                  <a:pt x="1395" y="13"/>
                  <a:pt x="1395" y="13"/>
                </a:cubicBezTo>
                <a:cubicBezTo>
                  <a:pt x="1394" y="11"/>
                  <a:pt x="1394" y="11"/>
                  <a:pt x="1394" y="11"/>
                </a:cubicBezTo>
                <a:cubicBezTo>
                  <a:pt x="1390" y="9"/>
                  <a:pt x="1390" y="9"/>
                  <a:pt x="1390" y="9"/>
                </a:cubicBezTo>
                <a:cubicBezTo>
                  <a:pt x="1390" y="11"/>
                  <a:pt x="1390" y="11"/>
                  <a:pt x="1390" y="11"/>
                </a:cubicBezTo>
                <a:cubicBezTo>
                  <a:pt x="1389" y="15"/>
                  <a:pt x="1389" y="15"/>
                  <a:pt x="1389" y="15"/>
                </a:cubicBezTo>
                <a:cubicBezTo>
                  <a:pt x="1387" y="14"/>
                  <a:pt x="1387" y="14"/>
                  <a:pt x="1387" y="14"/>
                </a:cubicBezTo>
                <a:cubicBezTo>
                  <a:pt x="1387" y="14"/>
                  <a:pt x="1385" y="11"/>
                  <a:pt x="1385" y="10"/>
                </a:cubicBezTo>
                <a:cubicBezTo>
                  <a:pt x="1385" y="8"/>
                  <a:pt x="1383" y="9"/>
                  <a:pt x="1383" y="9"/>
                </a:cubicBezTo>
                <a:cubicBezTo>
                  <a:pt x="1377" y="3"/>
                  <a:pt x="1377" y="3"/>
                  <a:pt x="1377" y="3"/>
                </a:cubicBezTo>
                <a:cubicBezTo>
                  <a:pt x="1377" y="10"/>
                  <a:pt x="1377" y="10"/>
                  <a:pt x="1377" y="10"/>
                </a:cubicBezTo>
                <a:cubicBezTo>
                  <a:pt x="1378" y="13"/>
                  <a:pt x="1378" y="13"/>
                  <a:pt x="1378" y="13"/>
                </a:cubicBezTo>
                <a:cubicBezTo>
                  <a:pt x="1377" y="16"/>
                  <a:pt x="1377" y="16"/>
                  <a:pt x="1377" y="16"/>
                </a:cubicBezTo>
                <a:cubicBezTo>
                  <a:pt x="1374" y="16"/>
                  <a:pt x="1374" y="16"/>
                  <a:pt x="1374" y="16"/>
                </a:cubicBezTo>
                <a:cubicBezTo>
                  <a:pt x="1373" y="9"/>
                  <a:pt x="1373" y="9"/>
                  <a:pt x="1373" y="9"/>
                </a:cubicBezTo>
                <a:cubicBezTo>
                  <a:pt x="1370" y="9"/>
                  <a:pt x="1370" y="9"/>
                  <a:pt x="1370" y="9"/>
                </a:cubicBezTo>
                <a:cubicBezTo>
                  <a:pt x="1370" y="11"/>
                  <a:pt x="1370" y="11"/>
                  <a:pt x="1370" y="11"/>
                </a:cubicBezTo>
                <a:cubicBezTo>
                  <a:pt x="1369" y="15"/>
                  <a:pt x="1369" y="15"/>
                  <a:pt x="1369" y="15"/>
                </a:cubicBezTo>
                <a:cubicBezTo>
                  <a:pt x="1369" y="15"/>
                  <a:pt x="1364" y="15"/>
                  <a:pt x="1364" y="14"/>
                </a:cubicBezTo>
                <a:cubicBezTo>
                  <a:pt x="1364" y="12"/>
                  <a:pt x="1367" y="8"/>
                  <a:pt x="1367" y="8"/>
                </a:cubicBezTo>
                <a:cubicBezTo>
                  <a:pt x="1363" y="8"/>
                  <a:pt x="1363" y="8"/>
                  <a:pt x="1363" y="8"/>
                </a:cubicBezTo>
                <a:cubicBezTo>
                  <a:pt x="1360" y="11"/>
                  <a:pt x="1360" y="11"/>
                  <a:pt x="1360" y="11"/>
                </a:cubicBezTo>
                <a:cubicBezTo>
                  <a:pt x="1359" y="9"/>
                  <a:pt x="1359" y="9"/>
                  <a:pt x="1359" y="9"/>
                </a:cubicBezTo>
                <a:cubicBezTo>
                  <a:pt x="1355" y="3"/>
                  <a:pt x="1355" y="3"/>
                  <a:pt x="1355" y="3"/>
                </a:cubicBezTo>
                <a:cubicBezTo>
                  <a:pt x="1357" y="9"/>
                  <a:pt x="1357" y="9"/>
                  <a:pt x="1357" y="9"/>
                </a:cubicBezTo>
                <a:cubicBezTo>
                  <a:pt x="1357" y="15"/>
                  <a:pt x="1357" y="15"/>
                  <a:pt x="1357" y="15"/>
                </a:cubicBezTo>
                <a:cubicBezTo>
                  <a:pt x="1354" y="15"/>
                  <a:pt x="1354" y="15"/>
                  <a:pt x="1354" y="15"/>
                </a:cubicBezTo>
                <a:cubicBezTo>
                  <a:pt x="1351" y="15"/>
                  <a:pt x="1351" y="15"/>
                  <a:pt x="1351" y="15"/>
                </a:cubicBezTo>
                <a:cubicBezTo>
                  <a:pt x="1349" y="10"/>
                  <a:pt x="1349" y="10"/>
                  <a:pt x="1349" y="10"/>
                </a:cubicBezTo>
                <a:cubicBezTo>
                  <a:pt x="1346" y="9"/>
                  <a:pt x="1346" y="9"/>
                  <a:pt x="1346" y="9"/>
                </a:cubicBezTo>
                <a:cubicBezTo>
                  <a:pt x="1344" y="13"/>
                  <a:pt x="1344" y="13"/>
                  <a:pt x="1344" y="13"/>
                </a:cubicBezTo>
                <a:cubicBezTo>
                  <a:pt x="1343" y="15"/>
                  <a:pt x="1343" y="15"/>
                  <a:pt x="1343" y="15"/>
                </a:cubicBezTo>
                <a:cubicBezTo>
                  <a:pt x="1341" y="16"/>
                  <a:pt x="1341" y="16"/>
                  <a:pt x="1341" y="16"/>
                </a:cubicBezTo>
                <a:cubicBezTo>
                  <a:pt x="1339" y="15"/>
                  <a:pt x="1339" y="15"/>
                  <a:pt x="1339" y="15"/>
                </a:cubicBezTo>
                <a:cubicBezTo>
                  <a:pt x="1337" y="15"/>
                  <a:pt x="1337" y="15"/>
                  <a:pt x="1337" y="15"/>
                </a:cubicBezTo>
                <a:cubicBezTo>
                  <a:pt x="1337" y="10"/>
                  <a:pt x="1337" y="10"/>
                  <a:pt x="1337" y="10"/>
                </a:cubicBezTo>
                <a:cubicBezTo>
                  <a:pt x="1332" y="5"/>
                  <a:pt x="1332" y="5"/>
                  <a:pt x="1332" y="5"/>
                </a:cubicBezTo>
                <a:cubicBezTo>
                  <a:pt x="1332" y="12"/>
                  <a:pt x="1332" y="12"/>
                  <a:pt x="1332" y="12"/>
                </a:cubicBezTo>
                <a:cubicBezTo>
                  <a:pt x="1330" y="14"/>
                  <a:pt x="1330" y="14"/>
                  <a:pt x="1330" y="14"/>
                </a:cubicBezTo>
                <a:cubicBezTo>
                  <a:pt x="1328" y="16"/>
                  <a:pt x="1328" y="16"/>
                  <a:pt x="1328" y="16"/>
                </a:cubicBezTo>
                <a:cubicBezTo>
                  <a:pt x="1325" y="15"/>
                  <a:pt x="1325" y="15"/>
                  <a:pt x="1325" y="15"/>
                </a:cubicBezTo>
                <a:cubicBezTo>
                  <a:pt x="1325" y="15"/>
                  <a:pt x="1324" y="13"/>
                  <a:pt x="1323" y="12"/>
                </a:cubicBezTo>
                <a:cubicBezTo>
                  <a:pt x="1322" y="11"/>
                  <a:pt x="1317" y="14"/>
                  <a:pt x="1317" y="14"/>
                </a:cubicBezTo>
                <a:cubicBezTo>
                  <a:pt x="1315" y="15"/>
                  <a:pt x="1315" y="15"/>
                  <a:pt x="1315" y="15"/>
                </a:cubicBezTo>
                <a:cubicBezTo>
                  <a:pt x="1315" y="9"/>
                  <a:pt x="1315" y="9"/>
                  <a:pt x="1315" y="9"/>
                </a:cubicBezTo>
                <a:cubicBezTo>
                  <a:pt x="1312" y="7"/>
                  <a:pt x="1312" y="7"/>
                  <a:pt x="1312" y="7"/>
                </a:cubicBezTo>
                <a:cubicBezTo>
                  <a:pt x="1311" y="12"/>
                  <a:pt x="1311" y="12"/>
                  <a:pt x="1311" y="12"/>
                </a:cubicBezTo>
                <a:cubicBezTo>
                  <a:pt x="1306" y="12"/>
                  <a:pt x="1306" y="12"/>
                  <a:pt x="1306" y="12"/>
                </a:cubicBezTo>
                <a:cubicBezTo>
                  <a:pt x="1305" y="8"/>
                  <a:pt x="1305" y="8"/>
                  <a:pt x="1305" y="8"/>
                </a:cubicBezTo>
                <a:cubicBezTo>
                  <a:pt x="1304" y="6"/>
                  <a:pt x="1304" y="6"/>
                  <a:pt x="1304" y="6"/>
                </a:cubicBezTo>
                <a:cubicBezTo>
                  <a:pt x="1302" y="14"/>
                  <a:pt x="1302" y="14"/>
                  <a:pt x="1302" y="14"/>
                </a:cubicBezTo>
                <a:cubicBezTo>
                  <a:pt x="1302" y="16"/>
                  <a:pt x="1302" y="16"/>
                  <a:pt x="1302" y="16"/>
                </a:cubicBezTo>
                <a:cubicBezTo>
                  <a:pt x="1302" y="16"/>
                  <a:pt x="1300" y="16"/>
                  <a:pt x="1299" y="15"/>
                </a:cubicBezTo>
                <a:cubicBezTo>
                  <a:pt x="1298" y="14"/>
                  <a:pt x="1299" y="10"/>
                  <a:pt x="1299" y="10"/>
                </a:cubicBezTo>
                <a:cubicBezTo>
                  <a:pt x="1300" y="6"/>
                  <a:pt x="1300" y="6"/>
                  <a:pt x="1300" y="6"/>
                </a:cubicBezTo>
                <a:cubicBezTo>
                  <a:pt x="1300" y="3"/>
                  <a:pt x="1300" y="3"/>
                  <a:pt x="1300" y="3"/>
                </a:cubicBezTo>
                <a:cubicBezTo>
                  <a:pt x="1297" y="7"/>
                  <a:pt x="1297" y="7"/>
                  <a:pt x="1297" y="7"/>
                </a:cubicBezTo>
                <a:cubicBezTo>
                  <a:pt x="1295" y="10"/>
                  <a:pt x="1295" y="10"/>
                  <a:pt x="1295" y="10"/>
                </a:cubicBezTo>
                <a:cubicBezTo>
                  <a:pt x="1293" y="10"/>
                  <a:pt x="1293" y="10"/>
                  <a:pt x="1293" y="10"/>
                </a:cubicBezTo>
                <a:cubicBezTo>
                  <a:pt x="1293" y="7"/>
                  <a:pt x="1293" y="7"/>
                  <a:pt x="1293" y="7"/>
                </a:cubicBezTo>
                <a:cubicBezTo>
                  <a:pt x="1289" y="7"/>
                  <a:pt x="1289" y="7"/>
                  <a:pt x="1289" y="7"/>
                </a:cubicBezTo>
                <a:cubicBezTo>
                  <a:pt x="1287" y="8"/>
                  <a:pt x="1287" y="8"/>
                  <a:pt x="1287" y="8"/>
                </a:cubicBezTo>
                <a:cubicBezTo>
                  <a:pt x="1285" y="10"/>
                  <a:pt x="1285" y="10"/>
                  <a:pt x="1285" y="10"/>
                </a:cubicBezTo>
                <a:cubicBezTo>
                  <a:pt x="1283" y="10"/>
                  <a:pt x="1283" y="10"/>
                  <a:pt x="1283" y="10"/>
                </a:cubicBezTo>
                <a:cubicBezTo>
                  <a:pt x="1281" y="4"/>
                  <a:pt x="1281" y="4"/>
                  <a:pt x="1281" y="4"/>
                </a:cubicBezTo>
                <a:cubicBezTo>
                  <a:pt x="1279" y="7"/>
                  <a:pt x="1279" y="7"/>
                  <a:pt x="1279" y="7"/>
                </a:cubicBezTo>
                <a:cubicBezTo>
                  <a:pt x="1279" y="9"/>
                  <a:pt x="1279" y="9"/>
                  <a:pt x="1279" y="9"/>
                </a:cubicBezTo>
                <a:cubicBezTo>
                  <a:pt x="1279" y="9"/>
                  <a:pt x="1279" y="9"/>
                  <a:pt x="1279" y="12"/>
                </a:cubicBezTo>
                <a:cubicBezTo>
                  <a:pt x="1279" y="14"/>
                  <a:pt x="1277" y="14"/>
                  <a:pt x="1277" y="14"/>
                </a:cubicBezTo>
                <a:cubicBezTo>
                  <a:pt x="1277" y="14"/>
                  <a:pt x="1275" y="15"/>
                  <a:pt x="1274" y="13"/>
                </a:cubicBezTo>
                <a:cubicBezTo>
                  <a:pt x="1273" y="12"/>
                  <a:pt x="1274" y="7"/>
                  <a:pt x="1274" y="7"/>
                </a:cubicBezTo>
                <a:cubicBezTo>
                  <a:pt x="1272" y="0"/>
                  <a:pt x="1272" y="0"/>
                  <a:pt x="1272" y="0"/>
                </a:cubicBezTo>
                <a:cubicBezTo>
                  <a:pt x="1268" y="12"/>
                  <a:pt x="1268" y="12"/>
                  <a:pt x="1268" y="12"/>
                </a:cubicBezTo>
                <a:cubicBezTo>
                  <a:pt x="1266" y="9"/>
                  <a:pt x="1266" y="9"/>
                  <a:pt x="1266" y="9"/>
                </a:cubicBezTo>
                <a:cubicBezTo>
                  <a:pt x="1265" y="9"/>
                  <a:pt x="1265" y="9"/>
                  <a:pt x="1265" y="9"/>
                </a:cubicBezTo>
                <a:cubicBezTo>
                  <a:pt x="1265" y="12"/>
                  <a:pt x="1265" y="12"/>
                  <a:pt x="1265" y="12"/>
                </a:cubicBezTo>
                <a:cubicBezTo>
                  <a:pt x="1263" y="12"/>
                  <a:pt x="1263" y="12"/>
                  <a:pt x="1263" y="12"/>
                </a:cubicBezTo>
                <a:cubicBezTo>
                  <a:pt x="1263" y="2"/>
                  <a:pt x="1263" y="2"/>
                  <a:pt x="1263" y="2"/>
                </a:cubicBezTo>
                <a:cubicBezTo>
                  <a:pt x="1261" y="6"/>
                  <a:pt x="1261" y="6"/>
                  <a:pt x="1261" y="6"/>
                </a:cubicBezTo>
                <a:cubicBezTo>
                  <a:pt x="1259" y="7"/>
                  <a:pt x="1259" y="7"/>
                  <a:pt x="1259" y="7"/>
                </a:cubicBezTo>
                <a:cubicBezTo>
                  <a:pt x="1259" y="11"/>
                  <a:pt x="1259" y="11"/>
                  <a:pt x="1259" y="11"/>
                </a:cubicBezTo>
                <a:cubicBezTo>
                  <a:pt x="1254" y="13"/>
                  <a:pt x="1254" y="13"/>
                  <a:pt x="1254" y="13"/>
                </a:cubicBezTo>
                <a:cubicBezTo>
                  <a:pt x="1253" y="16"/>
                  <a:pt x="1253" y="16"/>
                  <a:pt x="1253" y="16"/>
                </a:cubicBezTo>
                <a:cubicBezTo>
                  <a:pt x="1250" y="17"/>
                  <a:pt x="1250" y="17"/>
                  <a:pt x="1250" y="17"/>
                </a:cubicBezTo>
                <a:cubicBezTo>
                  <a:pt x="1250" y="14"/>
                  <a:pt x="1250" y="14"/>
                  <a:pt x="1250" y="14"/>
                </a:cubicBezTo>
                <a:cubicBezTo>
                  <a:pt x="1250" y="14"/>
                  <a:pt x="1250" y="8"/>
                  <a:pt x="1248" y="8"/>
                </a:cubicBezTo>
                <a:cubicBezTo>
                  <a:pt x="1245" y="8"/>
                  <a:pt x="1244" y="13"/>
                  <a:pt x="1244" y="13"/>
                </a:cubicBezTo>
                <a:cubicBezTo>
                  <a:pt x="1243" y="15"/>
                  <a:pt x="1243" y="15"/>
                  <a:pt x="1243" y="15"/>
                </a:cubicBezTo>
                <a:cubicBezTo>
                  <a:pt x="1242" y="13"/>
                  <a:pt x="1242" y="13"/>
                  <a:pt x="1242" y="13"/>
                </a:cubicBezTo>
                <a:cubicBezTo>
                  <a:pt x="1242" y="9"/>
                  <a:pt x="1242" y="9"/>
                  <a:pt x="1242" y="9"/>
                </a:cubicBezTo>
                <a:cubicBezTo>
                  <a:pt x="1238" y="9"/>
                  <a:pt x="1238" y="9"/>
                  <a:pt x="1238" y="9"/>
                </a:cubicBezTo>
                <a:cubicBezTo>
                  <a:pt x="1238" y="14"/>
                  <a:pt x="1238" y="14"/>
                  <a:pt x="1238" y="14"/>
                </a:cubicBezTo>
                <a:cubicBezTo>
                  <a:pt x="1235" y="14"/>
                  <a:pt x="1235" y="14"/>
                  <a:pt x="1235" y="14"/>
                </a:cubicBezTo>
                <a:cubicBezTo>
                  <a:pt x="1234" y="7"/>
                  <a:pt x="1234" y="7"/>
                  <a:pt x="1234" y="7"/>
                </a:cubicBezTo>
                <a:cubicBezTo>
                  <a:pt x="1231" y="7"/>
                  <a:pt x="1231" y="7"/>
                  <a:pt x="1231" y="7"/>
                </a:cubicBezTo>
                <a:cubicBezTo>
                  <a:pt x="1230" y="13"/>
                  <a:pt x="1230" y="13"/>
                  <a:pt x="1230" y="13"/>
                </a:cubicBezTo>
                <a:cubicBezTo>
                  <a:pt x="1229" y="8"/>
                  <a:pt x="1229" y="8"/>
                  <a:pt x="1229" y="8"/>
                </a:cubicBezTo>
                <a:cubicBezTo>
                  <a:pt x="1225" y="8"/>
                  <a:pt x="1225" y="8"/>
                  <a:pt x="1225" y="8"/>
                </a:cubicBezTo>
                <a:cubicBezTo>
                  <a:pt x="1224" y="15"/>
                  <a:pt x="1224" y="15"/>
                  <a:pt x="1224" y="15"/>
                </a:cubicBezTo>
                <a:cubicBezTo>
                  <a:pt x="1224" y="13"/>
                  <a:pt x="1224" y="13"/>
                  <a:pt x="1224" y="13"/>
                </a:cubicBezTo>
                <a:cubicBezTo>
                  <a:pt x="1220" y="13"/>
                  <a:pt x="1220" y="13"/>
                  <a:pt x="1220" y="13"/>
                </a:cubicBezTo>
                <a:cubicBezTo>
                  <a:pt x="1220" y="16"/>
                  <a:pt x="1220" y="16"/>
                  <a:pt x="1220" y="16"/>
                </a:cubicBezTo>
                <a:cubicBezTo>
                  <a:pt x="1219" y="15"/>
                  <a:pt x="1219" y="15"/>
                  <a:pt x="1219" y="15"/>
                </a:cubicBezTo>
                <a:cubicBezTo>
                  <a:pt x="1219" y="7"/>
                  <a:pt x="1219" y="7"/>
                  <a:pt x="1219" y="7"/>
                </a:cubicBezTo>
                <a:cubicBezTo>
                  <a:pt x="1216" y="7"/>
                  <a:pt x="1216" y="7"/>
                  <a:pt x="1216" y="7"/>
                </a:cubicBezTo>
                <a:cubicBezTo>
                  <a:pt x="1214" y="10"/>
                  <a:pt x="1214" y="10"/>
                  <a:pt x="1214" y="10"/>
                </a:cubicBezTo>
                <a:cubicBezTo>
                  <a:pt x="1214" y="3"/>
                  <a:pt x="1214" y="3"/>
                  <a:pt x="1214" y="3"/>
                </a:cubicBezTo>
                <a:cubicBezTo>
                  <a:pt x="1210" y="6"/>
                  <a:pt x="1210" y="6"/>
                  <a:pt x="1210" y="6"/>
                </a:cubicBezTo>
                <a:cubicBezTo>
                  <a:pt x="1210" y="11"/>
                  <a:pt x="1210" y="11"/>
                  <a:pt x="1210" y="11"/>
                </a:cubicBezTo>
                <a:cubicBezTo>
                  <a:pt x="1209" y="11"/>
                  <a:pt x="1209" y="11"/>
                  <a:pt x="1209" y="11"/>
                </a:cubicBezTo>
                <a:cubicBezTo>
                  <a:pt x="1209" y="5"/>
                  <a:pt x="1209" y="5"/>
                  <a:pt x="1209" y="5"/>
                </a:cubicBezTo>
                <a:cubicBezTo>
                  <a:pt x="1204" y="0"/>
                  <a:pt x="1204" y="0"/>
                  <a:pt x="1204" y="0"/>
                </a:cubicBezTo>
                <a:cubicBezTo>
                  <a:pt x="1204" y="8"/>
                  <a:pt x="1204" y="8"/>
                  <a:pt x="1204" y="8"/>
                </a:cubicBezTo>
                <a:cubicBezTo>
                  <a:pt x="1200" y="8"/>
                  <a:pt x="1200" y="8"/>
                  <a:pt x="1200" y="8"/>
                </a:cubicBezTo>
                <a:cubicBezTo>
                  <a:pt x="1200" y="14"/>
                  <a:pt x="1200" y="14"/>
                  <a:pt x="1200" y="14"/>
                </a:cubicBezTo>
                <a:cubicBezTo>
                  <a:pt x="1199" y="12"/>
                  <a:pt x="1199" y="12"/>
                  <a:pt x="1199" y="12"/>
                </a:cubicBezTo>
                <a:cubicBezTo>
                  <a:pt x="1197" y="11"/>
                  <a:pt x="1197" y="11"/>
                  <a:pt x="1197" y="11"/>
                </a:cubicBezTo>
                <a:cubicBezTo>
                  <a:pt x="1195" y="14"/>
                  <a:pt x="1195" y="14"/>
                  <a:pt x="1195" y="14"/>
                </a:cubicBezTo>
                <a:cubicBezTo>
                  <a:pt x="1195" y="9"/>
                  <a:pt x="1195" y="9"/>
                  <a:pt x="1195" y="9"/>
                </a:cubicBezTo>
                <a:cubicBezTo>
                  <a:pt x="1192" y="8"/>
                  <a:pt x="1192" y="8"/>
                  <a:pt x="1192" y="8"/>
                </a:cubicBezTo>
                <a:cubicBezTo>
                  <a:pt x="1193" y="10"/>
                  <a:pt x="1193" y="10"/>
                  <a:pt x="1193" y="10"/>
                </a:cubicBezTo>
                <a:cubicBezTo>
                  <a:pt x="1193" y="10"/>
                  <a:pt x="1192" y="15"/>
                  <a:pt x="1191" y="13"/>
                </a:cubicBezTo>
                <a:cubicBezTo>
                  <a:pt x="1190" y="11"/>
                  <a:pt x="1190" y="8"/>
                  <a:pt x="1190" y="8"/>
                </a:cubicBezTo>
                <a:cubicBezTo>
                  <a:pt x="1187" y="8"/>
                  <a:pt x="1187" y="8"/>
                  <a:pt x="1187" y="8"/>
                </a:cubicBezTo>
                <a:cubicBezTo>
                  <a:pt x="1187" y="11"/>
                  <a:pt x="1187" y="11"/>
                  <a:pt x="1187" y="11"/>
                </a:cubicBezTo>
                <a:cubicBezTo>
                  <a:pt x="1186" y="10"/>
                  <a:pt x="1186" y="10"/>
                  <a:pt x="1186" y="10"/>
                </a:cubicBezTo>
                <a:cubicBezTo>
                  <a:pt x="1185" y="9"/>
                  <a:pt x="1185" y="9"/>
                  <a:pt x="1185" y="9"/>
                </a:cubicBezTo>
                <a:cubicBezTo>
                  <a:pt x="1179" y="8"/>
                  <a:pt x="1179" y="8"/>
                  <a:pt x="1179" y="8"/>
                </a:cubicBezTo>
                <a:cubicBezTo>
                  <a:pt x="1179" y="8"/>
                  <a:pt x="1177" y="8"/>
                  <a:pt x="1180" y="10"/>
                </a:cubicBezTo>
                <a:cubicBezTo>
                  <a:pt x="1183" y="12"/>
                  <a:pt x="1183" y="14"/>
                  <a:pt x="1183" y="14"/>
                </a:cubicBezTo>
                <a:cubicBezTo>
                  <a:pt x="1181" y="16"/>
                  <a:pt x="1181" y="16"/>
                  <a:pt x="1181" y="16"/>
                </a:cubicBezTo>
                <a:cubicBezTo>
                  <a:pt x="1181" y="16"/>
                  <a:pt x="1179" y="15"/>
                  <a:pt x="1178" y="13"/>
                </a:cubicBezTo>
                <a:cubicBezTo>
                  <a:pt x="1176" y="11"/>
                  <a:pt x="1178" y="10"/>
                  <a:pt x="1178" y="10"/>
                </a:cubicBezTo>
                <a:cubicBezTo>
                  <a:pt x="1175" y="9"/>
                  <a:pt x="1175" y="9"/>
                  <a:pt x="1175" y="9"/>
                </a:cubicBezTo>
                <a:cubicBezTo>
                  <a:pt x="1172" y="12"/>
                  <a:pt x="1172" y="12"/>
                  <a:pt x="1172" y="12"/>
                </a:cubicBezTo>
                <a:cubicBezTo>
                  <a:pt x="1171" y="16"/>
                  <a:pt x="1171" y="16"/>
                  <a:pt x="1171" y="16"/>
                </a:cubicBezTo>
                <a:cubicBezTo>
                  <a:pt x="1169" y="15"/>
                  <a:pt x="1169" y="15"/>
                  <a:pt x="1169" y="15"/>
                </a:cubicBezTo>
                <a:cubicBezTo>
                  <a:pt x="1169" y="14"/>
                  <a:pt x="1169" y="14"/>
                  <a:pt x="1169" y="14"/>
                </a:cubicBezTo>
                <a:cubicBezTo>
                  <a:pt x="1169" y="11"/>
                  <a:pt x="1169" y="11"/>
                  <a:pt x="1169" y="11"/>
                </a:cubicBezTo>
                <a:cubicBezTo>
                  <a:pt x="1170" y="8"/>
                  <a:pt x="1170" y="8"/>
                  <a:pt x="1170" y="8"/>
                </a:cubicBezTo>
                <a:cubicBezTo>
                  <a:pt x="1167" y="9"/>
                  <a:pt x="1167" y="9"/>
                  <a:pt x="1167" y="9"/>
                </a:cubicBezTo>
                <a:cubicBezTo>
                  <a:pt x="1166" y="12"/>
                  <a:pt x="1166" y="12"/>
                  <a:pt x="1166" y="12"/>
                </a:cubicBezTo>
                <a:cubicBezTo>
                  <a:pt x="1164" y="13"/>
                  <a:pt x="1164" y="13"/>
                  <a:pt x="1164" y="13"/>
                </a:cubicBezTo>
                <a:cubicBezTo>
                  <a:pt x="1163" y="11"/>
                  <a:pt x="1163" y="11"/>
                  <a:pt x="1163" y="11"/>
                </a:cubicBezTo>
                <a:cubicBezTo>
                  <a:pt x="1163" y="7"/>
                  <a:pt x="1163" y="7"/>
                  <a:pt x="1163" y="7"/>
                </a:cubicBezTo>
                <a:cubicBezTo>
                  <a:pt x="1162" y="7"/>
                  <a:pt x="1162" y="7"/>
                  <a:pt x="1162" y="7"/>
                </a:cubicBezTo>
                <a:cubicBezTo>
                  <a:pt x="1160" y="8"/>
                  <a:pt x="1160" y="8"/>
                  <a:pt x="1160" y="8"/>
                </a:cubicBezTo>
                <a:cubicBezTo>
                  <a:pt x="1159" y="13"/>
                  <a:pt x="1159" y="13"/>
                  <a:pt x="1159" y="13"/>
                </a:cubicBezTo>
                <a:cubicBezTo>
                  <a:pt x="1159" y="16"/>
                  <a:pt x="1159" y="16"/>
                  <a:pt x="1159" y="16"/>
                </a:cubicBezTo>
                <a:cubicBezTo>
                  <a:pt x="1155" y="15"/>
                  <a:pt x="1155" y="15"/>
                  <a:pt x="1155" y="15"/>
                </a:cubicBezTo>
                <a:cubicBezTo>
                  <a:pt x="1154" y="14"/>
                  <a:pt x="1154" y="14"/>
                  <a:pt x="1154" y="14"/>
                </a:cubicBezTo>
                <a:cubicBezTo>
                  <a:pt x="1153" y="12"/>
                  <a:pt x="1153" y="12"/>
                  <a:pt x="1153" y="12"/>
                </a:cubicBezTo>
                <a:cubicBezTo>
                  <a:pt x="1149" y="12"/>
                  <a:pt x="1149" y="12"/>
                  <a:pt x="1149" y="12"/>
                </a:cubicBezTo>
                <a:cubicBezTo>
                  <a:pt x="1148" y="14"/>
                  <a:pt x="1148" y="14"/>
                  <a:pt x="1148" y="14"/>
                </a:cubicBezTo>
                <a:cubicBezTo>
                  <a:pt x="1146" y="17"/>
                  <a:pt x="1146" y="17"/>
                  <a:pt x="1146" y="17"/>
                </a:cubicBezTo>
                <a:cubicBezTo>
                  <a:pt x="1145" y="18"/>
                  <a:pt x="1145" y="18"/>
                  <a:pt x="1145" y="18"/>
                </a:cubicBezTo>
                <a:cubicBezTo>
                  <a:pt x="1143" y="15"/>
                  <a:pt x="1143" y="15"/>
                  <a:pt x="1143" y="15"/>
                </a:cubicBezTo>
                <a:cubicBezTo>
                  <a:pt x="1142" y="13"/>
                  <a:pt x="1142" y="13"/>
                  <a:pt x="1142" y="13"/>
                </a:cubicBezTo>
                <a:cubicBezTo>
                  <a:pt x="1139" y="16"/>
                  <a:pt x="1139" y="16"/>
                  <a:pt x="1139" y="16"/>
                </a:cubicBezTo>
                <a:cubicBezTo>
                  <a:pt x="1139" y="15"/>
                  <a:pt x="1139" y="15"/>
                  <a:pt x="1139" y="15"/>
                </a:cubicBezTo>
                <a:cubicBezTo>
                  <a:pt x="1139" y="12"/>
                  <a:pt x="1139" y="12"/>
                  <a:pt x="1139" y="12"/>
                </a:cubicBezTo>
                <a:cubicBezTo>
                  <a:pt x="1142" y="8"/>
                  <a:pt x="1142" y="8"/>
                  <a:pt x="1142" y="8"/>
                </a:cubicBezTo>
                <a:cubicBezTo>
                  <a:pt x="1139" y="9"/>
                  <a:pt x="1139" y="9"/>
                  <a:pt x="1139" y="9"/>
                </a:cubicBezTo>
                <a:cubicBezTo>
                  <a:pt x="1137" y="10"/>
                  <a:pt x="1137" y="10"/>
                  <a:pt x="1137" y="10"/>
                </a:cubicBezTo>
                <a:cubicBezTo>
                  <a:pt x="1135" y="12"/>
                  <a:pt x="1135" y="12"/>
                  <a:pt x="1135" y="12"/>
                </a:cubicBezTo>
                <a:cubicBezTo>
                  <a:pt x="1134" y="14"/>
                  <a:pt x="1134" y="14"/>
                  <a:pt x="1134" y="14"/>
                </a:cubicBezTo>
                <a:cubicBezTo>
                  <a:pt x="1131" y="15"/>
                  <a:pt x="1131" y="15"/>
                  <a:pt x="1131" y="15"/>
                </a:cubicBezTo>
                <a:cubicBezTo>
                  <a:pt x="1131" y="16"/>
                  <a:pt x="1131" y="16"/>
                  <a:pt x="1131" y="16"/>
                </a:cubicBezTo>
                <a:cubicBezTo>
                  <a:pt x="1129" y="16"/>
                  <a:pt x="1129" y="16"/>
                  <a:pt x="1129" y="16"/>
                </a:cubicBezTo>
                <a:cubicBezTo>
                  <a:pt x="1128" y="15"/>
                  <a:pt x="1128" y="15"/>
                  <a:pt x="1128" y="15"/>
                </a:cubicBezTo>
                <a:cubicBezTo>
                  <a:pt x="1126" y="13"/>
                  <a:pt x="1126" y="13"/>
                  <a:pt x="1126" y="13"/>
                </a:cubicBezTo>
                <a:cubicBezTo>
                  <a:pt x="1121" y="15"/>
                  <a:pt x="1121" y="15"/>
                  <a:pt x="1121" y="15"/>
                </a:cubicBezTo>
                <a:cubicBezTo>
                  <a:pt x="1118" y="15"/>
                  <a:pt x="1118" y="15"/>
                  <a:pt x="1118" y="15"/>
                </a:cubicBezTo>
                <a:cubicBezTo>
                  <a:pt x="1122" y="6"/>
                  <a:pt x="1122" y="6"/>
                  <a:pt x="1122" y="6"/>
                </a:cubicBezTo>
                <a:cubicBezTo>
                  <a:pt x="1114" y="9"/>
                  <a:pt x="1114" y="9"/>
                  <a:pt x="1114" y="9"/>
                </a:cubicBezTo>
                <a:cubicBezTo>
                  <a:pt x="1114" y="12"/>
                  <a:pt x="1114" y="12"/>
                  <a:pt x="1114" y="12"/>
                </a:cubicBezTo>
                <a:cubicBezTo>
                  <a:pt x="1109" y="12"/>
                  <a:pt x="1109" y="12"/>
                  <a:pt x="1109" y="12"/>
                </a:cubicBezTo>
                <a:cubicBezTo>
                  <a:pt x="1109" y="6"/>
                  <a:pt x="1109" y="6"/>
                  <a:pt x="1109" y="6"/>
                </a:cubicBezTo>
                <a:cubicBezTo>
                  <a:pt x="1106" y="9"/>
                  <a:pt x="1106" y="9"/>
                  <a:pt x="1106" y="9"/>
                </a:cubicBezTo>
                <a:cubicBezTo>
                  <a:pt x="1106" y="12"/>
                  <a:pt x="1106" y="12"/>
                  <a:pt x="1106" y="12"/>
                </a:cubicBezTo>
                <a:cubicBezTo>
                  <a:pt x="1106" y="15"/>
                  <a:pt x="1106" y="15"/>
                  <a:pt x="1106" y="15"/>
                </a:cubicBezTo>
                <a:cubicBezTo>
                  <a:pt x="1103" y="17"/>
                  <a:pt x="1103" y="17"/>
                  <a:pt x="1103" y="17"/>
                </a:cubicBezTo>
                <a:cubicBezTo>
                  <a:pt x="1101" y="16"/>
                  <a:pt x="1101" y="16"/>
                  <a:pt x="1101" y="16"/>
                </a:cubicBezTo>
                <a:cubicBezTo>
                  <a:pt x="1101" y="12"/>
                  <a:pt x="1101" y="12"/>
                  <a:pt x="1101" y="12"/>
                </a:cubicBezTo>
                <a:cubicBezTo>
                  <a:pt x="1104" y="6"/>
                  <a:pt x="1104" y="6"/>
                  <a:pt x="1104" y="6"/>
                </a:cubicBezTo>
                <a:cubicBezTo>
                  <a:pt x="1101" y="5"/>
                  <a:pt x="1101" y="5"/>
                  <a:pt x="1101" y="5"/>
                </a:cubicBezTo>
                <a:cubicBezTo>
                  <a:pt x="1099" y="7"/>
                  <a:pt x="1099" y="7"/>
                  <a:pt x="1099" y="7"/>
                </a:cubicBezTo>
                <a:cubicBezTo>
                  <a:pt x="1097" y="11"/>
                  <a:pt x="1097" y="11"/>
                  <a:pt x="1097" y="11"/>
                </a:cubicBezTo>
                <a:cubicBezTo>
                  <a:pt x="1096" y="11"/>
                  <a:pt x="1096" y="11"/>
                  <a:pt x="1096" y="11"/>
                </a:cubicBezTo>
                <a:cubicBezTo>
                  <a:pt x="1095" y="8"/>
                  <a:pt x="1095" y="8"/>
                  <a:pt x="1095" y="8"/>
                </a:cubicBezTo>
                <a:cubicBezTo>
                  <a:pt x="1093" y="6"/>
                  <a:pt x="1093" y="6"/>
                  <a:pt x="1093" y="6"/>
                </a:cubicBezTo>
                <a:cubicBezTo>
                  <a:pt x="1090" y="9"/>
                  <a:pt x="1090" y="9"/>
                  <a:pt x="1090" y="9"/>
                </a:cubicBezTo>
                <a:cubicBezTo>
                  <a:pt x="1089" y="10"/>
                  <a:pt x="1089" y="10"/>
                  <a:pt x="1089" y="10"/>
                </a:cubicBezTo>
                <a:cubicBezTo>
                  <a:pt x="1086" y="10"/>
                  <a:pt x="1086" y="10"/>
                  <a:pt x="1086" y="10"/>
                </a:cubicBezTo>
                <a:cubicBezTo>
                  <a:pt x="1084" y="3"/>
                  <a:pt x="1084" y="3"/>
                  <a:pt x="1084" y="3"/>
                </a:cubicBezTo>
                <a:cubicBezTo>
                  <a:pt x="1081" y="7"/>
                  <a:pt x="1081" y="7"/>
                  <a:pt x="1081" y="7"/>
                </a:cubicBezTo>
                <a:cubicBezTo>
                  <a:pt x="1081" y="14"/>
                  <a:pt x="1081" y="14"/>
                  <a:pt x="1081" y="14"/>
                </a:cubicBezTo>
                <a:cubicBezTo>
                  <a:pt x="1076" y="14"/>
                  <a:pt x="1076" y="14"/>
                  <a:pt x="1076" y="14"/>
                </a:cubicBezTo>
                <a:cubicBezTo>
                  <a:pt x="1076" y="7"/>
                  <a:pt x="1076" y="7"/>
                  <a:pt x="1076" y="7"/>
                </a:cubicBezTo>
                <a:cubicBezTo>
                  <a:pt x="1073" y="7"/>
                  <a:pt x="1073" y="7"/>
                  <a:pt x="1073" y="7"/>
                </a:cubicBezTo>
                <a:cubicBezTo>
                  <a:pt x="1073" y="14"/>
                  <a:pt x="1073" y="14"/>
                  <a:pt x="1073" y="14"/>
                </a:cubicBezTo>
                <a:cubicBezTo>
                  <a:pt x="1072" y="14"/>
                  <a:pt x="1072" y="14"/>
                  <a:pt x="1072" y="14"/>
                </a:cubicBezTo>
                <a:cubicBezTo>
                  <a:pt x="1071" y="10"/>
                  <a:pt x="1071" y="10"/>
                  <a:pt x="1071" y="10"/>
                </a:cubicBezTo>
                <a:cubicBezTo>
                  <a:pt x="1069" y="10"/>
                  <a:pt x="1069" y="10"/>
                  <a:pt x="1069" y="10"/>
                </a:cubicBezTo>
                <a:cubicBezTo>
                  <a:pt x="1068" y="13"/>
                  <a:pt x="1068" y="13"/>
                  <a:pt x="1068" y="13"/>
                </a:cubicBezTo>
                <a:cubicBezTo>
                  <a:pt x="1066" y="13"/>
                  <a:pt x="1066" y="13"/>
                  <a:pt x="1066" y="13"/>
                </a:cubicBezTo>
                <a:cubicBezTo>
                  <a:pt x="1066" y="7"/>
                  <a:pt x="1066" y="7"/>
                  <a:pt x="1066" y="7"/>
                </a:cubicBezTo>
                <a:cubicBezTo>
                  <a:pt x="1064" y="6"/>
                  <a:pt x="1064" y="6"/>
                  <a:pt x="1064" y="6"/>
                </a:cubicBezTo>
                <a:cubicBezTo>
                  <a:pt x="1062" y="7"/>
                  <a:pt x="1062" y="7"/>
                  <a:pt x="1062" y="7"/>
                </a:cubicBezTo>
                <a:cubicBezTo>
                  <a:pt x="1062" y="7"/>
                  <a:pt x="1066" y="12"/>
                  <a:pt x="1062" y="12"/>
                </a:cubicBezTo>
                <a:cubicBezTo>
                  <a:pt x="1059" y="12"/>
                  <a:pt x="1056" y="16"/>
                  <a:pt x="1056" y="16"/>
                </a:cubicBezTo>
                <a:cubicBezTo>
                  <a:pt x="1056" y="16"/>
                  <a:pt x="1055" y="17"/>
                  <a:pt x="1054" y="17"/>
                </a:cubicBezTo>
                <a:cubicBezTo>
                  <a:pt x="1053" y="16"/>
                  <a:pt x="1054" y="10"/>
                  <a:pt x="1054" y="10"/>
                </a:cubicBezTo>
                <a:cubicBezTo>
                  <a:pt x="1051" y="10"/>
                  <a:pt x="1051" y="10"/>
                  <a:pt x="1051" y="10"/>
                </a:cubicBezTo>
                <a:cubicBezTo>
                  <a:pt x="1048" y="12"/>
                  <a:pt x="1048" y="12"/>
                  <a:pt x="1048" y="12"/>
                </a:cubicBezTo>
                <a:cubicBezTo>
                  <a:pt x="1045" y="16"/>
                  <a:pt x="1045" y="16"/>
                  <a:pt x="1045" y="16"/>
                </a:cubicBezTo>
                <a:cubicBezTo>
                  <a:pt x="1044" y="9"/>
                  <a:pt x="1044" y="9"/>
                  <a:pt x="1044" y="9"/>
                </a:cubicBezTo>
                <a:cubicBezTo>
                  <a:pt x="1042" y="10"/>
                  <a:pt x="1042" y="10"/>
                  <a:pt x="1042" y="10"/>
                </a:cubicBezTo>
                <a:cubicBezTo>
                  <a:pt x="1039" y="15"/>
                  <a:pt x="1039" y="15"/>
                  <a:pt x="1039" y="15"/>
                </a:cubicBezTo>
                <a:cubicBezTo>
                  <a:pt x="1038" y="8"/>
                  <a:pt x="1038" y="8"/>
                  <a:pt x="1038" y="8"/>
                </a:cubicBezTo>
                <a:cubicBezTo>
                  <a:pt x="1035" y="8"/>
                  <a:pt x="1035" y="8"/>
                  <a:pt x="1035" y="8"/>
                </a:cubicBezTo>
                <a:cubicBezTo>
                  <a:pt x="1033" y="15"/>
                  <a:pt x="1033" y="15"/>
                  <a:pt x="1033" y="15"/>
                </a:cubicBezTo>
                <a:cubicBezTo>
                  <a:pt x="1031" y="9"/>
                  <a:pt x="1031" y="9"/>
                  <a:pt x="1031" y="9"/>
                </a:cubicBezTo>
                <a:cubicBezTo>
                  <a:pt x="1029" y="10"/>
                  <a:pt x="1029" y="10"/>
                  <a:pt x="1029" y="10"/>
                </a:cubicBezTo>
                <a:cubicBezTo>
                  <a:pt x="1028" y="16"/>
                  <a:pt x="1028" y="16"/>
                  <a:pt x="1028" y="16"/>
                </a:cubicBezTo>
                <a:cubicBezTo>
                  <a:pt x="1027" y="12"/>
                  <a:pt x="1027" y="12"/>
                  <a:pt x="1027" y="12"/>
                </a:cubicBezTo>
                <a:cubicBezTo>
                  <a:pt x="1024" y="13"/>
                  <a:pt x="1024" y="13"/>
                  <a:pt x="1024" y="13"/>
                </a:cubicBezTo>
                <a:cubicBezTo>
                  <a:pt x="1023" y="16"/>
                  <a:pt x="1023" y="16"/>
                  <a:pt x="1023" y="16"/>
                </a:cubicBezTo>
                <a:cubicBezTo>
                  <a:pt x="1021" y="16"/>
                  <a:pt x="1021" y="16"/>
                  <a:pt x="1021" y="16"/>
                </a:cubicBezTo>
                <a:cubicBezTo>
                  <a:pt x="1022" y="8"/>
                  <a:pt x="1022" y="8"/>
                  <a:pt x="1022" y="8"/>
                </a:cubicBezTo>
                <a:cubicBezTo>
                  <a:pt x="1020" y="7"/>
                  <a:pt x="1020" y="7"/>
                  <a:pt x="1020" y="7"/>
                </a:cubicBezTo>
                <a:cubicBezTo>
                  <a:pt x="1019" y="7"/>
                  <a:pt x="1019" y="7"/>
                  <a:pt x="1019" y="7"/>
                </a:cubicBezTo>
                <a:cubicBezTo>
                  <a:pt x="1017" y="12"/>
                  <a:pt x="1017" y="12"/>
                  <a:pt x="1017" y="12"/>
                </a:cubicBezTo>
                <a:cubicBezTo>
                  <a:pt x="1015" y="7"/>
                  <a:pt x="1015" y="7"/>
                  <a:pt x="1015" y="7"/>
                </a:cubicBezTo>
                <a:cubicBezTo>
                  <a:pt x="1014" y="7"/>
                  <a:pt x="1014" y="7"/>
                  <a:pt x="1014" y="7"/>
                </a:cubicBezTo>
                <a:cubicBezTo>
                  <a:pt x="1012" y="13"/>
                  <a:pt x="1012" y="13"/>
                  <a:pt x="1012" y="13"/>
                </a:cubicBezTo>
                <a:cubicBezTo>
                  <a:pt x="1011" y="4"/>
                  <a:pt x="1011" y="4"/>
                  <a:pt x="1011" y="4"/>
                </a:cubicBezTo>
                <a:cubicBezTo>
                  <a:pt x="1008" y="4"/>
                  <a:pt x="1008" y="4"/>
                  <a:pt x="1008" y="4"/>
                </a:cubicBezTo>
                <a:cubicBezTo>
                  <a:pt x="1007" y="9"/>
                  <a:pt x="1007" y="9"/>
                  <a:pt x="1007" y="9"/>
                </a:cubicBezTo>
                <a:cubicBezTo>
                  <a:pt x="1003" y="10"/>
                  <a:pt x="1003" y="10"/>
                  <a:pt x="1003" y="10"/>
                </a:cubicBezTo>
                <a:cubicBezTo>
                  <a:pt x="1004" y="13"/>
                  <a:pt x="1004" y="13"/>
                  <a:pt x="1004" y="13"/>
                </a:cubicBezTo>
                <a:cubicBezTo>
                  <a:pt x="1002" y="13"/>
                  <a:pt x="1002" y="13"/>
                  <a:pt x="1002" y="13"/>
                </a:cubicBezTo>
                <a:cubicBezTo>
                  <a:pt x="1000" y="11"/>
                  <a:pt x="1000" y="11"/>
                  <a:pt x="1000" y="11"/>
                </a:cubicBezTo>
                <a:cubicBezTo>
                  <a:pt x="999" y="14"/>
                  <a:pt x="999" y="14"/>
                  <a:pt x="999" y="14"/>
                </a:cubicBezTo>
                <a:cubicBezTo>
                  <a:pt x="996" y="13"/>
                  <a:pt x="996" y="13"/>
                  <a:pt x="996" y="13"/>
                </a:cubicBezTo>
                <a:cubicBezTo>
                  <a:pt x="996" y="9"/>
                  <a:pt x="996" y="9"/>
                  <a:pt x="996" y="9"/>
                </a:cubicBezTo>
                <a:cubicBezTo>
                  <a:pt x="992" y="8"/>
                  <a:pt x="992" y="8"/>
                  <a:pt x="992" y="8"/>
                </a:cubicBezTo>
                <a:cubicBezTo>
                  <a:pt x="991" y="14"/>
                  <a:pt x="991" y="14"/>
                  <a:pt x="991" y="14"/>
                </a:cubicBezTo>
                <a:cubicBezTo>
                  <a:pt x="989" y="14"/>
                  <a:pt x="989" y="14"/>
                  <a:pt x="989" y="14"/>
                </a:cubicBezTo>
                <a:cubicBezTo>
                  <a:pt x="990" y="8"/>
                  <a:pt x="990" y="8"/>
                  <a:pt x="990" y="8"/>
                </a:cubicBezTo>
                <a:cubicBezTo>
                  <a:pt x="985" y="7"/>
                  <a:pt x="985" y="7"/>
                  <a:pt x="985" y="7"/>
                </a:cubicBezTo>
                <a:cubicBezTo>
                  <a:pt x="986" y="15"/>
                  <a:pt x="986" y="15"/>
                  <a:pt x="986" y="15"/>
                </a:cubicBezTo>
                <a:cubicBezTo>
                  <a:pt x="980" y="15"/>
                  <a:pt x="980" y="15"/>
                  <a:pt x="980" y="15"/>
                </a:cubicBezTo>
                <a:cubicBezTo>
                  <a:pt x="979" y="9"/>
                  <a:pt x="979" y="9"/>
                  <a:pt x="979" y="9"/>
                </a:cubicBezTo>
                <a:cubicBezTo>
                  <a:pt x="975" y="9"/>
                  <a:pt x="975" y="9"/>
                  <a:pt x="975" y="9"/>
                </a:cubicBezTo>
                <a:cubicBezTo>
                  <a:pt x="976" y="16"/>
                  <a:pt x="976" y="16"/>
                  <a:pt x="976" y="16"/>
                </a:cubicBezTo>
                <a:cubicBezTo>
                  <a:pt x="974" y="16"/>
                  <a:pt x="974" y="16"/>
                  <a:pt x="974" y="16"/>
                </a:cubicBezTo>
                <a:cubicBezTo>
                  <a:pt x="973" y="10"/>
                  <a:pt x="973" y="10"/>
                  <a:pt x="973" y="10"/>
                </a:cubicBezTo>
                <a:cubicBezTo>
                  <a:pt x="970" y="10"/>
                  <a:pt x="970" y="10"/>
                  <a:pt x="970" y="10"/>
                </a:cubicBezTo>
                <a:cubicBezTo>
                  <a:pt x="969" y="13"/>
                  <a:pt x="969" y="13"/>
                  <a:pt x="969" y="13"/>
                </a:cubicBezTo>
                <a:cubicBezTo>
                  <a:pt x="967" y="9"/>
                  <a:pt x="967" y="9"/>
                  <a:pt x="967" y="9"/>
                </a:cubicBezTo>
                <a:cubicBezTo>
                  <a:pt x="963" y="10"/>
                  <a:pt x="963" y="10"/>
                  <a:pt x="963" y="10"/>
                </a:cubicBezTo>
                <a:cubicBezTo>
                  <a:pt x="963" y="11"/>
                  <a:pt x="963" y="11"/>
                  <a:pt x="963" y="11"/>
                </a:cubicBezTo>
                <a:cubicBezTo>
                  <a:pt x="965" y="15"/>
                  <a:pt x="965" y="15"/>
                  <a:pt x="965" y="15"/>
                </a:cubicBezTo>
                <a:cubicBezTo>
                  <a:pt x="965" y="17"/>
                  <a:pt x="965" y="17"/>
                  <a:pt x="965" y="17"/>
                </a:cubicBezTo>
                <a:cubicBezTo>
                  <a:pt x="963" y="17"/>
                  <a:pt x="963" y="17"/>
                  <a:pt x="963" y="17"/>
                </a:cubicBezTo>
                <a:cubicBezTo>
                  <a:pt x="961" y="15"/>
                  <a:pt x="961" y="15"/>
                  <a:pt x="961" y="15"/>
                </a:cubicBezTo>
                <a:cubicBezTo>
                  <a:pt x="959" y="15"/>
                  <a:pt x="959" y="15"/>
                  <a:pt x="959" y="15"/>
                </a:cubicBezTo>
                <a:cubicBezTo>
                  <a:pt x="958" y="17"/>
                  <a:pt x="958" y="17"/>
                  <a:pt x="958" y="17"/>
                </a:cubicBezTo>
                <a:cubicBezTo>
                  <a:pt x="958" y="14"/>
                  <a:pt x="958" y="14"/>
                  <a:pt x="958" y="14"/>
                </a:cubicBezTo>
                <a:cubicBezTo>
                  <a:pt x="957" y="11"/>
                  <a:pt x="957" y="11"/>
                  <a:pt x="957" y="11"/>
                </a:cubicBezTo>
                <a:cubicBezTo>
                  <a:pt x="957" y="12"/>
                  <a:pt x="957" y="12"/>
                  <a:pt x="957" y="12"/>
                </a:cubicBezTo>
                <a:cubicBezTo>
                  <a:pt x="955" y="17"/>
                  <a:pt x="955" y="17"/>
                  <a:pt x="955" y="17"/>
                </a:cubicBezTo>
                <a:cubicBezTo>
                  <a:pt x="951" y="10"/>
                  <a:pt x="951" y="10"/>
                  <a:pt x="951" y="10"/>
                </a:cubicBezTo>
                <a:cubicBezTo>
                  <a:pt x="949" y="10"/>
                  <a:pt x="949" y="10"/>
                  <a:pt x="949" y="10"/>
                </a:cubicBezTo>
                <a:cubicBezTo>
                  <a:pt x="947" y="13"/>
                  <a:pt x="947" y="13"/>
                  <a:pt x="947" y="13"/>
                </a:cubicBezTo>
                <a:cubicBezTo>
                  <a:pt x="946" y="15"/>
                  <a:pt x="946" y="15"/>
                  <a:pt x="946" y="15"/>
                </a:cubicBezTo>
                <a:cubicBezTo>
                  <a:pt x="944" y="16"/>
                  <a:pt x="944" y="16"/>
                  <a:pt x="944" y="16"/>
                </a:cubicBezTo>
                <a:cubicBezTo>
                  <a:pt x="941" y="15"/>
                  <a:pt x="941" y="15"/>
                  <a:pt x="941" y="15"/>
                </a:cubicBezTo>
                <a:cubicBezTo>
                  <a:pt x="940" y="15"/>
                  <a:pt x="940" y="15"/>
                  <a:pt x="940" y="15"/>
                </a:cubicBezTo>
                <a:cubicBezTo>
                  <a:pt x="940" y="9"/>
                  <a:pt x="940" y="9"/>
                  <a:pt x="940" y="9"/>
                </a:cubicBezTo>
                <a:cubicBezTo>
                  <a:pt x="935" y="9"/>
                  <a:pt x="935" y="9"/>
                  <a:pt x="935" y="9"/>
                </a:cubicBezTo>
                <a:cubicBezTo>
                  <a:pt x="934" y="12"/>
                  <a:pt x="934" y="12"/>
                  <a:pt x="934" y="12"/>
                </a:cubicBezTo>
                <a:cubicBezTo>
                  <a:pt x="932" y="14"/>
                  <a:pt x="932" y="14"/>
                  <a:pt x="932" y="14"/>
                </a:cubicBezTo>
                <a:cubicBezTo>
                  <a:pt x="931" y="16"/>
                  <a:pt x="931" y="16"/>
                  <a:pt x="931" y="16"/>
                </a:cubicBezTo>
                <a:cubicBezTo>
                  <a:pt x="927" y="15"/>
                  <a:pt x="927" y="15"/>
                  <a:pt x="927" y="15"/>
                </a:cubicBezTo>
                <a:cubicBezTo>
                  <a:pt x="927" y="15"/>
                  <a:pt x="927" y="13"/>
                  <a:pt x="926" y="12"/>
                </a:cubicBezTo>
                <a:cubicBezTo>
                  <a:pt x="925" y="11"/>
                  <a:pt x="920" y="14"/>
                  <a:pt x="920" y="14"/>
                </a:cubicBezTo>
                <a:cubicBezTo>
                  <a:pt x="918" y="15"/>
                  <a:pt x="918" y="15"/>
                  <a:pt x="918" y="15"/>
                </a:cubicBezTo>
                <a:cubicBezTo>
                  <a:pt x="918" y="9"/>
                  <a:pt x="918" y="9"/>
                  <a:pt x="918" y="9"/>
                </a:cubicBezTo>
                <a:cubicBezTo>
                  <a:pt x="913" y="8"/>
                  <a:pt x="913" y="8"/>
                  <a:pt x="913" y="8"/>
                </a:cubicBezTo>
                <a:cubicBezTo>
                  <a:pt x="914" y="12"/>
                  <a:pt x="914" y="12"/>
                  <a:pt x="914" y="12"/>
                </a:cubicBezTo>
                <a:cubicBezTo>
                  <a:pt x="908" y="12"/>
                  <a:pt x="908" y="12"/>
                  <a:pt x="908" y="12"/>
                </a:cubicBezTo>
                <a:cubicBezTo>
                  <a:pt x="908" y="8"/>
                  <a:pt x="908" y="8"/>
                  <a:pt x="908" y="8"/>
                </a:cubicBezTo>
                <a:cubicBezTo>
                  <a:pt x="906" y="7"/>
                  <a:pt x="906" y="7"/>
                  <a:pt x="906" y="7"/>
                </a:cubicBezTo>
                <a:cubicBezTo>
                  <a:pt x="905" y="14"/>
                  <a:pt x="905" y="14"/>
                  <a:pt x="905" y="14"/>
                </a:cubicBezTo>
                <a:cubicBezTo>
                  <a:pt x="904" y="16"/>
                  <a:pt x="904" y="16"/>
                  <a:pt x="904" y="16"/>
                </a:cubicBezTo>
                <a:cubicBezTo>
                  <a:pt x="904" y="16"/>
                  <a:pt x="902" y="16"/>
                  <a:pt x="902" y="15"/>
                </a:cubicBezTo>
                <a:cubicBezTo>
                  <a:pt x="901" y="14"/>
                  <a:pt x="902" y="10"/>
                  <a:pt x="902" y="10"/>
                </a:cubicBezTo>
                <a:cubicBezTo>
                  <a:pt x="903" y="6"/>
                  <a:pt x="903" y="6"/>
                  <a:pt x="903" y="6"/>
                </a:cubicBezTo>
                <a:cubicBezTo>
                  <a:pt x="900" y="5"/>
                  <a:pt x="900" y="5"/>
                  <a:pt x="900" y="5"/>
                </a:cubicBezTo>
                <a:cubicBezTo>
                  <a:pt x="900" y="7"/>
                  <a:pt x="900" y="7"/>
                  <a:pt x="900" y="7"/>
                </a:cubicBezTo>
                <a:cubicBezTo>
                  <a:pt x="898" y="10"/>
                  <a:pt x="898" y="10"/>
                  <a:pt x="898" y="10"/>
                </a:cubicBezTo>
                <a:cubicBezTo>
                  <a:pt x="896" y="10"/>
                  <a:pt x="896" y="10"/>
                  <a:pt x="896" y="10"/>
                </a:cubicBezTo>
                <a:cubicBezTo>
                  <a:pt x="895" y="7"/>
                  <a:pt x="895" y="7"/>
                  <a:pt x="895" y="7"/>
                </a:cubicBezTo>
                <a:cubicBezTo>
                  <a:pt x="892" y="7"/>
                  <a:pt x="892" y="7"/>
                  <a:pt x="892" y="7"/>
                </a:cubicBezTo>
                <a:cubicBezTo>
                  <a:pt x="890" y="8"/>
                  <a:pt x="890" y="8"/>
                  <a:pt x="890" y="8"/>
                </a:cubicBezTo>
                <a:cubicBezTo>
                  <a:pt x="888" y="10"/>
                  <a:pt x="888" y="10"/>
                  <a:pt x="888" y="10"/>
                </a:cubicBezTo>
                <a:cubicBezTo>
                  <a:pt x="886" y="10"/>
                  <a:pt x="886" y="10"/>
                  <a:pt x="886" y="10"/>
                </a:cubicBezTo>
                <a:cubicBezTo>
                  <a:pt x="884" y="7"/>
                  <a:pt x="884" y="7"/>
                  <a:pt x="884" y="7"/>
                </a:cubicBezTo>
                <a:cubicBezTo>
                  <a:pt x="881" y="7"/>
                  <a:pt x="881" y="7"/>
                  <a:pt x="881" y="7"/>
                </a:cubicBezTo>
                <a:cubicBezTo>
                  <a:pt x="881" y="9"/>
                  <a:pt x="881" y="9"/>
                  <a:pt x="881" y="9"/>
                </a:cubicBezTo>
                <a:cubicBezTo>
                  <a:pt x="881" y="9"/>
                  <a:pt x="881" y="9"/>
                  <a:pt x="881" y="12"/>
                </a:cubicBezTo>
                <a:cubicBezTo>
                  <a:pt x="881" y="14"/>
                  <a:pt x="880" y="14"/>
                  <a:pt x="880" y="14"/>
                </a:cubicBezTo>
                <a:cubicBezTo>
                  <a:pt x="880" y="14"/>
                  <a:pt x="878" y="15"/>
                  <a:pt x="877" y="13"/>
                </a:cubicBezTo>
                <a:cubicBezTo>
                  <a:pt x="876" y="12"/>
                  <a:pt x="877" y="7"/>
                  <a:pt x="877" y="7"/>
                </a:cubicBezTo>
                <a:cubicBezTo>
                  <a:pt x="872" y="5"/>
                  <a:pt x="872" y="5"/>
                  <a:pt x="872" y="5"/>
                </a:cubicBezTo>
                <a:cubicBezTo>
                  <a:pt x="871" y="12"/>
                  <a:pt x="871" y="12"/>
                  <a:pt x="871" y="12"/>
                </a:cubicBezTo>
                <a:cubicBezTo>
                  <a:pt x="869" y="9"/>
                  <a:pt x="869" y="9"/>
                  <a:pt x="869" y="9"/>
                </a:cubicBezTo>
                <a:cubicBezTo>
                  <a:pt x="868" y="9"/>
                  <a:pt x="868" y="9"/>
                  <a:pt x="868" y="9"/>
                </a:cubicBezTo>
                <a:cubicBezTo>
                  <a:pt x="868" y="12"/>
                  <a:pt x="868" y="12"/>
                  <a:pt x="868" y="12"/>
                </a:cubicBezTo>
                <a:cubicBezTo>
                  <a:pt x="866" y="12"/>
                  <a:pt x="866" y="12"/>
                  <a:pt x="866" y="12"/>
                </a:cubicBezTo>
                <a:cubicBezTo>
                  <a:pt x="867" y="2"/>
                  <a:pt x="867" y="2"/>
                  <a:pt x="867" y="2"/>
                </a:cubicBezTo>
                <a:cubicBezTo>
                  <a:pt x="864" y="6"/>
                  <a:pt x="864" y="6"/>
                  <a:pt x="864" y="6"/>
                </a:cubicBezTo>
                <a:cubicBezTo>
                  <a:pt x="862" y="7"/>
                  <a:pt x="862" y="7"/>
                  <a:pt x="862" y="7"/>
                </a:cubicBezTo>
                <a:cubicBezTo>
                  <a:pt x="861" y="11"/>
                  <a:pt x="861" y="11"/>
                  <a:pt x="861" y="11"/>
                </a:cubicBezTo>
                <a:cubicBezTo>
                  <a:pt x="857" y="13"/>
                  <a:pt x="857" y="13"/>
                  <a:pt x="857" y="13"/>
                </a:cubicBezTo>
                <a:cubicBezTo>
                  <a:pt x="856" y="16"/>
                  <a:pt x="856" y="16"/>
                  <a:pt x="856" y="16"/>
                </a:cubicBezTo>
                <a:cubicBezTo>
                  <a:pt x="853" y="17"/>
                  <a:pt x="853" y="17"/>
                  <a:pt x="853" y="17"/>
                </a:cubicBezTo>
                <a:cubicBezTo>
                  <a:pt x="853" y="14"/>
                  <a:pt x="853" y="14"/>
                  <a:pt x="853" y="14"/>
                </a:cubicBezTo>
                <a:cubicBezTo>
                  <a:pt x="853" y="14"/>
                  <a:pt x="852" y="2"/>
                  <a:pt x="850" y="2"/>
                </a:cubicBezTo>
                <a:cubicBezTo>
                  <a:pt x="848" y="2"/>
                  <a:pt x="846" y="13"/>
                  <a:pt x="846" y="13"/>
                </a:cubicBezTo>
                <a:cubicBezTo>
                  <a:pt x="845" y="15"/>
                  <a:pt x="845" y="15"/>
                  <a:pt x="845" y="15"/>
                </a:cubicBezTo>
                <a:cubicBezTo>
                  <a:pt x="844" y="13"/>
                  <a:pt x="844" y="13"/>
                  <a:pt x="844" y="13"/>
                </a:cubicBezTo>
                <a:cubicBezTo>
                  <a:pt x="844" y="9"/>
                  <a:pt x="844" y="9"/>
                  <a:pt x="844" y="9"/>
                </a:cubicBezTo>
                <a:cubicBezTo>
                  <a:pt x="841" y="9"/>
                  <a:pt x="841" y="9"/>
                  <a:pt x="841" y="9"/>
                </a:cubicBezTo>
                <a:cubicBezTo>
                  <a:pt x="841" y="14"/>
                  <a:pt x="841" y="14"/>
                  <a:pt x="841" y="14"/>
                </a:cubicBezTo>
                <a:cubicBezTo>
                  <a:pt x="838" y="14"/>
                  <a:pt x="838" y="14"/>
                  <a:pt x="838" y="14"/>
                </a:cubicBezTo>
                <a:cubicBezTo>
                  <a:pt x="837" y="7"/>
                  <a:pt x="837" y="7"/>
                  <a:pt x="837" y="7"/>
                </a:cubicBezTo>
                <a:cubicBezTo>
                  <a:pt x="834" y="7"/>
                  <a:pt x="834" y="7"/>
                  <a:pt x="834" y="7"/>
                </a:cubicBezTo>
                <a:cubicBezTo>
                  <a:pt x="832" y="13"/>
                  <a:pt x="832" y="13"/>
                  <a:pt x="832" y="13"/>
                </a:cubicBezTo>
                <a:cubicBezTo>
                  <a:pt x="832" y="8"/>
                  <a:pt x="832" y="8"/>
                  <a:pt x="832" y="8"/>
                </a:cubicBezTo>
                <a:cubicBezTo>
                  <a:pt x="828" y="1"/>
                  <a:pt x="828" y="1"/>
                  <a:pt x="828" y="1"/>
                </a:cubicBezTo>
                <a:cubicBezTo>
                  <a:pt x="827" y="15"/>
                  <a:pt x="827" y="15"/>
                  <a:pt x="827" y="15"/>
                </a:cubicBezTo>
                <a:cubicBezTo>
                  <a:pt x="827" y="13"/>
                  <a:pt x="827" y="13"/>
                  <a:pt x="827" y="13"/>
                </a:cubicBezTo>
                <a:cubicBezTo>
                  <a:pt x="823" y="13"/>
                  <a:pt x="823" y="13"/>
                  <a:pt x="823" y="13"/>
                </a:cubicBezTo>
                <a:cubicBezTo>
                  <a:pt x="823" y="16"/>
                  <a:pt x="823" y="16"/>
                  <a:pt x="823" y="16"/>
                </a:cubicBezTo>
                <a:cubicBezTo>
                  <a:pt x="821" y="15"/>
                  <a:pt x="821" y="15"/>
                  <a:pt x="821" y="15"/>
                </a:cubicBezTo>
                <a:cubicBezTo>
                  <a:pt x="821" y="7"/>
                  <a:pt x="821" y="7"/>
                  <a:pt x="821" y="7"/>
                </a:cubicBezTo>
                <a:cubicBezTo>
                  <a:pt x="819" y="7"/>
                  <a:pt x="819" y="7"/>
                  <a:pt x="819" y="7"/>
                </a:cubicBezTo>
                <a:cubicBezTo>
                  <a:pt x="816" y="10"/>
                  <a:pt x="816" y="10"/>
                  <a:pt x="816" y="10"/>
                </a:cubicBezTo>
                <a:cubicBezTo>
                  <a:pt x="817" y="2"/>
                  <a:pt x="817" y="2"/>
                  <a:pt x="817" y="2"/>
                </a:cubicBezTo>
                <a:cubicBezTo>
                  <a:pt x="813" y="6"/>
                  <a:pt x="813" y="6"/>
                  <a:pt x="813" y="6"/>
                </a:cubicBezTo>
                <a:cubicBezTo>
                  <a:pt x="813" y="11"/>
                  <a:pt x="813" y="11"/>
                  <a:pt x="813" y="11"/>
                </a:cubicBezTo>
                <a:cubicBezTo>
                  <a:pt x="811" y="11"/>
                  <a:pt x="811" y="11"/>
                  <a:pt x="811" y="11"/>
                </a:cubicBezTo>
                <a:cubicBezTo>
                  <a:pt x="810" y="7"/>
                  <a:pt x="810" y="7"/>
                  <a:pt x="810" y="7"/>
                </a:cubicBezTo>
                <a:cubicBezTo>
                  <a:pt x="805" y="0"/>
                  <a:pt x="805" y="0"/>
                  <a:pt x="805" y="0"/>
                </a:cubicBezTo>
                <a:cubicBezTo>
                  <a:pt x="807" y="8"/>
                  <a:pt x="807" y="8"/>
                  <a:pt x="807" y="8"/>
                </a:cubicBezTo>
                <a:cubicBezTo>
                  <a:pt x="802" y="8"/>
                  <a:pt x="802" y="8"/>
                  <a:pt x="802" y="8"/>
                </a:cubicBezTo>
                <a:cubicBezTo>
                  <a:pt x="802" y="14"/>
                  <a:pt x="802" y="14"/>
                  <a:pt x="802" y="14"/>
                </a:cubicBezTo>
                <a:cubicBezTo>
                  <a:pt x="802" y="12"/>
                  <a:pt x="802" y="12"/>
                  <a:pt x="802" y="12"/>
                </a:cubicBezTo>
                <a:cubicBezTo>
                  <a:pt x="800" y="11"/>
                  <a:pt x="800" y="11"/>
                  <a:pt x="800" y="11"/>
                </a:cubicBezTo>
                <a:cubicBezTo>
                  <a:pt x="798" y="14"/>
                  <a:pt x="798" y="14"/>
                  <a:pt x="798" y="14"/>
                </a:cubicBezTo>
                <a:cubicBezTo>
                  <a:pt x="798" y="9"/>
                  <a:pt x="798" y="9"/>
                  <a:pt x="798" y="9"/>
                </a:cubicBezTo>
                <a:cubicBezTo>
                  <a:pt x="795" y="8"/>
                  <a:pt x="795" y="8"/>
                  <a:pt x="795" y="8"/>
                </a:cubicBezTo>
                <a:cubicBezTo>
                  <a:pt x="795" y="10"/>
                  <a:pt x="795" y="10"/>
                  <a:pt x="795" y="10"/>
                </a:cubicBezTo>
                <a:cubicBezTo>
                  <a:pt x="795" y="10"/>
                  <a:pt x="795" y="15"/>
                  <a:pt x="794" y="13"/>
                </a:cubicBezTo>
                <a:cubicBezTo>
                  <a:pt x="793" y="11"/>
                  <a:pt x="793" y="8"/>
                  <a:pt x="793" y="8"/>
                </a:cubicBezTo>
                <a:cubicBezTo>
                  <a:pt x="790" y="8"/>
                  <a:pt x="790" y="8"/>
                  <a:pt x="790" y="8"/>
                </a:cubicBezTo>
                <a:cubicBezTo>
                  <a:pt x="790" y="11"/>
                  <a:pt x="790" y="11"/>
                  <a:pt x="790" y="11"/>
                </a:cubicBezTo>
                <a:cubicBezTo>
                  <a:pt x="789" y="10"/>
                  <a:pt x="789" y="10"/>
                  <a:pt x="789" y="10"/>
                </a:cubicBezTo>
                <a:cubicBezTo>
                  <a:pt x="788" y="9"/>
                  <a:pt x="788" y="9"/>
                  <a:pt x="788" y="9"/>
                </a:cubicBezTo>
                <a:cubicBezTo>
                  <a:pt x="781" y="8"/>
                  <a:pt x="781" y="8"/>
                  <a:pt x="781" y="8"/>
                </a:cubicBezTo>
                <a:cubicBezTo>
                  <a:pt x="781" y="8"/>
                  <a:pt x="780" y="8"/>
                  <a:pt x="783" y="10"/>
                </a:cubicBezTo>
                <a:cubicBezTo>
                  <a:pt x="786" y="12"/>
                  <a:pt x="785" y="14"/>
                  <a:pt x="785" y="14"/>
                </a:cubicBezTo>
                <a:cubicBezTo>
                  <a:pt x="783" y="16"/>
                  <a:pt x="783" y="16"/>
                  <a:pt x="783" y="16"/>
                </a:cubicBezTo>
                <a:cubicBezTo>
                  <a:pt x="783" y="16"/>
                  <a:pt x="782" y="15"/>
                  <a:pt x="780" y="13"/>
                </a:cubicBezTo>
                <a:cubicBezTo>
                  <a:pt x="779" y="11"/>
                  <a:pt x="780" y="10"/>
                  <a:pt x="780" y="10"/>
                </a:cubicBezTo>
                <a:cubicBezTo>
                  <a:pt x="777" y="9"/>
                  <a:pt x="777" y="9"/>
                  <a:pt x="777" y="9"/>
                </a:cubicBezTo>
                <a:cubicBezTo>
                  <a:pt x="775" y="12"/>
                  <a:pt x="775" y="12"/>
                  <a:pt x="775" y="12"/>
                </a:cubicBezTo>
                <a:cubicBezTo>
                  <a:pt x="774" y="16"/>
                  <a:pt x="774" y="16"/>
                  <a:pt x="774" y="16"/>
                </a:cubicBezTo>
                <a:cubicBezTo>
                  <a:pt x="771" y="15"/>
                  <a:pt x="771" y="15"/>
                  <a:pt x="771" y="15"/>
                </a:cubicBezTo>
                <a:cubicBezTo>
                  <a:pt x="771" y="14"/>
                  <a:pt x="771" y="14"/>
                  <a:pt x="771" y="14"/>
                </a:cubicBezTo>
                <a:cubicBezTo>
                  <a:pt x="772" y="11"/>
                  <a:pt x="772" y="11"/>
                  <a:pt x="772" y="11"/>
                </a:cubicBezTo>
                <a:cubicBezTo>
                  <a:pt x="776" y="4"/>
                  <a:pt x="776" y="4"/>
                  <a:pt x="776" y="4"/>
                </a:cubicBezTo>
                <a:cubicBezTo>
                  <a:pt x="770" y="9"/>
                  <a:pt x="770" y="9"/>
                  <a:pt x="770" y="9"/>
                </a:cubicBezTo>
                <a:cubicBezTo>
                  <a:pt x="769" y="12"/>
                  <a:pt x="769" y="12"/>
                  <a:pt x="769" y="12"/>
                </a:cubicBezTo>
                <a:cubicBezTo>
                  <a:pt x="767" y="13"/>
                  <a:pt x="767" y="13"/>
                  <a:pt x="767" y="13"/>
                </a:cubicBezTo>
                <a:cubicBezTo>
                  <a:pt x="766" y="11"/>
                  <a:pt x="766" y="11"/>
                  <a:pt x="766" y="11"/>
                </a:cubicBezTo>
                <a:cubicBezTo>
                  <a:pt x="768" y="4"/>
                  <a:pt x="768" y="4"/>
                  <a:pt x="768" y="4"/>
                </a:cubicBezTo>
                <a:cubicBezTo>
                  <a:pt x="765" y="7"/>
                  <a:pt x="765" y="7"/>
                  <a:pt x="765" y="7"/>
                </a:cubicBezTo>
                <a:cubicBezTo>
                  <a:pt x="762" y="8"/>
                  <a:pt x="762" y="8"/>
                  <a:pt x="762" y="8"/>
                </a:cubicBezTo>
                <a:cubicBezTo>
                  <a:pt x="761" y="13"/>
                  <a:pt x="761" y="13"/>
                  <a:pt x="761" y="13"/>
                </a:cubicBezTo>
                <a:cubicBezTo>
                  <a:pt x="761" y="16"/>
                  <a:pt x="761" y="16"/>
                  <a:pt x="761" y="16"/>
                </a:cubicBezTo>
                <a:cubicBezTo>
                  <a:pt x="758" y="15"/>
                  <a:pt x="758" y="15"/>
                  <a:pt x="758" y="15"/>
                </a:cubicBezTo>
                <a:cubicBezTo>
                  <a:pt x="756" y="14"/>
                  <a:pt x="756" y="14"/>
                  <a:pt x="756" y="14"/>
                </a:cubicBezTo>
                <a:cubicBezTo>
                  <a:pt x="756" y="12"/>
                  <a:pt x="756" y="12"/>
                  <a:pt x="756" y="12"/>
                </a:cubicBezTo>
                <a:cubicBezTo>
                  <a:pt x="752" y="8"/>
                  <a:pt x="752" y="8"/>
                  <a:pt x="752" y="8"/>
                </a:cubicBezTo>
                <a:cubicBezTo>
                  <a:pt x="751" y="14"/>
                  <a:pt x="751" y="14"/>
                  <a:pt x="751" y="14"/>
                </a:cubicBezTo>
                <a:cubicBezTo>
                  <a:pt x="749" y="17"/>
                  <a:pt x="749" y="17"/>
                  <a:pt x="749" y="17"/>
                </a:cubicBezTo>
                <a:cubicBezTo>
                  <a:pt x="748" y="18"/>
                  <a:pt x="748" y="18"/>
                  <a:pt x="748" y="18"/>
                </a:cubicBezTo>
                <a:cubicBezTo>
                  <a:pt x="745" y="15"/>
                  <a:pt x="745" y="15"/>
                  <a:pt x="745" y="15"/>
                </a:cubicBezTo>
                <a:cubicBezTo>
                  <a:pt x="745" y="13"/>
                  <a:pt x="745" y="13"/>
                  <a:pt x="745" y="13"/>
                </a:cubicBezTo>
                <a:cubicBezTo>
                  <a:pt x="742" y="16"/>
                  <a:pt x="742" y="16"/>
                  <a:pt x="742" y="16"/>
                </a:cubicBezTo>
                <a:cubicBezTo>
                  <a:pt x="741" y="15"/>
                  <a:pt x="741" y="15"/>
                  <a:pt x="741" y="15"/>
                </a:cubicBezTo>
                <a:cubicBezTo>
                  <a:pt x="742" y="12"/>
                  <a:pt x="742" y="12"/>
                  <a:pt x="742" y="12"/>
                </a:cubicBezTo>
                <a:cubicBezTo>
                  <a:pt x="743" y="10"/>
                  <a:pt x="743" y="10"/>
                  <a:pt x="743" y="10"/>
                </a:cubicBezTo>
                <a:cubicBezTo>
                  <a:pt x="741" y="9"/>
                  <a:pt x="741" y="9"/>
                  <a:pt x="741" y="9"/>
                </a:cubicBezTo>
                <a:cubicBezTo>
                  <a:pt x="741" y="6"/>
                  <a:pt x="741" y="6"/>
                  <a:pt x="741" y="6"/>
                </a:cubicBezTo>
                <a:cubicBezTo>
                  <a:pt x="738" y="12"/>
                  <a:pt x="738" y="12"/>
                  <a:pt x="738" y="12"/>
                </a:cubicBezTo>
                <a:cubicBezTo>
                  <a:pt x="736" y="14"/>
                  <a:pt x="736" y="14"/>
                  <a:pt x="736" y="14"/>
                </a:cubicBezTo>
                <a:cubicBezTo>
                  <a:pt x="734" y="15"/>
                  <a:pt x="734" y="15"/>
                  <a:pt x="734" y="15"/>
                </a:cubicBezTo>
                <a:cubicBezTo>
                  <a:pt x="733" y="16"/>
                  <a:pt x="733" y="16"/>
                  <a:pt x="733" y="16"/>
                </a:cubicBezTo>
                <a:cubicBezTo>
                  <a:pt x="731" y="16"/>
                  <a:pt x="731" y="16"/>
                  <a:pt x="731" y="16"/>
                </a:cubicBezTo>
                <a:cubicBezTo>
                  <a:pt x="731" y="15"/>
                  <a:pt x="731" y="15"/>
                  <a:pt x="731" y="15"/>
                </a:cubicBezTo>
                <a:cubicBezTo>
                  <a:pt x="728" y="13"/>
                  <a:pt x="728" y="13"/>
                  <a:pt x="728" y="13"/>
                </a:cubicBezTo>
                <a:cubicBezTo>
                  <a:pt x="724" y="15"/>
                  <a:pt x="724" y="15"/>
                  <a:pt x="724" y="15"/>
                </a:cubicBezTo>
                <a:cubicBezTo>
                  <a:pt x="721" y="15"/>
                  <a:pt x="721" y="15"/>
                  <a:pt x="721" y="15"/>
                </a:cubicBezTo>
                <a:cubicBezTo>
                  <a:pt x="727" y="5"/>
                  <a:pt x="727" y="5"/>
                  <a:pt x="727" y="5"/>
                </a:cubicBezTo>
                <a:cubicBezTo>
                  <a:pt x="717" y="9"/>
                  <a:pt x="717" y="9"/>
                  <a:pt x="717" y="9"/>
                </a:cubicBezTo>
                <a:cubicBezTo>
                  <a:pt x="717" y="12"/>
                  <a:pt x="717" y="12"/>
                  <a:pt x="717" y="12"/>
                </a:cubicBezTo>
                <a:cubicBezTo>
                  <a:pt x="711" y="12"/>
                  <a:pt x="711" y="12"/>
                  <a:pt x="711" y="12"/>
                </a:cubicBezTo>
                <a:cubicBezTo>
                  <a:pt x="711" y="6"/>
                  <a:pt x="711" y="6"/>
                  <a:pt x="711" y="6"/>
                </a:cubicBezTo>
                <a:cubicBezTo>
                  <a:pt x="709" y="9"/>
                  <a:pt x="709" y="9"/>
                  <a:pt x="709" y="9"/>
                </a:cubicBezTo>
                <a:cubicBezTo>
                  <a:pt x="708" y="12"/>
                  <a:pt x="708" y="12"/>
                  <a:pt x="708" y="12"/>
                </a:cubicBezTo>
                <a:cubicBezTo>
                  <a:pt x="708" y="15"/>
                  <a:pt x="708" y="15"/>
                  <a:pt x="708" y="15"/>
                </a:cubicBezTo>
                <a:cubicBezTo>
                  <a:pt x="706" y="17"/>
                  <a:pt x="706" y="17"/>
                  <a:pt x="706" y="17"/>
                </a:cubicBezTo>
                <a:cubicBezTo>
                  <a:pt x="704" y="16"/>
                  <a:pt x="704" y="16"/>
                  <a:pt x="704" y="16"/>
                </a:cubicBezTo>
                <a:cubicBezTo>
                  <a:pt x="704" y="12"/>
                  <a:pt x="704" y="12"/>
                  <a:pt x="704" y="12"/>
                </a:cubicBezTo>
                <a:cubicBezTo>
                  <a:pt x="708" y="0"/>
                  <a:pt x="708" y="0"/>
                  <a:pt x="708" y="0"/>
                </a:cubicBezTo>
                <a:cubicBezTo>
                  <a:pt x="704" y="5"/>
                  <a:pt x="704" y="5"/>
                  <a:pt x="704" y="5"/>
                </a:cubicBezTo>
                <a:cubicBezTo>
                  <a:pt x="702" y="7"/>
                  <a:pt x="702" y="7"/>
                  <a:pt x="702" y="7"/>
                </a:cubicBezTo>
                <a:cubicBezTo>
                  <a:pt x="700" y="11"/>
                  <a:pt x="700" y="11"/>
                  <a:pt x="700" y="11"/>
                </a:cubicBezTo>
                <a:cubicBezTo>
                  <a:pt x="698" y="11"/>
                  <a:pt x="698" y="11"/>
                  <a:pt x="698" y="11"/>
                </a:cubicBezTo>
                <a:cubicBezTo>
                  <a:pt x="697" y="8"/>
                  <a:pt x="697" y="8"/>
                  <a:pt x="697" y="8"/>
                </a:cubicBezTo>
                <a:cubicBezTo>
                  <a:pt x="696" y="6"/>
                  <a:pt x="696" y="6"/>
                  <a:pt x="696" y="6"/>
                </a:cubicBezTo>
                <a:cubicBezTo>
                  <a:pt x="693" y="9"/>
                  <a:pt x="693" y="9"/>
                  <a:pt x="693" y="9"/>
                </a:cubicBezTo>
                <a:cubicBezTo>
                  <a:pt x="691" y="10"/>
                  <a:pt x="691" y="10"/>
                  <a:pt x="691" y="10"/>
                </a:cubicBezTo>
                <a:cubicBezTo>
                  <a:pt x="689" y="10"/>
                  <a:pt x="689" y="10"/>
                  <a:pt x="689" y="10"/>
                </a:cubicBezTo>
                <a:cubicBezTo>
                  <a:pt x="688" y="7"/>
                  <a:pt x="688" y="7"/>
                  <a:pt x="688" y="7"/>
                </a:cubicBezTo>
                <a:cubicBezTo>
                  <a:pt x="683" y="0"/>
                  <a:pt x="683" y="0"/>
                  <a:pt x="683" y="0"/>
                </a:cubicBezTo>
                <a:cubicBezTo>
                  <a:pt x="684" y="14"/>
                  <a:pt x="684" y="14"/>
                  <a:pt x="684" y="14"/>
                </a:cubicBezTo>
                <a:cubicBezTo>
                  <a:pt x="679" y="14"/>
                  <a:pt x="679" y="14"/>
                  <a:pt x="679" y="14"/>
                </a:cubicBezTo>
                <a:cubicBezTo>
                  <a:pt x="679" y="7"/>
                  <a:pt x="679" y="7"/>
                  <a:pt x="679" y="7"/>
                </a:cubicBezTo>
                <a:cubicBezTo>
                  <a:pt x="675" y="2"/>
                  <a:pt x="675" y="2"/>
                  <a:pt x="675" y="2"/>
                </a:cubicBezTo>
                <a:cubicBezTo>
                  <a:pt x="676" y="14"/>
                  <a:pt x="676" y="14"/>
                  <a:pt x="676" y="14"/>
                </a:cubicBezTo>
                <a:cubicBezTo>
                  <a:pt x="675" y="14"/>
                  <a:pt x="675" y="14"/>
                  <a:pt x="675" y="14"/>
                </a:cubicBezTo>
                <a:cubicBezTo>
                  <a:pt x="674" y="10"/>
                  <a:pt x="674" y="10"/>
                  <a:pt x="674" y="10"/>
                </a:cubicBezTo>
                <a:cubicBezTo>
                  <a:pt x="671" y="10"/>
                  <a:pt x="671" y="10"/>
                  <a:pt x="671" y="10"/>
                </a:cubicBezTo>
                <a:cubicBezTo>
                  <a:pt x="670" y="13"/>
                  <a:pt x="670" y="13"/>
                  <a:pt x="670" y="13"/>
                </a:cubicBezTo>
                <a:cubicBezTo>
                  <a:pt x="669" y="13"/>
                  <a:pt x="669" y="13"/>
                  <a:pt x="669" y="13"/>
                </a:cubicBezTo>
                <a:cubicBezTo>
                  <a:pt x="669" y="7"/>
                  <a:pt x="669" y="7"/>
                  <a:pt x="669" y="7"/>
                </a:cubicBezTo>
                <a:cubicBezTo>
                  <a:pt x="667" y="6"/>
                  <a:pt x="667" y="6"/>
                  <a:pt x="667" y="6"/>
                </a:cubicBezTo>
                <a:cubicBezTo>
                  <a:pt x="662" y="5"/>
                  <a:pt x="662" y="5"/>
                  <a:pt x="662" y="5"/>
                </a:cubicBezTo>
                <a:cubicBezTo>
                  <a:pt x="662" y="5"/>
                  <a:pt x="669" y="12"/>
                  <a:pt x="665" y="12"/>
                </a:cubicBezTo>
                <a:cubicBezTo>
                  <a:pt x="661" y="12"/>
                  <a:pt x="659" y="16"/>
                  <a:pt x="659" y="16"/>
                </a:cubicBezTo>
                <a:cubicBezTo>
                  <a:pt x="659" y="16"/>
                  <a:pt x="658" y="17"/>
                  <a:pt x="657" y="17"/>
                </a:cubicBezTo>
                <a:cubicBezTo>
                  <a:pt x="655" y="16"/>
                  <a:pt x="657" y="6"/>
                  <a:pt x="657" y="6"/>
                </a:cubicBezTo>
                <a:cubicBezTo>
                  <a:pt x="654" y="10"/>
                  <a:pt x="654" y="10"/>
                  <a:pt x="654" y="10"/>
                </a:cubicBezTo>
                <a:cubicBezTo>
                  <a:pt x="651" y="12"/>
                  <a:pt x="651" y="12"/>
                  <a:pt x="651" y="12"/>
                </a:cubicBezTo>
                <a:cubicBezTo>
                  <a:pt x="648" y="16"/>
                  <a:pt x="648" y="16"/>
                  <a:pt x="648" y="16"/>
                </a:cubicBezTo>
                <a:cubicBezTo>
                  <a:pt x="647" y="7"/>
                  <a:pt x="647" y="7"/>
                  <a:pt x="647" y="7"/>
                </a:cubicBezTo>
                <a:cubicBezTo>
                  <a:pt x="644" y="10"/>
                  <a:pt x="644" y="10"/>
                  <a:pt x="644" y="10"/>
                </a:cubicBezTo>
                <a:cubicBezTo>
                  <a:pt x="642" y="15"/>
                  <a:pt x="642" y="15"/>
                  <a:pt x="642" y="15"/>
                </a:cubicBezTo>
                <a:cubicBezTo>
                  <a:pt x="641" y="8"/>
                  <a:pt x="641" y="8"/>
                  <a:pt x="641" y="8"/>
                </a:cubicBezTo>
                <a:cubicBezTo>
                  <a:pt x="638" y="4"/>
                  <a:pt x="638" y="4"/>
                  <a:pt x="638" y="4"/>
                </a:cubicBezTo>
                <a:cubicBezTo>
                  <a:pt x="636" y="15"/>
                  <a:pt x="636" y="15"/>
                  <a:pt x="636" y="15"/>
                </a:cubicBezTo>
                <a:cubicBezTo>
                  <a:pt x="634" y="9"/>
                  <a:pt x="634" y="9"/>
                  <a:pt x="634" y="9"/>
                </a:cubicBezTo>
                <a:cubicBezTo>
                  <a:pt x="631" y="10"/>
                  <a:pt x="631" y="10"/>
                  <a:pt x="631" y="10"/>
                </a:cubicBezTo>
                <a:cubicBezTo>
                  <a:pt x="631" y="16"/>
                  <a:pt x="631" y="16"/>
                  <a:pt x="631" y="16"/>
                </a:cubicBezTo>
                <a:cubicBezTo>
                  <a:pt x="630" y="12"/>
                  <a:pt x="630" y="12"/>
                  <a:pt x="630" y="12"/>
                </a:cubicBezTo>
                <a:cubicBezTo>
                  <a:pt x="627" y="13"/>
                  <a:pt x="627" y="13"/>
                  <a:pt x="627" y="13"/>
                </a:cubicBezTo>
                <a:cubicBezTo>
                  <a:pt x="626" y="16"/>
                  <a:pt x="626" y="16"/>
                  <a:pt x="626" y="16"/>
                </a:cubicBezTo>
                <a:cubicBezTo>
                  <a:pt x="624" y="16"/>
                  <a:pt x="624" y="16"/>
                  <a:pt x="624" y="16"/>
                </a:cubicBezTo>
                <a:cubicBezTo>
                  <a:pt x="625" y="8"/>
                  <a:pt x="625" y="8"/>
                  <a:pt x="625" y="8"/>
                </a:cubicBezTo>
                <a:cubicBezTo>
                  <a:pt x="624" y="0"/>
                  <a:pt x="624" y="0"/>
                  <a:pt x="624" y="0"/>
                </a:cubicBezTo>
                <a:cubicBezTo>
                  <a:pt x="621" y="7"/>
                  <a:pt x="621" y="7"/>
                  <a:pt x="621" y="7"/>
                </a:cubicBezTo>
                <a:cubicBezTo>
                  <a:pt x="619" y="12"/>
                  <a:pt x="619" y="12"/>
                  <a:pt x="619" y="12"/>
                </a:cubicBezTo>
                <a:cubicBezTo>
                  <a:pt x="618" y="7"/>
                  <a:pt x="618" y="7"/>
                  <a:pt x="618" y="7"/>
                </a:cubicBezTo>
                <a:cubicBezTo>
                  <a:pt x="617" y="7"/>
                  <a:pt x="617" y="7"/>
                  <a:pt x="617" y="7"/>
                </a:cubicBezTo>
                <a:cubicBezTo>
                  <a:pt x="614" y="13"/>
                  <a:pt x="614" y="13"/>
                  <a:pt x="614" y="13"/>
                </a:cubicBezTo>
                <a:cubicBezTo>
                  <a:pt x="616" y="1"/>
                  <a:pt x="616" y="1"/>
                  <a:pt x="616" y="1"/>
                </a:cubicBezTo>
                <a:cubicBezTo>
                  <a:pt x="611" y="4"/>
                  <a:pt x="611" y="4"/>
                  <a:pt x="611" y="4"/>
                </a:cubicBezTo>
                <a:cubicBezTo>
                  <a:pt x="610" y="9"/>
                  <a:pt x="610" y="9"/>
                  <a:pt x="610" y="9"/>
                </a:cubicBezTo>
                <a:cubicBezTo>
                  <a:pt x="605" y="5"/>
                  <a:pt x="605" y="5"/>
                  <a:pt x="605" y="5"/>
                </a:cubicBezTo>
                <a:cubicBezTo>
                  <a:pt x="607" y="13"/>
                  <a:pt x="607" y="13"/>
                  <a:pt x="607" y="13"/>
                </a:cubicBezTo>
                <a:cubicBezTo>
                  <a:pt x="605" y="13"/>
                  <a:pt x="605" y="13"/>
                  <a:pt x="605" y="13"/>
                </a:cubicBezTo>
                <a:cubicBezTo>
                  <a:pt x="602" y="11"/>
                  <a:pt x="602" y="11"/>
                  <a:pt x="602" y="11"/>
                </a:cubicBezTo>
                <a:cubicBezTo>
                  <a:pt x="601" y="14"/>
                  <a:pt x="601" y="14"/>
                  <a:pt x="601" y="14"/>
                </a:cubicBezTo>
                <a:cubicBezTo>
                  <a:pt x="598" y="13"/>
                  <a:pt x="598" y="13"/>
                  <a:pt x="598" y="13"/>
                </a:cubicBezTo>
                <a:cubicBezTo>
                  <a:pt x="598" y="9"/>
                  <a:pt x="598" y="9"/>
                  <a:pt x="598" y="9"/>
                </a:cubicBezTo>
                <a:cubicBezTo>
                  <a:pt x="595" y="8"/>
                  <a:pt x="595" y="8"/>
                  <a:pt x="595" y="8"/>
                </a:cubicBezTo>
                <a:cubicBezTo>
                  <a:pt x="594" y="14"/>
                  <a:pt x="594" y="14"/>
                  <a:pt x="594" y="14"/>
                </a:cubicBezTo>
                <a:cubicBezTo>
                  <a:pt x="592" y="14"/>
                  <a:pt x="592" y="14"/>
                  <a:pt x="592" y="14"/>
                </a:cubicBezTo>
                <a:cubicBezTo>
                  <a:pt x="592" y="9"/>
                  <a:pt x="592" y="9"/>
                  <a:pt x="592" y="9"/>
                </a:cubicBezTo>
                <a:cubicBezTo>
                  <a:pt x="589" y="3"/>
                  <a:pt x="589" y="3"/>
                  <a:pt x="589" y="3"/>
                </a:cubicBezTo>
                <a:cubicBezTo>
                  <a:pt x="589" y="15"/>
                  <a:pt x="589" y="15"/>
                  <a:pt x="589" y="15"/>
                </a:cubicBezTo>
                <a:cubicBezTo>
                  <a:pt x="583" y="15"/>
                  <a:pt x="583" y="15"/>
                  <a:pt x="583" y="15"/>
                </a:cubicBezTo>
                <a:cubicBezTo>
                  <a:pt x="582" y="9"/>
                  <a:pt x="582" y="9"/>
                  <a:pt x="582" y="9"/>
                </a:cubicBezTo>
                <a:cubicBezTo>
                  <a:pt x="579" y="5"/>
                  <a:pt x="579" y="5"/>
                  <a:pt x="579" y="5"/>
                </a:cubicBezTo>
                <a:cubicBezTo>
                  <a:pt x="579" y="16"/>
                  <a:pt x="579" y="16"/>
                  <a:pt x="579" y="16"/>
                </a:cubicBezTo>
                <a:cubicBezTo>
                  <a:pt x="576" y="16"/>
                  <a:pt x="576" y="16"/>
                  <a:pt x="576" y="16"/>
                </a:cubicBezTo>
                <a:cubicBezTo>
                  <a:pt x="576" y="10"/>
                  <a:pt x="576" y="10"/>
                  <a:pt x="576" y="10"/>
                </a:cubicBezTo>
                <a:cubicBezTo>
                  <a:pt x="573" y="10"/>
                  <a:pt x="573" y="10"/>
                  <a:pt x="573" y="10"/>
                </a:cubicBezTo>
                <a:cubicBezTo>
                  <a:pt x="572" y="13"/>
                  <a:pt x="572" y="13"/>
                  <a:pt x="572" y="13"/>
                </a:cubicBezTo>
                <a:cubicBezTo>
                  <a:pt x="570" y="9"/>
                  <a:pt x="570" y="9"/>
                  <a:pt x="570" y="9"/>
                </a:cubicBezTo>
                <a:cubicBezTo>
                  <a:pt x="565" y="7"/>
                  <a:pt x="565" y="7"/>
                  <a:pt x="565" y="7"/>
                </a:cubicBezTo>
                <a:cubicBezTo>
                  <a:pt x="566" y="11"/>
                  <a:pt x="566" y="11"/>
                  <a:pt x="566" y="11"/>
                </a:cubicBezTo>
                <a:cubicBezTo>
                  <a:pt x="568" y="15"/>
                  <a:pt x="568" y="15"/>
                  <a:pt x="568" y="15"/>
                </a:cubicBezTo>
                <a:cubicBezTo>
                  <a:pt x="568" y="17"/>
                  <a:pt x="568" y="17"/>
                  <a:pt x="568" y="17"/>
                </a:cubicBezTo>
                <a:cubicBezTo>
                  <a:pt x="566" y="17"/>
                  <a:pt x="566" y="17"/>
                  <a:pt x="566" y="17"/>
                </a:cubicBezTo>
                <a:cubicBezTo>
                  <a:pt x="564" y="15"/>
                  <a:pt x="564" y="15"/>
                  <a:pt x="564" y="15"/>
                </a:cubicBezTo>
                <a:cubicBezTo>
                  <a:pt x="562" y="15"/>
                  <a:pt x="562" y="15"/>
                  <a:pt x="562" y="15"/>
                </a:cubicBezTo>
                <a:cubicBezTo>
                  <a:pt x="560" y="17"/>
                  <a:pt x="560" y="17"/>
                  <a:pt x="560" y="17"/>
                </a:cubicBezTo>
                <a:cubicBezTo>
                  <a:pt x="560" y="14"/>
                  <a:pt x="560" y="14"/>
                  <a:pt x="560" y="14"/>
                </a:cubicBezTo>
                <a:cubicBezTo>
                  <a:pt x="560" y="11"/>
                  <a:pt x="560" y="11"/>
                  <a:pt x="560" y="11"/>
                </a:cubicBezTo>
                <a:cubicBezTo>
                  <a:pt x="559" y="12"/>
                  <a:pt x="559" y="12"/>
                  <a:pt x="559" y="12"/>
                </a:cubicBezTo>
                <a:cubicBezTo>
                  <a:pt x="558" y="17"/>
                  <a:pt x="558" y="17"/>
                  <a:pt x="558" y="17"/>
                </a:cubicBezTo>
                <a:cubicBezTo>
                  <a:pt x="558" y="17"/>
                  <a:pt x="558" y="17"/>
                  <a:pt x="558" y="17"/>
                </a:cubicBezTo>
                <a:cubicBezTo>
                  <a:pt x="553" y="14"/>
                  <a:pt x="553" y="14"/>
                  <a:pt x="553" y="14"/>
                </a:cubicBezTo>
                <a:cubicBezTo>
                  <a:pt x="552" y="8"/>
                  <a:pt x="552" y="8"/>
                  <a:pt x="552" y="8"/>
                </a:cubicBezTo>
                <a:cubicBezTo>
                  <a:pt x="550" y="4"/>
                  <a:pt x="550" y="4"/>
                  <a:pt x="550" y="4"/>
                </a:cubicBezTo>
                <a:cubicBezTo>
                  <a:pt x="548" y="12"/>
                  <a:pt x="548" y="12"/>
                  <a:pt x="548" y="12"/>
                </a:cubicBezTo>
                <a:cubicBezTo>
                  <a:pt x="547" y="9"/>
                  <a:pt x="547" y="9"/>
                  <a:pt x="547" y="9"/>
                </a:cubicBezTo>
                <a:cubicBezTo>
                  <a:pt x="545" y="6"/>
                  <a:pt x="545" y="6"/>
                  <a:pt x="545" y="6"/>
                </a:cubicBezTo>
                <a:cubicBezTo>
                  <a:pt x="545" y="9"/>
                  <a:pt x="545" y="9"/>
                  <a:pt x="545" y="9"/>
                </a:cubicBezTo>
                <a:cubicBezTo>
                  <a:pt x="543" y="11"/>
                  <a:pt x="543" y="11"/>
                  <a:pt x="543" y="11"/>
                </a:cubicBezTo>
                <a:cubicBezTo>
                  <a:pt x="542" y="8"/>
                  <a:pt x="542" y="8"/>
                  <a:pt x="542" y="8"/>
                </a:cubicBezTo>
                <a:cubicBezTo>
                  <a:pt x="543" y="2"/>
                  <a:pt x="543" y="2"/>
                  <a:pt x="543" y="2"/>
                </a:cubicBezTo>
                <a:cubicBezTo>
                  <a:pt x="539" y="5"/>
                  <a:pt x="539" y="5"/>
                  <a:pt x="539" y="5"/>
                </a:cubicBezTo>
                <a:cubicBezTo>
                  <a:pt x="539" y="9"/>
                  <a:pt x="539" y="9"/>
                  <a:pt x="539" y="9"/>
                </a:cubicBezTo>
                <a:cubicBezTo>
                  <a:pt x="535" y="9"/>
                  <a:pt x="535" y="9"/>
                  <a:pt x="535" y="9"/>
                </a:cubicBezTo>
                <a:cubicBezTo>
                  <a:pt x="533" y="10"/>
                  <a:pt x="533" y="10"/>
                  <a:pt x="533" y="10"/>
                </a:cubicBezTo>
                <a:cubicBezTo>
                  <a:pt x="533" y="14"/>
                  <a:pt x="533" y="14"/>
                  <a:pt x="533" y="14"/>
                </a:cubicBezTo>
                <a:cubicBezTo>
                  <a:pt x="531" y="11"/>
                  <a:pt x="531" y="11"/>
                  <a:pt x="531" y="11"/>
                </a:cubicBezTo>
                <a:cubicBezTo>
                  <a:pt x="529" y="11"/>
                  <a:pt x="529" y="11"/>
                  <a:pt x="529" y="11"/>
                </a:cubicBezTo>
                <a:cubicBezTo>
                  <a:pt x="528" y="15"/>
                  <a:pt x="528" y="15"/>
                  <a:pt x="528" y="15"/>
                </a:cubicBezTo>
                <a:cubicBezTo>
                  <a:pt x="526" y="15"/>
                  <a:pt x="526" y="15"/>
                  <a:pt x="526" y="15"/>
                </a:cubicBezTo>
                <a:cubicBezTo>
                  <a:pt x="524" y="8"/>
                  <a:pt x="524" y="8"/>
                  <a:pt x="524" y="8"/>
                </a:cubicBezTo>
                <a:cubicBezTo>
                  <a:pt x="522" y="8"/>
                  <a:pt x="522" y="8"/>
                  <a:pt x="522" y="8"/>
                </a:cubicBezTo>
                <a:cubicBezTo>
                  <a:pt x="523" y="14"/>
                  <a:pt x="523" y="14"/>
                  <a:pt x="523" y="14"/>
                </a:cubicBezTo>
                <a:cubicBezTo>
                  <a:pt x="522" y="15"/>
                  <a:pt x="522" y="15"/>
                  <a:pt x="522" y="15"/>
                </a:cubicBezTo>
                <a:cubicBezTo>
                  <a:pt x="519" y="13"/>
                  <a:pt x="519" y="13"/>
                  <a:pt x="519" y="13"/>
                </a:cubicBezTo>
                <a:cubicBezTo>
                  <a:pt x="520" y="7"/>
                  <a:pt x="520" y="7"/>
                  <a:pt x="520" y="7"/>
                </a:cubicBezTo>
                <a:cubicBezTo>
                  <a:pt x="517" y="3"/>
                  <a:pt x="517" y="3"/>
                  <a:pt x="517" y="3"/>
                </a:cubicBezTo>
                <a:cubicBezTo>
                  <a:pt x="517" y="10"/>
                  <a:pt x="517" y="10"/>
                  <a:pt x="517" y="10"/>
                </a:cubicBezTo>
                <a:cubicBezTo>
                  <a:pt x="516" y="15"/>
                  <a:pt x="516" y="15"/>
                  <a:pt x="516" y="15"/>
                </a:cubicBezTo>
                <a:cubicBezTo>
                  <a:pt x="511" y="14"/>
                  <a:pt x="511" y="14"/>
                  <a:pt x="511" y="14"/>
                </a:cubicBezTo>
                <a:cubicBezTo>
                  <a:pt x="511" y="9"/>
                  <a:pt x="511" y="9"/>
                  <a:pt x="511" y="9"/>
                </a:cubicBezTo>
                <a:cubicBezTo>
                  <a:pt x="507" y="3"/>
                  <a:pt x="507" y="3"/>
                  <a:pt x="507" y="3"/>
                </a:cubicBezTo>
                <a:cubicBezTo>
                  <a:pt x="507" y="15"/>
                  <a:pt x="507" y="15"/>
                  <a:pt x="507" y="15"/>
                </a:cubicBezTo>
                <a:cubicBezTo>
                  <a:pt x="505" y="15"/>
                  <a:pt x="505" y="15"/>
                  <a:pt x="505" y="15"/>
                </a:cubicBezTo>
                <a:cubicBezTo>
                  <a:pt x="504" y="12"/>
                  <a:pt x="504" y="12"/>
                  <a:pt x="504" y="12"/>
                </a:cubicBezTo>
                <a:cubicBezTo>
                  <a:pt x="503" y="9"/>
                  <a:pt x="503" y="9"/>
                  <a:pt x="503" y="9"/>
                </a:cubicBezTo>
                <a:cubicBezTo>
                  <a:pt x="501" y="9"/>
                  <a:pt x="501" y="9"/>
                  <a:pt x="501" y="9"/>
                </a:cubicBezTo>
                <a:cubicBezTo>
                  <a:pt x="501" y="12"/>
                  <a:pt x="501" y="12"/>
                  <a:pt x="501" y="12"/>
                </a:cubicBezTo>
                <a:cubicBezTo>
                  <a:pt x="500" y="12"/>
                  <a:pt x="500" y="12"/>
                  <a:pt x="500" y="12"/>
                </a:cubicBezTo>
                <a:cubicBezTo>
                  <a:pt x="498" y="8"/>
                  <a:pt x="498" y="8"/>
                  <a:pt x="498" y="8"/>
                </a:cubicBezTo>
                <a:cubicBezTo>
                  <a:pt x="492" y="5"/>
                  <a:pt x="492" y="5"/>
                  <a:pt x="492" y="5"/>
                </a:cubicBezTo>
                <a:cubicBezTo>
                  <a:pt x="494" y="11"/>
                  <a:pt x="494" y="11"/>
                  <a:pt x="494" y="11"/>
                </a:cubicBezTo>
                <a:cubicBezTo>
                  <a:pt x="498" y="15"/>
                  <a:pt x="498" y="15"/>
                  <a:pt x="498" y="15"/>
                </a:cubicBezTo>
                <a:cubicBezTo>
                  <a:pt x="494" y="16"/>
                  <a:pt x="494" y="16"/>
                  <a:pt x="494" y="16"/>
                </a:cubicBezTo>
                <a:cubicBezTo>
                  <a:pt x="489" y="16"/>
                  <a:pt x="489" y="16"/>
                  <a:pt x="489" y="16"/>
                </a:cubicBezTo>
                <a:cubicBezTo>
                  <a:pt x="489" y="14"/>
                  <a:pt x="489" y="14"/>
                  <a:pt x="489" y="14"/>
                </a:cubicBezTo>
                <a:cubicBezTo>
                  <a:pt x="486" y="11"/>
                  <a:pt x="486" y="11"/>
                  <a:pt x="486" y="11"/>
                </a:cubicBezTo>
                <a:cubicBezTo>
                  <a:pt x="484" y="14"/>
                  <a:pt x="484" y="14"/>
                  <a:pt x="484" y="14"/>
                </a:cubicBezTo>
                <a:cubicBezTo>
                  <a:pt x="484" y="16"/>
                  <a:pt x="484" y="16"/>
                  <a:pt x="484" y="16"/>
                </a:cubicBezTo>
                <a:cubicBezTo>
                  <a:pt x="481" y="14"/>
                  <a:pt x="481" y="14"/>
                  <a:pt x="481" y="14"/>
                </a:cubicBezTo>
                <a:cubicBezTo>
                  <a:pt x="483" y="1"/>
                  <a:pt x="483" y="1"/>
                  <a:pt x="483" y="1"/>
                </a:cubicBezTo>
                <a:cubicBezTo>
                  <a:pt x="478" y="6"/>
                  <a:pt x="478" y="6"/>
                  <a:pt x="478" y="6"/>
                </a:cubicBezTo>
                <a:cubicBezTo>
                  <a:pt x="477" y="17"/>
                  <a:pt x="477" y="17"/>
                  <a:pt x="477" y="17"/>
                </a:cubicBezTo>
                <a:cubicBezTo>
                  <a:pt x="472" y="15"/>
                  <a:pt x="472" y="15"/>
                  <a:pt x="472" y="15"/>
                </a:cubicBezTo>
                <a:cubicBezTo>
                  <a:pt x="474" y="8"/>
                  <a:pt x="474" y="8"/>
                  <a:pt x="474" y="8"/>
                </a:cubicBezTo>
                <a:cubicBezTo>
                  <a:pt x="470" y="12"/>
                  <a:pt x="470" y="12"/>
                  <a:pt x="470" y="12"/>
                </a:cubicBezTo>
                <a:cubicBezTo>
                  <a:pt x="467" y="14"/>
                  <a:pt x="467" y="14"/>
                  <a:pt x="467" y="14"/>
                </a:cubicBezTo>
                <a:cubicBezTo>
                  <a:pt x="465" y="16"/>
                  <a:pt x="465" y="16"/>
                  <a:pt x="465" y="16"/>
                </a:cubicBezTo>
                <a:cubicBezTo>
                  <a:pt x="463" y="14"/>
                  <a:pt x="463" y="14"/>
                  <a:pt x="463" y="14"/>
                </a:cubicBezTo>
                <a:cubicBezTo>
                  <a:pt x="461" y="13"/>
                  <a:pt x="461" y="13"/>
                  <a:pt x="461" y="13"/>
                </a:cubicBezTo>
                <a:cubicBezTo>
                  <a:pt x="460" y="16"/>
                  <a:pt x="460" y="16"/>
                  <a:pt x="460" y="16"/>
                </a:cubicBezTo>
                <a:cubicBezTo>
                  <a:pt x="457" y="15"/>
                  <a:pt x="457" y="15"/>
                  <a:pt x="457" y="15"/>
                </a:cubicBezTo>
                <a:cubicBezTo>
                  <a:pt x="458" y="13"/>
                  <a:pt x="458" y="13"/>
                  <a:pt x="458" y="13"/>
                </a:cubicBezTo>
                <a:cubicBezTo>
                  <a:pt x="456" y="13"/>
                  <a:pt x="456" y="13"/>
                  <a:pt x="456" y="13"/>
                </a:cubicBezTo>
                <a:cubicBezTo>
                  <a:pt x="453" y="14"/>
                  <a:pt x="453" y="14"/>
                  <a:pt x="453" y="14"/>
                </a:cubicBezTo>
                <a:cubicBezTo>
                  <a:pt x="452" y="17"/>
                  <a:pt x="452" y="17"/>
                  <a:pt x="452" y="17"/>
                </a:cubicBezTo>
                <a:cubicBezTo>
                  <a:pt x="449" y="16"/>
                  <a:pt x="449" y="16"/>
                  <a:pt x="449" y="16"/>
                </a:cubicBezTo>
                <a:cubicBezTo>
                  <a:pt x="448" y="13"/>
                  <a:pt x="448" y="13"/>
                  <a:pt x="448" y="13"/>
                </a:cubicBezTo>
                <a:cubicBezTo>
                  <a:pt x="449" y="10"/>
                  <a:pt x="449" y="10"/>
                  <a:pt x="449" y="10"/>
                </a:cubicBezTo>
                <a:cubicBezTo>
                  <a:pt x="445" y="10"/>
                  <a:pt x="445" y="10"/>
                  <a:pt x="445" y="10"/>
                </a:cubicBezTo>
                <a:cubicBezTo>
                  <a:pt x="443" y="13"/>
                  <a:pt x="443" y="13"/>
                  <a:pt x="443" y="13"/>
                </a:cubicBezTo>
                <a:cubicBezTo>
                  <a:pt x="442" y="11"/>
                  <a:pt x="442" y="11"/>
                  <a:pt x="442" y="11"/>
                </a:cubicBezTo>
                <a:cubicBezTo>
                  <a:pt x="438" y="9"/>
                  <a:pt x="438" y="9"/>
                  <a:pt x="438" y="9"/>
                </a:cubicBezTo>
                <a:cubicBezTo>
                  <a:pt x="438" y="11"/>
                  <a:pt x="438" y="11"/>
                  <a:pt x="438" y="11"/>
                </a:cubicBezTo>
                <a:cubicBezTo>
                  <a:pt x="437" y="15"/>
                  <a:pt x="437" y="15"/>
                  <a:pt x="437" y="15"/>
                </a:cubicBezTo>
                <a:cubicBezTo>
                  <a:pt x="435" y="14"/>
                  <a:pt x="435" y="14"/>
                  <a:pt x="435" y="14"/>
                </a:cubicBezTo>
                <a:cubicBezTo>
                  <a:pt x="435" y="14"/>
                  <a:pt x="433" y="11"/>
                  <a:pt x="433" y="10"/>
                </a:cubicBezTo>
                <a:cubicBezTo>
                  <a:pt x="433" y="8"/>
                  <a:pt x="431" y="9"/>
                  <a:pt x="431" y="9"/>
                </a:cubicBezTo>
                <a:cubicBezTo>
                  <a:pt x="425" y="3"/>
                  <a:pt x="425" y="3"/>
                  <a:pt x="425" y="3"/>
                </a:cubicBezTo>
                <a:cubicBezTo>
                  <a:pt x="425" y="10"/>
                  <a:pt x="425" y="10"/>
                  <a:pt x="425" y="10"/>
                </a:cubicBezTo>
                <a:cubicBezTo>
                  <a:pt x="426" y="13"/>
                  <a:pt x="426" y="13"/>
                  <a:pt x="426" y="13"/>
                </a:cubicBezTo>
                <a:cubicBezTo>
                  <a:pt x="425" y="16"/>
                  <a:pt x="425" y="16"/>
                  <a:pt x="425" y="16"/>
                </a:cubicBezTo>
                <a:cubicBezTo>
                  <a:pt x="422" y="16"/>
                  <a:pt x="422" y="16"/>
                  <a:pt x="422" y="16"/>
                </a:cubicBezTo>
                <a:cubicBezTo>
                  <a:pt x="421" y="9"/>
                  <a:pt x="421" y="9"/>
                  <a:pt x="421" y="9"/>
                </a:cubicBezTo>
                <a:cubicBezTo>
                  <a:pt x="418" y="9"/>
                  <a:pt x="418" y="9"/>
                  <a:pt x="418" y="9"/>
                </a:cubicBezTo>
                <a:cubicBezTo>
                  <a:pt x="418" y="11"/>
                  <a:pt x="418" y="11"/>
                  <a:pt x="418" y="11"/>
                </a:cubicBezTo>
                <a:cubicBezTo>
                  <a:pt x="417" y="15"/>
                  <a:pt x="417" y="15"/>
                  <a:pt x="417" y="15"/>
                </a:cubicBezTo>
                <a:cubicBezTo>
                  <a:pt x="417" y="15"/>
                  <a:pt x="412" y="15"/>
                  <a:pt x="412" y="14"/>
                </a:cubicBezTo>
                <a:cubicBezTo>
                  <a:pt x="412" y="12"/>
                  <a:pt x="415" y="8"/>
                  <a:pt x="415" y="8"/>
                </a:cubicBezTo>
                <a:cubicBezTo>
                  <a:pt x="411" y="8"/>
                  <a:pt x="411" y="8"/>
                  <a:pt x="411" y="8"/>
                </a:cubicBezTo>
                <a:cubicBezTo>
                  <a:pt x="408" y="11"/>
                  <a:pt x="408" y="11"/>
                  <a:pt x="408" y="11"/>
                </a:cubicBezTo>
                <a:cubicBezTo>
                  <a:pt x="407" y="9"/>
                  <a:pt x="407" y="9"/>
                  <a:pt x="407" y="9"/>
                </a:cubicBezTo>
                <a:cubicBezTo>
                  <a:pt x="403" y="3"/>
                  <a:pt x="403" y="3"/>
                  <a:pt x="403" y="3"/>
                </a:cubicBezTo>
                <a:cubicBezTo>
                  <a:pt x="405" y="9"/>
                  <a:pt x="405" y="9"/>
                  <a:pt x="405" y="9"/>
                </a:cubicBezTo>
                <a:cubicBezTo>
                  <a:pt x="405" y="15"/>
                  <a:pt x="405" y="15"/>
                  <a:pt x="405" y="15"/>
                </a:cubicBezTo>
                <a:cubicBezTo>
                  <a:pt x="402" y="15"/>
                  <a:pt x="402" y="15"/>
                  <a:pt x="402" y="15"/>
                </a:cubicBezTo>
                <a:cubicBezTo>
                  <a:pt x="399" y="15"/>
                  <a:pt x="399" y="15"/>
                  <a:pt x="399" y="15"/>
                </a:cubicBezTo>
                <a:cubicBezTo>
                  <a:pt x="397" y="10"/>
                  <a:pt x="397" y="10"/>
                  <a:pt x="397" y="10"/>
                </a:cubicBezTo>
                <a:cubicBezTo>
                  <a:pt x="394" y="9"/>
                  <a:pt x="394" y="9"/>
                  <a:pt x="394" y="9"/>
                </a:cubicBezTo>
                <a:cubicBezTo>
                  <a:pt x="392" y="13"/>
                  <a:pt x="392" y="13"/>
                  <a:pt x="392" y="13"/>
                </a:cubicBezTo>
                <a:cubicBezTo>
                  <a:pt x="391" y="15"/>
                  <a:pt x="391" y="15"/>
                  <a:pt x="391" y="15"/>
                </a:cubicBezTo>
                <a:cubicBezTo>
                  <a:pt x="389" y="16"/>
                  <a:pt x="389" y="16"/>
                  <a:pt x="389" y="16"/>
                </a:cubicBezTo>
                <a:cubicBezTo>
                  <a:pt x="387" y="15"/>
                  <a:pt x="387" y="15"/>
                  <a:pt x="387" y="15"/>
                </a:cubicBezTo>
                <a:cubicBezTo>
                  <a:pt x="385" y="15"/>
                  <a:pt x="385" y="15"/>
                  <a:pt x="385" y="15"/>
                </a:cubicBezTo>
                <a:cubicBezTo>
                  <a:pt x="385" y="10"/>
                  <a:pt x="385" y="10"/>
                  <a:pt x="385" y="10"/>
                </a:cubicBezTo>
                <a:cubicBezTo>
                  <a:pt x="380" y="5"/>
                  <a:pt x="380" y="5"/>
                  <a:pt x="380" y="5"/>
                </a:cubicBezTo>
                <a:cubicBezTo>
                  <a:pt x="380" y="12"/>
                  <a:pt x="380" y="12"/>
                  <a:pt x="380" y="12"/>
                </a:cubicBezTo>
                <a:cubicBezTo>
                  <a:pt x="378" y="14"/>
                  <a:pt x="378" y="14"/>
                  <a:pt x="378" y="14"/>
                </a:cubicBezTo>
                <a:cubicBezTo>
                  <a:pt x="376" y="16"/>
                  <a:pt x="376" y="16"/>
                  <a:pt x="376" y="16"/>
                </a:cubicBezTo>
                <a:cubicBezTo>
                  <a:pt x="373" y="15"/>
                  <a:pt x="373" y="15"/>
                  <a:pt x="373" y="15"/>
                </a:cubicBezTo>
                <a:cubicBezTo>
                  <a:pt x="373" y="15"/>
                  <a:pt x="372" y="13"/>
                  <a:pt x="371" y="12"/>
                </a:cubicBezTo>
                <a:cubicBezTo>
                  <a:pt x="370" y="11"/>
                  <a:pt x="365" y="14"/>
                  <a:pt x="365" y="14"/>
                </a:cubicBezTo>
                <a:cubicBezTo>
                  <a:pt x="363" y="15"/>
                  <a:pt x="363" y="15"/>
                  <a:pt x="363" y="15"/>
                </a:cubicBezTo>
                <a:cubicBezTo>
                  <a:pt x="363" y="9"/>
                  <a:pt x="363" y="9"/>
                  <a:pt x="363" y="9"/>
                </a:cubicBezTo>
                <a:cubicBezTo>
                  <a:pt x="360" y="7"/>
                  <a:pt x="360" y="7"/>
                  <a:pt x="360" y="7"/>
                </a:cubicBezTo>
                <a:cubicBezTo>
                  <a:pt x="359" y="12"/>
                  <a:pt x="359" y="12"/>
                  <a:pt x="359" y="12"/>
                </a:cubicBezTo>
                <a:cubicBezTo>
                  <a:pt x="354" y="12"/>
                  <a:pt x="354" y="12"/>
                  <a:pt x="354" y="12"/>
                </a:cubicBezTo>
                <a:cubicBezTo>
                  <a:pt x="353" y="8"/>
                  <a:pt x="353" y="8"/>
                  <a:pt x="353" y="8"/>
                </a:cubicBezTo>
                <a:cubicBezTo>
                  <a:pt x="352" y="6"/>
                  <a:pt x="352" y="6"/>
                  <a:pt x="352" y="6"/>
                </a:cubicBezTo>
                <a:cubicBezTo>
                  <a:pt x="350" y="14"/>
                  <a:pt x="350" y="14"/>
                  <a:pt x="350" y="14"/>
                </a:cubicBezTo>
                <a:cubicBezTo>
                  <a:pt x="350" y="16"/>
                  <a:pt x="350" y="16"/>
                  <a:pt x="350" y="16"/>
                </a:cubicBezTo>
                <a:cubicBezTo>
                  <a:pt x="350" y="16"/>
                  <a:pt x="348" y="16"/>
                  <a:pt x="347" y="15"/>
                </a:cubicBezTo>
                <a:cubicBezTo>
                  <a:pt x="346" y="14"/>
                  <a:pt x="347" y="10"/>
                  <a:pt x="347" y="10"/>
                </a:cubicBezTo>
                <a:cubicBezTo>
                  <a:pt x="348" y="6"/>
                  <a:pt x="348" y="6"/>
                  <a:pt x="348" y="6"/>
                </a:cubicBezTo>
                <a:cubicBezTo>
                  <a:pt x="348" y="3"/>
                  <a:pt x="348" y="3"/>
                  <a:pt x="348" y="3"/>
                </a:cubicBezTo>
                <a:cubicBezTo>
                  <a:pt x="345" y="7"/>
                  <a:pt x="345" y="7"/>
                  <a:pt x="345" y="7"/>
                </a:cubicBezTo>
                <a:cubicBezTo>
                  <a:pt x="343" y="10"/>
                  <a:pt x="343" y="10"/>
                  <a:pt x="343" y="10"/>
                </a:cubicBezTo>
                <a:cubicBezTo>
                  <a:pt x="341" y="10"/>
                  <a:pt x="341" y="10"/>
                  <a:pt x="341" y="10"/>
                </a:cubicBezTo>
                <a:cubicBezTo>
                  <a:pt x="341" y="7"/>
                  <a:pt x="341" y="7"/>
                  <a:pt x="341" y="7"/>
                </a:cubicBezTo>
                <a:cubicBezTo>
                  <a:pt x="337" y="7"/>
                  <a:pt x="337" y="7"/>
                  <a:pt x="337" y="7"/>
                </a:cubicBezTo>
                <a:cubicBezTo>
                  <a:pt x="335" y="8"/>
                  <a:pt x="335" y="8"/>
                  <a:pt x="335" y="8"/>
                </a:cubicBezTo>
                <a:cubicBezTo>
                  <a:pt x="333" y="10"/>
                  <a:pt x="333" y="10"/>
                  <a:pt x="333" y="10"/>
                </a:cubicBezTo>
                <a:cubicBezTo>
                  <a:pt x="331" y="10"/>
                  <a:pt x="331" y="10"/>
                  <a:pt x="331" y="10"/>
                </a:cubicBezTo>
                <a:cubicBezTo>
                  <a:pt x="329" y="4"/>
                  <a:pt x="329" y="4"/>
                  <a:pt x="329" y="4"/>
                </a:cubicBezTo>
                <a:cubicBezTo>
                  <a:pt x="327" y="7"/>
                  <a:pt x="327" y="7"/>
                  <a:pt x="327" y="7"/>
                </a:cubicBezTo>
                <a:cubicBezTo>
                  <a:pt x="327" y="9"/>
                  <a:pt x="327" y="9"/>
                  <a:pt x="327" y="9"/>
                </a:cubicBezTo>
                <a:cubicBezTo>
                  <a:pt x="327" y="9"/>
                  <a:pt x="327" y="9"/>
                  <a:pt x="327" y="12"/>
                </a:cubicBezTo>
                <a:cubicBezTo>
                  <a:pt x="327" y="14"/>
                  <a:pt x="325" y="14"/>
                  <a:pt x="325" y="14"/>
                </a:cubicBezTo>
                <a:cubicBezTo>
                  <a:pt x="325" y="14"/>
                  <a:pt x="323" y="15"/>
                  <a:pt x="322" y="13"/>
                </a:cubicBezTo>
                <a:cubicBezTo>
                  <a:pt x="321" y="12"/>
                  <a:pt x="322" y="7"/>
                  <a:pt x="322" y="7"/>
                </a:cubicBezTo>
                <a:cubicBezTo>
                  <a:pt x="320" y="0"/>
                  <a:pt x="320" y="0"/>
                  <a:pt x="320" y="0"/>
                </a:cubicBezTo>
                <a:cubicBezTo>
                  <a:pt x="316" y="12"/>
                  <a:pt x="316" y="12"/>
                  <a:pt x="316" y="12"/>
                </a:cubicBezTo>
                <a:cubicBezTo>
                  <a:pt x="314" y="9"/>
                  <a:pt x="314" y="9"/>
                  <a:pt x="314" y="9"/>
                </a:cubicBezTo>
                <a:cubicBezTo>
                  <a:pt x="313" y="9"/>
                  <a:pt x="313" y="9"/>
                  <a:pt x="313" y="9"/>
                </a:cubicBezTo>
                <a:cubicBezTo>
                  <a:pt x="313" y="12"/>
                  <a:pt x="313" y="12"/>
                  <a:pt x="313" y="12"/>
                </a:cubicBezTo>
                <a:cubicBezTo>
                  <a:pt x="311" y="12"/>
                  <a:pt x="311" y="12"/>
                  <a:pt x="311" y="12"/>
                </a:cubicBezTo>
                <a:cubicBezTo>
                  <a:pt x="311" y="2"/>
                  <a:pt x="311" y="2"/>
                  <a:pt x="311" y="2"/>
                </a:cubicBezTo>
                <a:cubicBezTo>
                  <a:pt x="309" y="6"/>
                  <a:pt x="309" y="6"/>
                  <a:pt x="309" y="6"/>
                </a:cubicBezTo>
                <a:cubicBezTo>
                  <a:pt x="307" y="7"/>
                  <a:pt x="307" y="7"/>
                  <a:pt x="307" y="7"/>
                </a:cubicBezTo>
                <a:cubicBezTo>
                  <a:pt x="307" y="11"/>
                  <a:pt x="307" y="11"/>
                  <a:pt x="307" y="11"/>
                </a:cubicBezTo>
                <a:cubicBezTo>
                  <a:pt x="302" y="13"/>
                  <a:pt x="302" y="13"/>
                  <a:pt x="302" y="13"/>
                </a:cubicBezTo>
                <a:cubicBezTo>
                  <a:pt x="301" y="16"/>
                  <a:pt x="301" y="16"/>
                  <a:pt x="301" y="16"/>
                </a:cubicBezTo>
                <a:cubicBezTo>
                  <a:pt x="298" y="17"/>
                  <a:pt x="298" y="17"/>
                  <a:pt x="298" y="17"/>
                </a:cubicBezTo>
                <a:cubicBezTo>
                  <a:pt x="298" y="14"/>
                  <a:pt x="298" y="14"/>
                  <a:pt x="298" y="14"/>
                </a:cubicBezTo>
                <a:cubicBezTo>
                  <a:pt x="298" y="14"/>
                  <a:pt x="298" y="8"/>
                  <a:pt x="296" y="8"/>
                </a:cubicBezTo>
                <a:cubicBezTo>
                  <a:pt x="293" y="8"/>
                  <a:pt x="292" y="13"/>
                  <a:pt x="292" y="13"/>
                </a:cubicBezTo>
                <a:cubicBezTo>
                  <a:pt x="291" y="15"/>
                  <a:pt x="291" y="15"/>
                  <a:pt x="291" y="15"/>
                </a:cubicBezTo>
                <a:cubicBezTo>
                  <a:pt x="290" y="13"/>
                  <a:pt x="290" y="13"/>
                  <a:pt x="290" y="13"/>
                </a:cubicBezTo>
                <a:cubicBezTo>
                  <a:pt x="290" y="9"/>
                  <a:pt x="290" y="9"/>
                  <a:pt x="290" y="9"/>
                </a:cubicBezTo>
                <a:cubicBezTo>
                  <a:pt x="286" y="9"/>
                  <a:pt x="286" y="9"/>
                  <a:pt x="286" y="9"/>
                </a:cubicBezTo>
                <a:cubicBezTo>
                  <a:pt x="286" y="14"/>
                  <a:pt x="286" y="14"/>
                  <a:pt x="286" y="14"/>
                </a:cubicBezTo>
                <a:cubicBezTo>
                  <a:pt x="283" y="14"/>
                  <a:pt x="283" y="14"/>
                  <a:pt x="283" y="14"/>
                </a:cubicBezTo>
                <a:cubicBezTo>
                  <a:pt x="282" y="7"/>
                  <a:pt x="282" y="7"/>
                  <a:pt x="282" y="7"/>
                </a:cubicBezTo>
                <a:cubicBezTo>
                  <a:pt x="279" y="7"/>
                  <a:pt x="279" y="7"/>
                  <a:pt x="279" y="7"/>
                </a:cubicBezTo>
                <a:cubicBezTo>
                  <a:pt x="278" y="13"/>
                  <a:pt x="278" y="13"/>
                  <a:pt x="278" y="13"/>
                </a:cubicBezTo>
                <a:cubicBezTo>
                  <a:pt x="277" y="8"/>
                  <a:pt x="277" y="8"/>
                  <a:pt x="277" y="8"/>
                </a:cubicBezTo>
                <a:cubicBezTo>
                  <a:pt x="273" y="8"/>
                  <a:pt x="273" y="8"/>
                  <a:pt x="273" y="8"/>
                </a:cubicBezTo>
                <a:cubicBezTo>
                  <a:pt x="272" y="15"/>
                  <a:pt x="272" y="15"/>
                  <a:pt x="272" y="15"/>
                </a:cubicBezTo>
                <a:cubicBezTo>
                  <a:pt x="272" y="13"/>
                  <a:pt x="272" y="13"/>
                  <a:pt x="272" y="13"/>
                </a:cubicBezTo>
                <a:cubicBezTo>
                  <a:pt x="268" y="13"/>
                  <a:pt x="268" y="13"/>
                  <a:pt x="268" y="13"/>
                </a:cubicBezTo>
                <a:cubicBezTo>
                  <a:pt x="268" y="16"/>
                  <a:pt x="268" y="16"/>
                  <a:pt x="268" y="16"/>
                </a:cubicBezTo>
                <a:cubicBezTo>
                  <a:pt x="267" y="15"/>
                  <a:pt x="267" y="15"/>
                  <a:pt x="267" y="15"/>
                </a:cubicBezTo>
                <a:cubicBezTo>
                  <a:pt x="267" y="7"/>
                  <a:pt x="267" y="7"/>
                  <a:pt x="267" y="7"/>
                </a:cubicBezTo>
                <a:cubicBezTo>
                  <a:pt x="264" y="7"/>
                  <a:pt x="264" y="7"/>
                  <a:pt x="264" y="7"/>
                </a:cubicBezTo>
                <a:cubicBezTo>
                  <a:pt x="262" y="10"/>
                  <a:pt x="262" y="10"/>
                  <a:pt x="262" y="10"/>
                </a:cubicBezTo>
                <a:cubicBezTo>
                  <a:pt x="262" y="3"/>
                  <a:pt x="262" y="3"/>
                  <a:pt x="262" y="3"/>
                </a:cubicBezTo>
                <a:cubicBezTo>
                  <a:pt x="258" y="6"/>
                  <a:pt x="258" y="6"/>
                  <a:pt x="258" y="6"/>
                </a:cubicBezTo>
                <a:cubicBezTo>
                  <a:pt x="258" y="11"/>
                  <a:pt x="258" y="11"/>
                  <a:pt x="258" y="11"/>
                </a:cubicBezTo>
                <a:cubicBezTo>
                  <a:pt x="257" y="11"/>
                  <a:pt x="257" y="11"/>
                  <a:pt x="257" y="11"/>
                </a:cubicBezTo>
                <a:cubicBezTo>
                  <a:pt x="257" y="5"/>
                  <a:pt x="257" y="5"/>
                  <a:pt x="257" y="5"/>
                </a:cubicBezTo>
                <a:cubicBezTo>
                  <a:pt x="252" y="0"/>
                  <a:pt x="252" y="0"/>
                  <a:pt x="252" y="0"/>
                </a:cubicBezTo>
                <a:cubicBezTo>
                  <a:pt x="252" y="8"/>
                  <a:pt x="252" y="8"/>
                  <a:pt x="252" y="8"/>
                </a:cubicBezTo>
                <a:cubicBezTo>
                  <a:pt x="248" y="8"/>
                  <a:pt x="248" y="8"/>
                  <a:pt x="248" y="8"/>
                </a:cubicBezTo>
                <a:cubicBezTo>
                  <a:pt x="248" y="14"/>
                  <a:pt x="248" y="14"/>
                  <a:pt x="248" y="14"/>
                </a:cubicBezTo>
                <a:cubicBezTo>
                  <a:pt x="247" y="12"/>
                  <a:pt x="247" y="12"/>
                  <a:pt x="247" y="12"/>
                </a:cubicBezTo>
                <a:cubicBezTo>
                  <a:pt x="245" y="11"/>
                  <a:pt x="245" y="11"/>
                  <a:pt x="245" y="11"/>
                </a:cubicBezTo>
                <a:cubicBezTo>
                  <a:pt x="243" y="14"/>
                  <a:pt x="243" y="14"/>
                  <a:pt x="243" y="14"/>
                </a:cubicBezTo>
                <a:cubicBezTo>
                  <a:pt x="243" y="9"/>
                  <a:pt x="243" y="9"/>
                  <a:pt x="243" y="9"/>
                </a:cubicBezTo>
                <a:cubicBezTo>
                  <a:pt x="240" y="8"/>
                  <a:pt x="240" y="8"/>
                  <a:pt x="240" y="8"/>
                </a:cubicBezTo>
                <a:cubicBezTo>
                  <a:pt x="241" y="10"/>
                  <a:pt x="241" y="10"/>
                  <a:pt x="241" y="10"/>
                </a:cubicBezTo>
                <a:cubicBezTo>
                  <a:pt x="241" y="10"/>
                  <a:pt x="240" y="15"/>
                  <a:pt x="239" y="13"/>
                </a:cubicBezTo>
                <a:cubicBezTo>
                  <a:pt x="238" y="11"/>
                  <a:pt x="238" y="8"/>
                  <a:pt x="238" y="8"/>
                </a:cubicBezTo>
                <a:cubicBezTo>
                  <a:pt x="235" y="8"/>
                  <a:pt x="235" y="8"/>
                  <a:pt x="235" y="8"/>
                </a:cubicBezTo>
                <a:cubicBezTo>
                  <a:pt x="235" y="11"/>
                  <a:pt x="235" y="11"/>
                  <a:pt x="235" y="11"/>
                </a:cubicBezTo>
                <a:cubicBezTo>
                  <a:pt x="234" y="10"/>
                  <a:pt x="234" y="10"/>
                  <a:pt x="234" y="10"/>
                </a:cubicBezTo>
                <a:cubicBezTo>
                  <a:pt x="233" y="9"/>
                  <a:pt x="233" y="9"/>
                  <a:pt x="233" y="9"/>
                </a:cubicBezTo>
                <a:cubicBezTo>
                  <a:pt x="227" y="8"/>
                  <a:pt x="227" y="8"/>
                  <a:pt x="227" y="8"/>
                </a:cubicBezTo>
                <a:cubicBezTo>
                  <a:pt x="227" y="8"/>
                  <a:pt x="225" y="8"/>
                  <a:pt x="228" y="10"/>
                </a:cubicBezTo>
                <a:cubicBezTo>
                  <a:pt x="231" y="12"/>
                  <a:pt x="231" y="14"/>
                  <a:pt x="231" y="14"/>
                </a:cubicBezTo>
                <a:cubicBezTo>
                  <a:pt x="229" y="16"/>
                  <a:pt x="229" y="16"/>
                  <a:pt x="229" y="16"/>
                </a:cubicBezTo>
                <a:cubicBezTo>
                  <a:pt x="229" y="16"/>
                  <a:pt x="227" y="15"/>
                  <a:pt x="226" y="13"/>
                </a:cubicBezTo>
                <a:cubicBezTo>
                  <a:pt x="224" y="11"/>
                  <a:pt x="226" y="10"/>
                  <a:pt x="226" y="10"/>
                </a:cubicBezTo>
                <a:cubicBezTo>
                  <a:pt x="223" y="9"/>
                  <a:pt x="223" y="9"/>
                  <a:pt x="223" y="9"/>
                </a:cubicBezTo>
                <a:cubicBezTo>
                  <a:pt x="220" y="12"/>
                  <a:pt x="220" y="12"/>
                  <a:pt x="220" y="12"/>
                </a:cubicBezTo>
                <a:cubicBezTo>
                  <a:pt x="219" y="16"/>
                  <a:pt x="219" y="16"/>
                  <a:pt x="219" y="16"/>
                </a:cubicBezTo>
                <a:cubicBezTo>
                  <a:pt x="217" y="15"/>
                  <a:pt x="217" y="15"/>
                  <a:pt x="217" y="15"/>
                </a:cubicBezTo>
                <a:cubicBezTo>
                  <a:pt x="217" y="14"/>
                  <a:pt x="217" y="14"/>
                  <a:pt x="217" y="14"/>
                </a:cubicBezTo>
                <a:cubicBezTo>
                  <a:pt x="217" y="11"/>
                  <a:pt x="217" y="11"/>
                  <a:pt x="217" y="11"/>
                </a:cubicBezTo>
                <a:cubicBezTo>
                  <a:pt x="218" y="8"/>
                  <a:pt x="218" y="8"/>
                  <a:pt x="218" y="8"/>
                </a:cubicBezTo>
                <a:cubicBezTo>
                  <a:pt x="215" y="9"/>
                  <a:pt x="215" y="9"/>
                  <a:pt x="215" y="9"/>
                </a:cubicBezTo>
                <a:cubicBezTo>
                  <a:pt x="214" y="12"/>
                  <a:pt x="214" y="12"/>
                  <a:pt x="214" y="12"/>
                </a:cubicBezTo>
                <a:cubicBezTo>
                  <a:pt x="212" y="13"/>
                  <a:pt x="212" y="13"/>
                  <a:pt x="212" y="13"/>
                </a:cubicBezTo>
                <a:cubicBezTo>
                  <a:pt x="211" y="11"/>
                  <a:pt x="211" y="11"/>
                  <a:pt x="211" y="11"/>
                </a:cubicBezTo>
                <a:cubicBezTo>
                  <a:pt x="211" y="7"/>
                  <a:pt x="211" y="7"/>
                  <a:pt x="211" y="7"/>
                </a:cubicBezTo>
                <a:cubicBezTo>
                  <a:pt x="210" y="7"/>
                  <a:pt x="210" y="7"/>
                  <a:pt x="210" y="7"/>
                </a:cubicBezTo>
                <a:cubicBezTo>
                  <a:pt x="208" y="8"/>
                  <a:pt x="208" y="8"/>
                  <a:pt x="208" y="8"/>
                </a:cubicBezTo>
                <a:cubicBezTo>
                  <a:pt x="207" y="13"/>
                  <a:pt x="207" y="13"/>
                  <a:pt x="207" y="13"/>
                </a:cubicBezTo>
                <a:cubicBezTo>
                  <a:pt x="207" y="16"/>
                  <a:pt x="207" y="16"/>
                  <a:pt x="207" y="16"/>
                </a:cubicBezTo>
                <a:cubicBezTo>
                  <a:pt x="203" y="15"/>
                  <a:pt x="203" y="15"/>
                  <a:pt x="203" y="15"/>
                </a:cubicBezTo>
                <a:cubicBezTo>
                  <a:pt x="202" y="14"/>
                  <a:pt x="202" y="14"/>
                  <a:pt x="202" y="14"/>
                </a:cubicBezTo>
                <a:cubicBezTo>
                  <a:pt x="201" y="12"/>
                  <a:pt x="201" y="12"/>
                  <a:pt x="201" y="12"/>
                </a:cubicBezTo>
                <a:cubicBezTo>
                  <a:pt x="197" y="12"/>
                  <a:pt x="197" y="12"/>
                  <a:pt x="197" y="12"/>
                </a:cubicBezTo>
                <a:cubicBezTo>
                  <a:pt x="196" y="14"/>
                  <a:pt x="196" y="14"/>
                  <a:pt x="196" y="14"/>
                </a:cubicBezTo>
                <a:cubicBezTo>
                  <a:pt x="194" y="17"/>
                  <a:pt x="194" y="17"/>
                  <a:pt x="194" y="17"/>
                </a:cubicBezTo>
                <a:cubicBezTo>
                  <a:pt x="193" y="18"/>
                  <a:pt x="193" y="18"/>
                  <a:pt x="193" y="18"/>
                </a:cubicBezTo>
                <a:cubicBezTo>
                  <a:pt x="191" y="15"/>
                  <a:pt x="191" y="15"/>
                  <a:pt x="191" y="15"/>
                </a:cubicBezTo>
                <a:cubicBezTo>
                  <a:pt x="190" y="13"/>
                  <a:pt x="190" y="13"/>
                  <a:pt x="190" y="13"/>
                </a:cubicBezTo>
                <a:cubicBezTo>
                  <a:pt x="187" y="16"/>
                  <a:pt x="187" y="16"/>
                  <a:pt x="187" y="16"/>
                </a:cubicBezTo>
                <a:cubicBezTo>
                  <a:pt x="187" y="15"/>
                  <a:pt x="187" y="15"/>
                  <a:pt x="187" y="15"/>
                </a:cubicBezTo>
                <a:cubicBezTo>
                  <a:pt x="187" y="12"/>
                  <a:pt x="187" y="12"/>
                  <a:pt x="187" y="12"/>
                </a:cubicBezTo>
                <a:cubicBezTo>
                  <a:pt x="190" y="8"/>
                  <a:pt x="190" y="8"/>
                  <a:pt x="190" y="8"/>
                </a:cubicBezTo>
                <a:cubicBezTo>
                  <a:pt x="187" y="9"/>
                  <a:pt x="187" y="9"/>
                  <a:pt x="187" y="9"/>
                </a:cubicBezTo>
                <a:cubicBezTo>
                  <a:pt x="185" y="10"/>
                  <a:pt x="185" y="10"/>
                  <a:pt x="185" y="10"/>
                </a:cubicBezTo>
                <a:cubicBezTo>
                  <a:pt x="183" y="12"/>
                  <a:pt x="183" y="12"/>
                  <a:pt x="183" y="12"/>
                </a:cubicBezTo>
                <a:cubicBezTo>
                  <a:pt x="182" y="14"/>
                  <a:pt x="182" y="14"/>
                  <a:pt x="182" y="14"/>
                </a:cubicBezTo>
                <a:cubicBezTo>
                  <a:pt x="179" y="15"/>
                  <a:pt x="179" y="15"/>
                  <a:pt x="179" y="15"/>
                </a:cubicBezTo>
                <a:cubicBezTo>
                  <a:pt x="179" y="16"/>
                  <a:pt x="179" y="16"/>
                  <a:pt x="179" y="16"/>
                </a:cubicBezTo>
                <a:cubicBezTo>
                  <a:pt x="177" y="16"/>
                  <a:pt x="177" y="16"/>
                  <a:pt x="177" y="16"/>
                </a:cubicBezTo>
                <a:cubicBezTo>
                  <a:pt x="176" y="15"/>
                  <a:pt x="176" y="15"/>
                  <a:pt x="176" y="15"/>
                </a:cubicBezTo>
                <a:cubicBezTo>
                  <a:pt x="174" y="13"/>
                  <a:pt x="174" y="13"/>
                  <a:pt x="174" y="13"/>
                </a:cubicBezTo>
                <a:cubicBezTo>
                  <a:pt x="169" y="15"/>
                  <a:pt x="169" y="15"/>
                  <a:pt x="169" y="15"/>
                </a:cubicBezTo>
                <a:cubicBezTo>
                  <a:pt x="166" y="15"/>
                  <a:pt x="166" y="15"/>
                  <a:pt x="166" y="15"/>
                </a:cubicBezTo>
                <a:cubicBezTo>
                  <a:pt x="170" y="6"/>
                  <a:pt x="170" y="6"/>
                  <a:pt x="170" y="6"/>
                </a:cubicBezTo>
                <a:cubicBezTo>
                  <a:pt x="162" y="9"/>
                  <a:pt x="162" y="9"/>
                  <a:pt x="162" y="9"/>
                </a:cubicBezTo>
                <a:cubicBezTo>
                  <a:pt x="162" y="12"/>
                  <a:pt x="162" y="12"/>
                  <a:pt x="162" y="12"/>
                </a:cubicBezTo>
                <a:cubicBezTo>
                  <a:pt x="157" y="12"/>
                  <a:pt x="157" y="12"/>
                  <a:pt x="157" y="12"/>
                </a:cubicBezTo>
                <a:cubicBezTo>
                  <a:pt x="157" y="6"/>
                  <a:pt x="157" y="6"/>
                  <a:pt x="157" y="6"/>
                </a:cubicBezTo>
                <a:cubicBezTo>
                  <a:pt x="154" y="9"/>
                  <a:pt x="154" y="9"/>
                  <a:pt x="154" y="9"/>
                </a:cubicBezTo>
                <a:cubicBezTo>
                  <a:pt x="154" y="12"/>
                  <a:pt x="154" y="12"/>
                  <a:pt x="154" y="12"/>
                </a:cubicBezTo>
                <a:cubicBezTo>
                  <a:pt x="154" y="15"/>
                  <a:pt x="154" y="15"/>
                  <a:pt x="154" y="15"/>
                </a:cubicBezTo>
                <a:cubicBezTo>
                  <a:pt x="151" y="17"/>
                  <a:pt x="151" y="17"/>
                  <a:pt x="151" y="17"/>
                </a:cubicBezTo>
                <a:cubicBezTo>
                  <a:pt x="149" y="16"/>
                  <a:pt x="149" y="16"/>
                  <a:pt x="149" y="16"/>
                </a:cubicBezTo>
                <a:cubicBezTo>
                  <a:pt x="149" y="12"/>
                  <a:pt x="149" y="12"/>
                  <a:pt x="149" y="12"/>
                </a:cubicBezTo>
                <a:cubicBezTo>
                  <a:pt x="152" y="6"/>
                  <a:pt x="152" y="6"/>
                  <a:pt x="152" y="6"/>
                </a:cubicBezTo>
                <a:cubicBezTo>
                  <a:pt x="149" y="5"/>
                  <a:pt x="149" y="5"/>
                  <a:pt x="149" y="5"/>
                </a:cubicBezTo>
                <a:cubicBezTo>
                  <a:pt x="147" y="7"/>
                  <a:pt x="147" y="7"/>
                  <a:pt x="147" y="7"/>
                </a:cubicBezTo>
                <a:cubicBezTo>
                  <a:pt x="145" y="11"/>
                  <a:pt x="145" y="11"/>
                  <a:pt x="145" y="11"/>
                </a:cubicBezTo>
                <a:cubicBezTo>
                  <a:pt x="144" y="11"/>
                  <a:pt x="144" y="11"/>
                  <a:pt x="144" y="11"/>
                </a:cubicBezTo>
                <a:cubicBezTo>
                  <a:pt x="143" y="8"/>
                  <a:pt x="143" y="8"/>
                  <a:pt x="143" y="8"/>
                </a:cubicBezTo>
                <a:cubicBezTo>
                  <a:pt x="141" y="6"/>
                  <a:pt x="141" y="6"/>
                  <a:pt x="141" y="6"/>
                </a:cubicBezTo>
                <a:cubicBezTo>
                  <a:pt x="138" y="9"/>
                  <a:pt x="138" y="9"/>
                  <a:pt x="138" y="9"/>
                </a:cubicBezTo>
                <a:cubicBezTo>
                  <a:pt x="137" y="10"/>
                  <a:pt x="137" y="10"/>
                  <a:pt x="137" y="10"/>
                </a:cubicBezTo>
                <a:cubicBezTo>
                  <a:pt x="134" y="10"/>
                  <a:pt x="134" y="10"/>
                  <a:pt x="134" y="10"/>
                </a:cubicBezTo>
                <a:cubicBezTo>
                  <a:pt x="132" y="3"/>
                  <a:pt x="132" y="3"/>
                  <a:pt x="132" y="3"/>
                </a:cubicBezTo>
                <a:cubicBezTo>
                  <a:pt x="129" y="7"/>
                  <a:pt x="129" y="7"/>
                  <a:pt x="129" y="7"/>
                </a:cubicBezTo>
                <a:cubicBezTo>
                  <a:pt x="129" y="14"/>
                  <a:pt x="129" y="14"/>
                  <a:pt x="129" y="14"/>
                </a:cubicBezTo>
                <a:cubicBezTo>
                  <a:pt x="124" y="14"/>
                  <a:pt x="124" y="14"/>
                  <a:pt x="124" y="14"/>
                </a:cubicBezTo>
                <a:cubicBezTo>
                  <a:pt x="124" y="7"/>
                  <a:pt x="124" y="7"/>
                  <a:pt x="124" y="7"/>
                </a:cubicBezTo>
                <a:cubicBezTo>
                  <a:pt x="121" y="7"/>
                  <a:pt x="121" y="7"/>
                  <a:pt x="121" y="7"/>
                </a:cubicBezTo>
                <a:cubicBezTo>
                  <a:pt x="121" y="14"/>
                  <a:pt x="121" y="14"/>
                  <a:pt x="121" y="14"/>
                </a:cubicBezTo>
                <a:cubicBezTo>
                  <a:pt x="120" y="14"/>
                  <a:pt x="120" y="14"/>
                  <a:pt x="120" y="14"/>
                </a:cubicBezTo>
                <a:cubicBezTo>
                  <a:pt x="119" y="10"/>
                  <a:pt x="119" y="10"/>
                  <a:pt x="119" y="10"/>
                </a:cubicBezTo>
                <a:cubicBezTo>
                  <a:pt x="117" y="10"/>
                  <a:pt x="117" y="10"/>
                  <a:pt x="117" y="10"/>
                </a:cubicBezTo>
                <a:cubicBezTo>
                  <a:pt x="116" y="13"/>
                  <a:pt x="116" y="13"/>
                  <a:pt x="116" y="13"/>
                </a:cubicBezTo>
                <a:cubicBezTo>
                  <a:pt x="114" y="13"/>
                  <a:pt x="114" y="13"/>
                  <a:pt x="114" y="13"/>
                </a:cubicBezTo>
                <a:cubicBezTo>
                  <a:pt x="114" y="7"/>
                  <a:pt x="114" y="7"/>
                  <a:pt x="114" y="7"/>
                </a:cubicBezTo>
                <a:cubicBezTo>
                  <a:pt x="112" y="6"/>
                  <a:pt x="112" y="6"/>
                  <a:pt x="112" y="6"/>
                </a:cubicBezTo>
                <a:cubicBezTo>
                  <a:pt x="110" y="7"/>
                  <a:pt x="110" y="7"/>
                  <a:pt x="110" y="7"/>
                </a:cubicBezTo>
                <a:cubicBezTo>
                  <a:pt x="110" y="7"/>
                  <a:pt x="114" y="12"/>
                  <a:pt x="110" y="12"/>
                </a:cubicBezTo>
                <a:cubicBezTo>
                  <a:pt x="107" y="12"/>
                  <a:pt x="104" y="16"/>
                  <a:pt x="104" y="16"/>
                </a:cubicBezTo>
                <a:cubicBezTo>
                  <a:pt x="104" y="16"/>
                  <a:pt x="103" y="17"/>
                  <a:pt x="102" y="17"/>
                </a:cubicBezTo>
                <a:cubicBezTo>
                  <a:pt x="101" y="16"/>
                  <a:pt x="102" y="10"/>
                  <a:pt x="102" y="10"/>
                </a:cubicBezTo>
                <a:cubicBezTo>
                  <a:pt x="99" y="10"/>
                  <a:pt x="99" y="10"/>
                  <a:pt x="99" y="10"/>
                </a:cubicBezTo>
                <a:cubicBezTo>
                  <a:pt x="96" y="12"/>
                  <a:pt x="96" y="12"/>
                  <a:pt x="96" y="12"/>
                </a:cubicBezTo>
                <a:cubicBezTo>
                  <a:pt x="93" y="16"/>
                  <a:pt x="93" y="16"/>
                  <a:pt x="93" y="16"/>
                </a:cubicBezTo>
                <a:cubicBezTo>
                  <a:pt x="92" y="9"/>
                  <a:pt x="92" y="9"/>
                  <a:pt x="92" y="9"/>
                </a:cubicBezTo>
                <a:cubicBezTo>
                  <a:pt x="90" y="10"/>
                  <a:pt x="90" y="10"/>
                  <a:pt x="90" y="10"/>
                </a:cubicBezTo>
                <a:cubicBezTo>
                  <a:pt x="87" y="15"/>
                  <a:pt x="87" y="15"/>
                  <a:pt x="87" y="15"/>
                </a:cubicBezTo>
                <a:cubicBezTo>
                  <a:pt x="86" y="8"/>
                  <a:pt x="86" y="8"/>
                  <a:pt x="86" y="8"/>
                </a:cubicBezTo>
                <a:cubicBezTo>
                  <a:pt x="83" y="8"/>
                  <a:pt x="83" y="8"/>
                  <a:pt x="83" y="8"/>
                </a:cubicBezTo>
                <a:cubicBezTo>
                  <a:pt x="81" y="15"/>
                  <a:pt x="81" y="15"/>
                  <a:pt x="81" y="15"/>
                </a:cubicBezTo>
                <a:cubicBezTo>
                  <a:pt x="79" y="9"/>
                  <a:pt x="79" y="9"/>
                  <a:pt x="79" y="9"/>
                </a:cubicBezTo>
                <a:cubicBezTo>
                  <a:pt x="77" y="10"/>
                  <a:pt x="77" y="10"/>
                  <a:pt x="77" y="10"/>
                </a:cubicBezTo>
                <a:cubicBezTo>
                  <a:pt x="76" y="16"/>
                  <a:pt x="76" y="16"/>
                  <a:pt x="76" y="16"/>
                </a:cubicBezTo>
                <a:cubicBezTo>
                  <a:pt x="75" y="12"/>
                  <a:pt x="75" y="12"/>
                  <a:pt x="75" y="12"/>
                </a:cubicBezTo>
                <a:cubicBezTo>
                  <a:pt x="72" y="13"/>
                  <a:pt x="72" y="13"/>
                  <a:pt x="72" y="13"/>
                </a:cubicBezTo>
                <a:cubicBezTo>
                  <a:pt x="71" y="16"/>
                  <a:pt x="71" y="16"/>
                  <a:pt x="71" y="16"/>
                </a:cubicBezTo>
                <a:cubicBezTo>
                  <a:pt x="69" y="16"/>
                  <a:pt x="69" y="16"/>
                  <a:pt x="69" y="16"/>
                </a:cubicBezTo>
                <a:cubicBezTo>
                  <a:pt x="70" y="8"/>
                  <a:pt x="70" y="8"/>
                  <a:pt x="70" y="8"/>
                </a:cubicBezTo>
                <a:cubicBezTo>
                  <a:pt x="68" y="7"/>
                  <a:pt x="68" y="7"/>
                  <a:pt x="68" y="7"/>
                </a:cubicBezTo>
                <a:cubicBezTo>
                  <a:pt x="67" y="7"/>
                  <a:pt x="67" y="7"/>
                  <a:pt x="67" y="7"/>
                </a:cubicBezTo>
                <a:cubicBezTo>
                  <a:pt x="65" y="12"/>
                  <a:pt x="65" y="12"/>
                  <a:pt x="65" y="12"/>
                </a:cubicBezTo>
                <a:cubicBezTo>
                  <a:pt x="63" y="7"/>
                  <a:pt x="63" y="7"/>
                  <a:pt x="63" y="7"/>
                </a:cubicBezTo>
                <a:cubicBezTo>
                  <a:pt x="62" y="7"/>
                  <a:pt x="62" y="7"/>
                  <a:pt x="62" y="7"/>
                </a:cubicBezTo>
                <a:cubicBezTo>
                  <a:pt x="60" y="13"/>
                  <a:pt x="60" y="13"/>
                  <a:pt x="60" y="13"/>
                </a:cubicBezTo>
                <a:cubicBezTo>
                  <a:pt x="59" y="4"/>
                  <a:pt x="59" y="4"/>
                  <a:pt x="59" y="4"/>
                </a:cubicBezTo>
                <a:cubicBezTo>
                  <a:pt x="56" y="4"/>
                  <a:pt x="56" y="4"/>
                  <a:pt x="56" y="4"/>
                </a:cubicBezTo>
                <a:cubicBezTo>
                  <a:pt x="55" y="9"/>
                  <a:pt x="55" y="9"/>
                  <a:pt x="55" y="9"/>
                </a:cubicBezTo>
                <a:cubicBezTo>
                  <a:pt x="51" y="10"/>
                  <a:pt x="51" y="10"/>
                  <a:pt x="51" y="10"/>
                </a:cubicBezTo>
                <a:cubicBezTo>
                  <a:pt x="52" y="13"/>
                  <a:pt x="52" y="13"/>
                  <a:pt x="52" y="13"/>
                </a:cubicBezTo>
                <a:cubicBezTo>
                  <a:pt x="50" y="13"/>
                  <a:pt x="50" y="13"/>
                  <a:pt x="50" y="13"/>
                </a:cubicBezTo>
                <a:cubicBezTo>
                  <a:pt x="48" y="11"/>
                  <a:pt x="48" y="11"/>
                  <a:pt x="48" y="11"/>
                </a:cubicBezTo>
                <a:cubicBezTo>
                  <a:pt x="47" y="14"/>
                  <a:pt x="47" y="14"/>
                  <a:pt x="47" y="14"/>
                </a:cubicBezTo>
                <a:cubicBezTo>
                  <a:pt x="44" y="13"/>
                  <a:pt x="44" y="13"/>
                  <a:pt x="44" y="13"/>
                </a:cubicBezTo>
                <a:cubicBezTo>
                  <a:pt x="44" y="9"/>
                  <a:pt x="44" y="9"/>
                  <a:pt x="44" y="9"/>
                </a:cubicBezTo>
                <a:cubicBezTo>
                  <a:pt x="40" y="8"/>
                  <a:pt x="40" y="8"/>
                  <a:pt x="40" y="8"/>
                </a:cubicBezTo>
                <a:cubicBezTo>
                  <a:pt x="39" y="14"/>
                  <a:pt x="39" y="14"/>
                  <a:pt x="39" y="14"/>
                </a:cubicBezTo>
                <a:cubicBezTo>
                  <a:pt x="37" y="14"/>
                  <a:pt x="37" y="14"/>
                  <a:pt x="37" y="14"/>
                </a:cubicBezTo>
                <a:cubicBezTo>
                  <a:pt x="38" y="8"/>
                  <a:pt x="38" y="8"/>
                  <a:pt x="38" y="8"/>
                </a:cubicBezTo>
                <a:cubicBezTo>
                  <a:pt x="33" y="7"/>
                  <a:pt x="33" y="7"/>
                  <a:pt x="33" y="7"/>
                </a:cubicBezTo>
                <a:cubicBezTo>
                  <a:pt x="34" y="15"/>
                  <a:pt x="34" y="15"/>
                  <a:pt x="34" y="15"/>
                </a:cubicBezTo>
                <a:cubicBezTo>
                  <a:pt x="28" y="15"/>
                  <a:pt x="28" y="15"/>
                  <a:pt x="28" y="15"/>
                </a:cubicBezTo>
                <a:cubicBezTo>
                  <a:pt x="27" y="9"/>
                  <a:pt x="27" y="9"/>
                  <a:pt x="27" y="9"/>
                </a:cubicBezTo>
                <a:cubicBezTo>
                  <a:pt x="23" y="9"/>
                  <a:pt x="23" y="9"/>
                  <a:pt x="23" y="9"/>
                </a:cubicBezTo>
                <a:cubicBezTo>
                  <a:pt x="24" y="16"/>
                  <a:pt x="24" y="16"/>
                  <a:pt x="24" y="16"/>
                </a:cubicBezTo>
                <a:cubicBezTo>
                  <a:pt x="22" y="16"/>
                  <a:pt x="22" y="16"/>
                  <a:pt x="22" y="16"/>
                </a:cubicBezTo>
                <a:cubicBezTo>
                  <a:pt x="21" y="10"/>
                  <a:pt x="21" y="10"/>
                  <a:pt x="21" y="10"/>
                </a:cubicBezTo>
                <a:cubicBezTo>
                  <a:pt x="18" y="10"/>
                  <a:pt x="18" y="10"/>
                  <a:pt x="18" y="10"/>
                </a:cubicBezTo>
                <a:cubicBezTo>
                  <a:pt x="17" y="13"/>
                  <a:pt x="17" y="13"/>
                  <a:pt x="17" y="13"/>
                </a:cubicBezTo>
                <a:cubicBezTo>
                  <a:pt x="15" y="9"/>
                  <a:pt x="15" y="9"/>
                  <a:pt x="15" y="9"/>
                </a:cubicBezTo>
                <a:cubicBezTo>
                  <a:pt x="11" y="10"/>
                  <a:pt x="11" y="10"/>
                  <a:pt x="11" y="10"/>
                </a:cubicBezTo>
                <a:cubicBezTo>
                  <a:pt x="11" y="11"/>
                  <a:pt x="11" y="11"/>
                  <a:pt x="11" y="11"/>
                </a:cubicBezTo>
                <a:cubicBezTo>
                  <a:pt x="13" y="15"/>
                  <a:pt x="13" y="15"/>
                  <a:pt x="13" y="15"/>
                </a:cubicBezTo>
                <a:cubicBezTo>
                  <a:pt x="13" y="17"/>
                  <a:pt x="13" y="17"/>
                  <a:pt x="13" y="17"/>
                </a:cubicBezTo>
                <a:cubicBezTo>
                  <a:pt x="11" y="17"/>
                  <a:pt x="11" y="17"/>
                  <a:pt x="11" y="17"/>
                </a:cubicBezTo>
                <a:cubicBezTo>
                  <a:pt x="9" y="15"/>
                  <a:pt x="9" y="15"/>
                  <a:pt x="9" y="15"/>
                </a:cubicBezTo>
                <a:cubicBezTo>
                  <a:pt x="7" y="15"/>
                  <a:pt x="7" y="15"/>
                  <a:pt x="7" y="15"/>
                </a:cubicBezTo>
                <a:cubicBezTo>
                  <a:pt x="6" y="17"/>
                  <a:pt x="6" y="17"/>
                  <a:pt x="6" y="17"/>
                </a:cubicBezTo>
                <a:cubicBezTo>
                  <a:pt x="6" y="14"/>
                  <a:pt x="6" y="14"/>
                  <a:pt x="6" y="14"/>
                </a:cubicBezTo>
                <a:cubicBezTo>
                  <a:pt x="5" y="11"/>
                  <a:pt x="5" y="11"/>
                  <a:pt x="5" y="11"/>
                </a:cubicBezTo>
                <a:cubicBezTo>
                  <a:pt x="5" y="12"/>
                  <a:pt x="5" y="12"/>
                  <a:pt x="5" y="12"/>
                </a:cubicBezTo>
                <a:cubicBezTo>
                  <a:pt x="3" y="17"/>
                  <a:pt x="3" y="17"/>
                  <a:pt x="3" y="17"/>
                </a:cubicBezTo>
                <a:cubicBezTo>
                  <a:pt x="1" y="15"/>
                  <a:pt x="1" y="15"/>
                  <a:pt x="1" y="15"/>
                </a:cubicBezTo>
                <a:cubicBezTo>
                  <a:pt x="0" y="18"/>
                  <a:pt x="0" y="18"/>
                  <a:pt x="0" y="18"/>
                </a:cubicBezTo>
                <a:cubicBezTo>
                  <a:pt x="0" y="0"/>
                  <a:pt x="0" y="0"/>
                  <a:pt x="0" y="0"/>
                </a:cubicBezTo>
                <a:cubicBezTo>
                  <a:pt x="0" y="410"/>
                  <a:pt x="0" y="410"/>
                  <a:pt x="0" y="410"/>
                </a:cubicBezTo>
                <a:cubicBezTo>
                  <a:pt x="2880" y="410"/>
                  <a:pt x="2880" y="410"/>
                  <a:pt x="2880" y="410"/>
                </a:cubicBezTo>
                <a:cubicBezTo>
                  <a:pt x="2880" y="0"/>
                  <a:pt x="2880" y="0"/>
                  <a:pt x="2880" y="0"/>
                </a:cubicBezTo>
                <a:cubicBezTo>
                  <a:pt x="2880" y="16"/>
                  <a:pt x="2880" y="16"/>
                  <a:pt x="2880" y="16"/>
                </a:cubicBezTo>
                <a:lnTo>
                  <a:pt x="2878"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solidFill>
                <a:prstClr val="black"/>
              </a:solidFill>
            </a:endParaRPr>
          </a:p>
        </p:txBody>
      </p:sp>
      <p:sp>
        <p:nvSpPr>
          <p:cNvPr id="63" name="正方形/長方形 62"/>
          <p:cNvSpPr/>
          <p:nvPr userDrawn="1"/>
        </p:nvSpPr>
        <p:spPr>
          <a:xfrm>
            <a:off x="1" y="0"/>
            <a:ext cx="9143999" cy="6858000"/>
          </a:xfrm>
          <a:prstGeom prst="rect">
            <a:avLst/>
          </a:prstGeom>
          <a:noFill/>
          <a:ln>
            <a:solidFill>
              <a:srgbClr val="ED9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205925" y="-13314"/>
            <a:ext cx="8190820" cy="571500"/>
          </a:xfrm>
        </p:spPr>
        <p:txBody>
          <a:bodyPr>
            <a:normAutofit/>
          </a:bodyPr>
          <a:lstStyle>
            <a:lvl1pPr algn="l">
              <a:defRPr sz="2000" b="1">
                <a:solidFill>
                  <a:schemeClr val="tx1"/>
                </a:solidFill>
              </a:defRPr>
            </a:lvl1pPr>
          </a:lstStyle>
          <a:p>
            <a:r>
              <a:rPr kumimoji="1" lang="ja-JP" altLang="en-US" dirty="0"/>
              <a:t>マスター タイトルの書式設定</a:t>
            </a:r>
          </a:p>
        </p:txBody>
      </p:sp>
      <p:sp>
        <p:nvSpPr>
          <p:cNvPr id="5" name="スライド番号プレースホルダー 4"/>
          <p:cNvSpPr>
            <a:spLocks noGrp="1"/>
          </p:cNvSpPr>
          <p:nvPr>
            <p:ph type="sldNum" sz="quarter" idx="12"/>
          </p:nvPr>
        </p:nvSpPr>
        <p:spPr>
          <a:xfrm>
            <a:off x="7034152" y="6516627"/>
            <a:ext cx="2133600" cy="365125"/>
          </a:xfrm>
        </p:spPr>
        <p:txBody>
          <a:bodyPr anchor="b"/>
          <a:lstStyle>
            <a:lvl1pPr>
              <a:defRPr sz="900">
                <a:solidFill>
                  <a:schemeClr val="tx1">
                    <a:lumMod val="50000"/>
                    <a:lumOff val="50000"/>
                  </a:schemeClr>
                </a:solidFill>
              </a:defRPr>
            </a:lvl1pPr>
          </a:lstStyle>
          <a:p>
            <a:fld id="{A98DD2BA-7463-4871-B0F9-551092CDA83E}" type="slidenum">
              <a:rPr lang="ja-JP" altLang="en-US" smtClean="0">
                <a:solidFill>
                  <a:prstClr val="black">
                    <a:lumMod val="50000"/>
                    <a:lumOff val="50000"/>
                  </a:prstClr>
                </a:solidFill>
              </a:rPr>
              <a:pPr/>
              <a:t>‹#›</a:t>
            </a:fld>
            <a:endParaRPr lang="ja-JP" altLang="en-US">
              <a:solidFill>
                <a:prstClr val="black">
                  <a:lumMod val="50000"/>
                  <a:lumOff val="50000"/>
                </a:prstClr>
              </a:solidFill>
            </a:endParaRPr>
          </a:p>
        </p:txBody>
      </p:sp>
    </p:spTree>
    <p:extLst>
      <p:ext uri="{BB962C8B-B14F-4D97-AF65-F5344CB8AC3E}">
        <p14:creationId xmlns:p14="http://schemas.microsoft.com/office/powerpoint/2010/main" val="600520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8_タイトルのみ">
    <p:spTree>
      <p:nvGrpSpPr>
        <p:cNvPr id="1" name=""/>
        <p:cNvGrpSpPr/>
        <p:nvPr/>
      </p:nvGrpSpPr>
      <p:grpSpPr>
        <a:xfrm>
          <a:off x="0" y="0"/>
          <a:ext cx="0" cy="0"/>
          <a:chOff x="0" y="0"/>
          <a:chExt cx="0" cy="0"/>
        </a:xfrm>
      </p:grpSpPr>
      <p:sp>
        <p:nvSpPr>
          <p:cNvPr id="44" name="正方形/長方形 43"/>
          <p:cNvSpPr/>
          <p:nvPr userDrawn="1"/>
        </p:nvSpPr>
        <p:spPr>
          <a:xfrm>
            <a:off x="0" y="0"/>
            <a:ext cx="9144000" cy="576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46" name="グループ化 45"/>
          <p:cNvGrpSpPr/>
          <p:nvPr userDrawn="1"/>
        </p:nvGrpSpPr>
        <p:grpSpPr>
          <a:xfrm>
            <a:off x="8125017" y="122773"/>
            <a:ext cx="912268" cy="120827"/>
            <a:chOff x="3201988" y="3246438"/>
            <a:chExt cx="2744787" cy="363537"/>
          </a:xfrm>
          <a:solidFill>
            <a:schemeClr val="bg1"/>
          </a:solidFill>
        </p:grpSpPr>
        <p:sp>
          <p:nvSpPr>
            <p:cNvPr id="47"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48"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49"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0"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1"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2"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3"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4"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5"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6"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7"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8"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59"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60"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61" name="正方形/長方形 60"/>
          <p:cNvSpPr/>
          <p:nvPr userDrawn="1"/>
        </p:nvSpPr>
        <p:spPr>
          <a:xfrm>
            <a:off x="8022519" y="239289"/>
            <a:ext cx="1146468" cy="276999"/>
          </a:xfrm>
          <a:prstGeom prst="rect">
            <a:avLst/>
          </a:prstGeom>
        </p:spPr>
        <p:txBody>
          <a:bodyPr wrap="none">
            <a:spAutoFit/>
          </a:bodyPr>
          <a:lstStyle/>
          <a:p>
            <a:pPr algn="ctr"/>
            <a:r>
              <a:rPr lang="ja-JP" altLang="en-US" sz="1200" b="1" spc="300" dirty="0">
                <a:solidFill>
                  <a:prstClr val="white"/>
                </a:solidFill>
                <a:latin typeface="Meiryo UI" panose="020B0604030504040204" pitchFamily="50" charset="-128"/>
                <a:cs typeface="Meiryo UI" panose="020B0604030504040204" pitchFamily="50" charset="-128"/>
              </a:rPr>
              <a:t>食料産業局</a:t>
            </a:r>
          </a:p>
        </p:txBody>
      </p:sp>
      <p:sp>
        <p:nvSpPr>
          <p:cNvPr id="62" name="Freeform 5"/>
          <p:cNvSpPr>
            <a:spLocks/>
          </p:cNvSpPr>
          <p:nvPr userDrawn="1"/>
        </p:nvSpPr>
        <p:spPr bwMode="auto">
          <a:xfrm>
            <a:off x="1" y="528988"/>
            <a:ext cx="9144000" cy="1304926"/>
          </a:xfrm>
          <a:custGeom>
            <a:avLst/>
            <a:gdLst>
              <a:gd name="T0" fmla="*/ 2838 w 2880"/>
              <a:gd name="T1" fmla="*/ 9 h 410"/>
              <a:gd name="T2" fmla="*/ 2787 w 2880"/>
              <a:gd name="T3" fmla="*/ 7 h 410"/>
              <a:gd name="T4" fmla="*/ 2741 w 2880"/>
              <a:gd name="T5" fmla="*/ 14 h 410"/>
              <a:gd name="T6" fmla="*/ 2698 w 2880"/>
              <a:gd name="T7" fmla="*/ 10 h 410"/>
              <a:gd name="T8" fmla="*/ 2664 w 2880"/>
              <a:gd name="T9" fmla="*/ 16 h 410"/>
              <a:gd name="T10" fmla="*/ 2614 w 2880"/>
              <a:gd name="T11" fmla="*/ 12 h 410"/>
              <a:gd name="T12" fmla="*/ 2573 w 2880"/>
              <a:gd name="T13" fmla="*/ 13 h 410"/>
              <a:gd name="T14" fmla="*/ 2522 w 2880"/>
              <a:gd name="T15" fmla="*/ 12 h 410"/>
              <a:gd name="T16" fmla="*/ 2473 w 2880"/>
              <a:gd name="T17" fmla="*/ 9 h 410"/>
              <a:gd name="T18" fmla="*/ 2436 w 2880"/>
              <a:gd name="T19" fmla="*/ 14 h 410"/>
              <a:gd name="T20" fmla="*/ 2397 w 2880"/>
              <a:gd name="T21" fmla="*/ 16 h 410"/>
              <a:gd name="T22" fmla="*/ 2345 w 2880"/>
              <a:gd name="T23" fmla="*/ 11 h 410"/>
              <a:gd name="T24" fmla="*/ 2295 w 2880"/>
              <a:gd name="T25" fmla="*/ 13 h 410"/>
              <a:gd name="T26" fmla="*/ 2244 w 2880"/>
              <a:gd name="T27" fmla="*/ 10 h 410"/>
              <a:gd name="T28" fmla="*/ 2195 w 2880"/>
              <a:gd name="T29" fmla="*/ 13 h 410"/>
              <a:gd name="T30" fmla="*/ 2151 w 2880"/>
              <a:gd name="T31" fmla="*/ 14 h 410"/>
              <a:gd name="T32" fmla="*/ 2115 w 2880"/>
              <a:gd name="T33" fmla="*/ 13 h 410"/>
              <a:gd name="T34" fmla="*/ 2077 w 2880"/>
              <a:gd name="T35" fmla="*/ 13 h 410"/>
              <a:gd name="T36" fmla="*/ 2027 w 2880"/>
              <a:gd name="T37" fmla="*/ 7 h 410"/>
              <a:gd name="T38" fmla="*/ 1975 w 2880"/>
              <a:gd name="T39" fmla="*/ 13 h 410"/>
              <a:gd name="T40" fmla="*/ 1926 w 2880"/>
              <a:gd name="T41" fmla="*/ 9 h 410"/>
              <a:gd name="T42" fmla="*/ 1886 w 2880"/>
              <a:gd name="T43" fmla="*/ 12 h 410"/>
              <a:gd name="T44" fmla="*/ 1833 w 2880"/>
              <a:gd name="T45" fmla="*/ 7 h 410"/>
              <a:gd name="T46" fmla="*/ 1789 w 2880"/>
              <a:gd name="T47" fmla="*/ 7 h 410"/>
              <a:gd name="T48" fmla="*/ 1746 w 2880"/>
              <a:gd name="T49" fmla="*/ 13 h 410"/>
              <a:gd name="T50" fmla="*/ 1710 w 2880"/>
              <a:gd name="T51" fmla="*/ 15 h 410"/>
              <a:gd name="T52" fmla="*/ 1663 w 2880"/>
              <a:gd name="T53" fmla="*/ 6 h 410"/>
              <a:gd name="T54" fmla="*/ 1621 w 2880"/>
              <a:gd name="T55" fmla="*/ 13 h 410"/>
              <a:gd name="T56" fmla="*/ 1570 w 2880"/>
              <a:gd name="T57" fmla="*/ 7 h 410"/>
              <a:gd name="T58" fmla="*/ 1517 w 2880"/>
              <a:gd name="T59" fmla="*/ 7 h 410"/>
              <a:gd name="T60" fmla="*/ 1483 w 2880"/>
              <a:gd name="T61" fmla="*/ 11 h 410"/>
              <a:gd name="T62" fmla="*/ 1441 w 2880"/>
              <a:gd name="T63" fmla="*/ 16 h 410"/>
              <a:gd name="T64" fmla="*/ 1390 w 2880"/>
              <a:gd name="T65" fmla="*/ 9 h 410"/>
              <a:gd name="T66" fmla="*/ 1343 w 2880"/>
              <a:gd name="T67" fmla="*/ 15 h 410"/>
              <a:gd name="T68" fmla="*/ 1293 w 2880"/>
              <a:gd name="T69" fmla="*/ 7 h 410"/>
              <a:gd name="T70" fmla="*/ 1243 w 2880"/>
              <a:gd name="T71" fmla="*/ 15 h 410"/>
              <a:gd name="T72" fmla="*/ 1199 w 2880"/>
              <a:gd name="T73" fmla="*/ 12 h 410"/>
              <a:gd name="T74" fmla="*/ 1163 w 2880"/>
              <a:gd name="T75" fmla="*/ 11 h 410"/>
              <a:gd name="T76" fmla="*/ 1121 w 2880"/>
              <a:gd name="T77" fmla="*/ 15 h 410"/>
              <a:gd name="T78" fmla="*/ 1073 w 2880"/>
              <a:gd name="T79" fmla="*/ 7 h 410"/>
              <a:gd name="T80" fmla="*/ 1023 w 2880"/>
              <a:gd name="T81" fmla="*/ 16 h 410"/>
              <a:gd name="T82" fmla="*/ 976 w 2880"/>
              <a:gd name="T83" fmla="*/ 16 h 410"/>
              <a:gd name="T84" fmla="*/ 932 w 2880"/>
              <a:gd name="T85" fmla="*/ 14 h 410"/>
              <a:gd name="T86" fmla="*/ 881 w 2880"/>
              <a:gd name="T87" fmla="*/ 9 h 410"/>
              <a:gd name="T88" fmla="*/ 834 w 2880"/>
              <a:gd name="T89" fmla="*/ 7 h 410"/>
              <a:gd name="T90" fmla="*/ 793 w 2880"/>
              <a:gd name="T91" fmla="*/ 8 h 410"/>
              <a:gd name="T92" fmla="*/ 756 w 2880"/>
              <a:gd name="T93" fmla="*/ 14 h 410"/>
              <a:gd name="T94" fmla="*/ 709 w 2880"/>
              <a:gd name="T95" fmla="*/ 9 h 410"/>
              <a:gd name="T96" fmla="*/ 669 w 2880"/>
              <a:gd name="T97" fmla="*/ 7 h 410"/>
              <a:gd name="T98" fmla="*/ 617 w 2880"/>
              <a:gd name="T99" fmla="*/ 7 h 410"/>
              <a:gd name="T100" fmla="*/ 566 w 2880"/>
              <a:gd name="T101" fmla="*/ 11 h 410"/>
              <a:gd name="T102" fmla="*/ 529 w 2880"/>
              <a:gd name="T103" fmla="*/ 11 h 410"/>
              <a:gd name="T104" fmla="*/ 489 w 2880"/>
              <a:gd name="T105" fmla="*/ 14 h 410"/>
              <a:gd name="T106" fmla="*/ 438 w 2880"/>
              <a:gd name="T107" fmla="*/ 11 h 410"/>
              <a:gd name="T108" fmla="*/ 389 w 2880"/>
              <a:gd name="T109" fmla="*/ 16 h 410"/>
              <a:gd name="T110" fmla="*/ 337 w 2880"/>
              <a:gd name="T111" fmla="*/ 7 h 410"/>
              <a:gd name="T112" fmla="*/ 290 w 2880"/>
              <a:gd name="T113" fmla="*/ 13 h 410"/>
              <a:gd name="T114" fmla="*/ 245 w 2880"/>
              <a:gd name="T115" fmla="*/ 11 h 410"/>
              <a:gd name="T116" fmla="*/ 211 w 2880"/>
              <a:gd name="T117" fmla="*/ 7 h 410"/>
              <a:gd name="T118" fmla="*/ 166 w 2880"/>
              <a:gd name="T119" fmla="*/ 15 h 410"/>
              <a:gd name="T120" fmla="*/ 121 w 2880"/>
              <a:gd name="T121" fmla="*/ 14 h 410"/>
              <a:gd name="T122" fmla="*/ 69 w 2880"/>
              <a:gd name="T123" fmla="*/ 16 h 410"/>
              <a:gd name="T124" fmla="*/ 22 w 2880"/>
              <a:gd name="T125" fmla="*/ 16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0" h="410">
                <a:moveTo>
                  <a:pt x="2878" y="9"/>
                </a:moveTo>
                <a:cubicBezTo>
                  <a:pt x="2879" y="16"/>
                  <a:pt x="2879" y="16"/>
                  <a:pt x="2879" y="16"/>
                </a:cubicBezTo>
                <a:cubicBezTo>
                  <a:pt x="2877" y="16"/>
                  <a:pt x="2877" y="16"/>
                  <a:pt x="2877" y="16"/>
                </a:cubicBezTo>
                <a:cubicBezTo>
                  <a:pt x="2876" y="10"/>
                  <a:pt x="2876" y="10"/>
                  <a:pt x="2876" y="10"/>
                </a:cubicBezTo>
                <a:cubicBezTo>
                  <a:pt x="2873" y="10"/>
                  <a:pt x="2873" y="10"/>
                  <a:pt x="2873" y="10"/>
                </a:cubicBezTo>
                <a:cubicBezTo>
                  <a:pt x="2872" y="13"/>
                  <a:pt x="2872" y="13"/>
                  <a:pt x="2872" y="13"/>
                </a:cubicBezTo>
                <a:cubicBezTo>
                  <a:pt x="2870" y="9"/>
                  <a:pt x="2870" y="9"/>
                  <a:pt x="2870" y="9"/>
                </a:cubicBezTo>
                <a:cubicBezTo>
                  <a:pt x="2866" y="10"/>
                  <a:pt x="2866" y="10"/>
                  <a:pt x="2866" y="10"/>
                </a:cubicBezTo>
                <a:cubicBezTo>
                  <a:pt x="2866" y="11"/>
                  <a:pt x="2866" y="11"/>
                  <a:pt x="2866" y="11"/>
                </a:cubicBezTo>
                <a:cubicBezTo>
                  <a:pt x="2868" y="15"/>
                  <a:pt x="2868" y="15"/>
                  <a:pt x="2868" y="15"/>
                </a:cubicBezTo>
                <a:cubicBezTo>
                  <a:pt x="2868" y="17"/>
                  <a:pt x="2868" y="17"/>
                  <a:pt x="2868" y="17"/>
                </a:cubicBezTo>
                <a:cubicBezTo>
                  <a:pt x="2866" y="17"/>
                  <a:pt x="2866" y="17"/>
                  <a:pt x="2866" y="17"/>
                </a:cubicBezTo>
                <a:cubicBezTo>
                  <a:pt x="2864" y="15"/>
                  <a:pt x="2864" y="15"/>
                  <a:pt x="2864" y="15"/>
                </a:cubicBezTo>
                <a:cubicBezTo>
                  <a:pt x="2862" y="15"/>
                  <a:pt x="2862" y="15"/>
                  <a:pt x="2862" y="15"/>
                </a:cubicBezTo>
                <a:cubicBezTo>
                  <a:pt x="2861" y="17"/>
                  <a:pt x="2861" y="17"/>
                  <a:pt x="2861" y="17"/>
                </a:cubicBezTo>
                <a:cubicBezTo>
                  <a:pt x="2861" y="14"/>
                  <a:pt x="2861" y="14"/>
                  <a:pt x="2861" y="14"/>
                </a:cubicBezTo>
                <a:cubicBezTo>
                  <a:pt x="2860" y="11"/>
                  <a:pt x="2860" y="11"/>
                  <a:pt x="2860" y="11"/>
                </a:cubicBezTo>
                <a:cubicBezTo>
                  <a:pt x="2860" y="12"/>
                  <a:pt x="2860" y="12"/>
                  <a:pt x="2860" y="12"/>
                </a:cubicBezTo>
                <a:cubicBezTo>
                  <a:pt x="2858" y="17"/>
                  <a:pt x="2858" y="17"/>
                  <a:pt x="2858" y="17"/>
                </a:cubicBezTo>
                <a:cubicBezTo>
                  <a:pt x="2854" y="10"/>
                  <a:pt x="2854" y="10"/>
                  <a:pt x="2854" y="10"/>
                </a:cubicBezTo>
                <a:cubicBezTo>
                  <a:pt x="2852" y="10"/>
                  <a:pt x="2852" y="10"/>
                  <a:pt x="2852" y="10"/>
                </a:cubicBezTo>
                <a:cubicBezTo>
                  <a:pt x="2850" y="13"/>
                  <a:pt x="2850" y="13"/>
                  <a:pt x="2850" y="13"/>
                </a:cubicBezTo>
                <a:cubicBezTo>
                  <a:pt x="2849" y="15"/>
                  <a:pt x="2849" y="15"/>
                  <a:pt x="2849" y="15"/>
                </a:cubicBezTo>
                <a:cubicBezTo>
                  <a:pt x="2847" y="16"/>
                  <a:pt x="2847" y="16"/>
                  <a:pt x="2847" y="16"/>
                </a:cubicBezTo>
                <a:cubicBezTo>
                  <a:pt x="2844" y="15"/>
                  <a:pt x="2844" y="15"/>
                  <a:pt x="2844" y="15"/>
                </a:cubicBezTo>
                <a:cubicBezTo>
                  <a:pt x="2843" y="15"/>
                  <a:pt x="2843" y="15"/>
                  <a:pt x="2843" y="15"/>
                </a:cubicBezTo>
                <a:cubicBezTo>
                  <a:pt x="2843" y="9"/>
                  <a:pt x="2843" y="9"/>
                  <a:pt x="2843" y="9"/>
                </a:cubicBezTo>
                <a:cubicBezTo>
                  <a:pt x="2838" y="9"/>
                  <a:pt x="2838" y="9"/>
                  <a:pt x="2838" y="9"/>
                </a:cubicBezTo>
                <a:cubicBezTo>
                  <a:pt x="2837" y="12"/>
                  <a:pt x="2837" y="12"/>
                  <a:pt x="2837" y="12"/>
                </a:cubicBezTo>
                <a:cubicBezTo>
                  <a:pt x="2835" y="14"/>
                  <a:pt x="2835" y="14"/>
                  <a:pt x="2835" y="14"/>
                </a:cubicBezTo>
                <a:cubicBezTo>
                  <a:pt x="2834" y="16"/>
                  <a:pt x="2834" y="16"/>
                  <a:pt x="2834" y="16"/>
                </a:cubicBezTo>
                <a:cubicBezTo>
                  <a:pt x="2830" y="15"/>
                  <a:pt x="2830" y="15"/>
                  <a:pt x="2830" y="15"/>
                </a:cubicBezTo>
                <a:cubicBezTo>
                  <a:pt x="2830" y="15"/>
                  <a:pt x="2830" y="13"/>
                  <a:pt x="2829" y="12"/>
                </a:cubicBezTo>
                <a:cubicBezTo>
                  <a:pt x="2828" y="11"/>
                  <a:pt x="2823" y="14"/>
                  <a:pt x="2823" y="14"/>
                </a:cubicBezTo>
                <a:cubicBezTo>
                  <a:pt x="2821" y="15"/>
                  <a:pt x="2821" y="15"/>
                  <a:pt x="2821" y="15"/>
                </a:cubicBezTo>
                <a:cubicBezTo>
                  <a:pt x="2821" y="9"/>
                  <a:pt x="2821" y="9"/>
                  <a:pt x="2821" y="9"/>
                </a:cubicBezTo>
                <a:cubicBezTo>
                  <a:pt x="2816" y="8"/>
                  <a:pt x="2816" y="8"/>
                  <a:pt x="2816" y="8"/>
                </a:cubicBezTo>
                <a:cubicBezTo>
                  <a:pt x="2817" y="12"/>
                  <a:pt x="2817" y="12"/>
                  <a:pt x="2817" y="12"/>
                </a:cubicBezTo>
                <a:cubicBezTo>
                  <a:pt x="2811" y="12"/>
                  <a:pt x="2811" y="12"/>
                  <a:pt x="2811" y="12"/>
                </a:cubicBezTo>
                <a:cubicBezTo>
                  <a:pt x="2811" y="8"/>
                  <a:pt x="2811" y="8"/>
                  <a:pt x="2811" y="8"/>
                </a:cubicBezTo>
                <a:cubicBezTo>
                  <a:pt x="2809" y="7"/>
                  <a:pt x="2809" y="7"/>
                  <a:pt x="2809" y="7"/>
                </a:cubicBezTo>
                <a:cubicBezTo>
                  <a:pt x="2808" y="14"/>
                  <a:pt x="2808" y="14"/>
                  <a:pt x="2808" y="14"/>
                </a:cubicBezTo>
                <a:cubicBezTo>
                  <a:pt x="2807" y="16"/>
                  <a:pt x="2807" y="16"/>
                  <a:pt x="2807" y="16"/>
                </a:cubicBezTo>
                <a:cubicBezTo>
                  <a:pt x="2807" y="16"/>
                  <a:pt x="2805" y="16"/>
                  <a:pt x="2805" y="15"/>
                </a:cubicBezTo>
                <a:cubicBezTo>
                  <a:pt x="2804" y="14"/>
                  <a:pt x="2805" y="10"/>
                  <a:pt x="2805" y="10"/>
                </a:cubicBezTo>
                <a:cubicBezTo>
                  <a:pt x="2806" y="6"/>
                  <a:pt x="2806" y="6"/>
                  <a:pt x="2806" y="6"/>
                </a:cubicBezTo>
                <a:cubicBezTo>
                  <a:pt x="2803" y="5"/>
                  <a:pt x="2803" y="5"/>
                  <a:pt x="2803" y="5"/>
                </a:cubicBezTo>
                <a:cubicBezTo>
                  <a:pt x="2803" y="7"/>
                  <a:pt x="2803" y="7"/>
                  <a:pt x="2803" y="7"/>
                </a:cubicBezTo>
                <a:cubicBezTo>
                  <a:pt x="2801" y="10"/>
                  <a:pt x="2801" y="10"/>
                  <a:pt x="2801" y="10"/>
                </a:cubicBezTo>
                <a:cubicBezTo>
                  <a:pt x="2799" y="10"/>
                  <a:pt x="2799" y="10"/>
                  <a:pt x="2799" y="10"/>
                </a:cubicBezTo>
                <a:cubicBezTo>
                  <a:pt x="2798" y="7"/>
                  <a:pt x="2798" y="7"/>
                  <a:pt x="2798" y="7"/>
                </a:cubicBezTo>
                <a:cubicBezTo>
                  <a:pt x="2795" y="7"/>
                  <a:pt x="2795" y="7"/>
                  <a:pt x="2795" y="7"/>
                </a:cubicBezTo>
                <a:cubicBezTo>
                  <a:pt x="2793" y="8"/>
                  <a:pt x="2793" y="8"/>
                  <a:pt x="2793" y="8"/>
                </a:cubicBezTo>
                <a:cubicBezTo>
                  <a:pt x="2791" y="10"/>
                  <a:pt x="2791" y="10"/>
                  <a:pt x="2791" y="10"/>
                </a:cubicBezTo>
                <a:cubicBezTo>
                  <a:pt x="2789" y="10"/>
                  <a:pt x="2789" y="10"/>
                  <a:pt x="2789" y="10"/>
                </a:cubicBezTo>
                <a:cubicBezTo>
                  <a:pt x="2787" y="7"/>
                  <a:pt x="2787" y="7"/>
                  <a:pt x="2787" y="7"/>
                </a:cubicBezTo>
                <a:cubicBezTo>
                  <a:pt x="2784" y="7"/>
                  <a:pt x="2784" y="7"/>
                  <a:pt x="2784" y="7"/>
                </a:cubicBezTo>
                <a:cubicBezTo>
                  <a:pt x="2784" y="9"/>
                  <a:pt x="2784" y="9"/>
                  <a:pt x="2784" y="9"/>
                </a:cubicBezTo>
                <a:cubicBezTo>
                  <a:pt x="2784" y="9"/>
                  <a:pt x="2784" y="9"/>
                  <a:pt x="2784" y="12"/>
                </a:cubicBezTo>
                <a:cubicBezTo>
                  <a:pt x="2784" y="14"/>
                  <a:pt x="2783" y="14"/>
                  <a:pt x="2783" y="14"/>
                </a:cubicBezTo>
                <a:cubicBezTo>
                  <a:pt x="2783" y="14"/>
                  <a:pt x="2781" y="15"/>
                  <a:pt x="2780" y="13"/>
                </a:cubicBezTo>
                <a:cubicBezTo>
                  <a:pt x="2779" y="12"/>
                  <a:pt x="2780" y="7"/>
                  <a:pt x="2780" y="7"/>
                </a:cubicBezTo>
                <a:cubicBezTo>
                  <a:pt x="2775" y="5"/>
                  <a:pt x="2775" y="5"/>
                  <a:pt x="2775" y="5"/>
                </a:cubicBezTo>
                <a:cubicBezTo>
                  <a:pt x="2774" y="12"/>
                  <a:pt x="2774" y="12"/>
                  <a:pt x="2774" y="12"/>
                </a:cubicBezTo>
                <a:cubicBezTo>
                  <a:pt x="2772" y="9"/>
                  <a:pt x="2772" y="9"/>
                  <a:pt x="2772" y="9"/>
                </a:cubicBezTo>
                <a:cubicBezTo>
                  <a:pt x="2771" y="9"/>
                  <a:pt x="2771" y="9"/>
                  <a:pt x="2771" y="9"/>
                </a:cubicBezTo>
                <a:cubicBezTo>
                  <a:pt x="2771" y="12"/>
                  <a:pt x="2771" y="12"/>
                  <a:pt x="2771" y="12"/>
                </a:cubicBezTo>
                <a:cubicBezTo>
                  <a:pt x="2769" y="12"/>
                  <a:pt x="2769" y="12"/>
                  <a:pt x="2769" y="12"/>
                </a:cubicBezTo>
                <a:cubicBezTo>
                  <a:pt x="2770" y="2"/>
                  <a:pt x="2770" y="2"/>
                  <a:pt x="2770" y="2"/>
                </a:cubicBezTo>
                <a:cubicBezTo>
                  <a:pt x="2767" y="6"/>
                  <a:pt x="2767" y="6"/>
                  <a:pt x="2767" y="6"/>
                </a:cubicBezTo>
                <a:cubicBezTo>
                  <a:pt x="2765" y="7"/>
                  <a:pt x="2765" y="7"/>
                  <a:pt x="2765" y="7"/>
                </a:cubicBezTo>
                <a:cubicBezTo>
                  <a:pt x="2764" y="11"/>
                  <a:pt x="2764" y="11"/>
                  <a:pt x="2764" y="11"/>
                </a:cubicBezTo>
                <a:cubicBezTo>
                  <a:pt x="2760" y="13"/>
                  <a:pt x="2760" y="13"/>
                  <a:pt x="2760" y="13"/>
                </a:cubicBezTo>
                <a:cubicBezTo>
                  <a:pt x="2759" y="16"/>
                  <a:pt x="2759" y="16"/>
                  <a:pt x="2759" y="16"/>
                </a:cubicBezTo>
                <a:cubicBezTo>
                  <a:pt x="2756" y="17"/>
                  <a:pt x="2756" y="17"/>
                  <a:pt x="2756" y="17"/>
                </a:cubicBezTo>
                <a:cubicBezTo>
                  <a:pt x="2756" y="14"/>
                  <a:pt x="2756" y="14"/>
                  <a:pt x="2756" y="14"/>
                </a:cubicBezTo>
                <a:cubicBezTo>
                  <a:pt x="2756" y="14"/>
                  <a:pt x="2755" y="2"/>
                  <a:pt x="2753" y="2"/>
                </a:cubicBezTo>
                <a:cubicBezTo>
                  <a:pt x="2751" y="2"/>
                  <a:pt x="2749" y="13"/>
                  <a:pt x="2749" y="13"/>
                </a:cubicBezTo>
                <a:cubicBezTo>
                  <a:pt x="2748" y="15"/>
                  <a:pt x="2748" y="15"/>
                  <a:pt x="2748" y="15"/>
                </a:cubicBezTo>
                <a:cubicBezTo>
                  <a:pt x="2747" y="13"/>
                  <a:pt x="2747" y="13"/>
                  <a:pt x="2747" y="13"/>
                </a:cubicBezTo>
                <a:cubicBezTo>
                  <a:pt x="2747" y="9"/>
                  <a:pt x="2747" y="9"/>
                  <a:pt x="2747" y="9"/>
                </a:cubicBezTo>
                <a:cubicBezTo>
                  <a:pt x="2744" y="9"/>
                  <a:pt x="2744" y="9"/>
                  <a:pt x="2744" y="9"/>
                </a:cubicBezTo>
                <a:cubicBezTo>
                  <a:pt x="2744" y="14"/>
                  <a:pt x="2744" y="14"/>
                  <a:pt x="2744" y="14"/>
                </a:cubicBezTo>
                <a:cubicBezTo>
                  <a:pt x="2741" y="14"/>
                  <a:pt x="2741" y="14"/>
                  <a:pt x="2741" y="14"/>
                </a:cubicBezTo>
                <a:cubicBezTo>
                  <a:pt x="2740" y="7"/>
                  <a:pt x="2740" y="7"/>
                  <a:pt x="2740" y="7"/>
                </a:cubicBezTo>
                <a:cubicBezTo>
                  <a:pt x="2737" y="7"/>
                  <a:pt x="2737" y="7"/>
                  <a:pt x="2737" y="7"/>
                </a:cubicBezTo>
                <a:cubicBezTo>
                  <a:pt x="2735" y="13"/>
                  <a:pt x="2735" y="13"/>
                  <a:pt x="2735" y="13"/>
                </a:cubicBezTo>
                <a:cubicBezTo>
                  <a:pt x="2735" y="8"/>
                  <a:pt x="2735" y="8"/>
                  <a:pt x="2735" y="8"/>
                </a:cubicBezTo>
                <a:cubicBezTo>
                  <a:pt x="2731" y="1"/>
                  <a:pt x="2731" y="1"/>
                  <a:pt x="2731" y="1"/>
                </a:cubicBezTo>
                <a:cubicBezTo>
                  <a:pt x="2730" y="15"/>
                  <a:pt x="2730" y="15"/>
                  <a:pt x="2730" y="15"/>
                </a:cubicBezTo>
                <a:cubicBezTo>
                  <a:pt x="2730" y="13"/>
                  <a:pt x="2730" y="13"/>
                  <a:pt x="2730" y="13"/>
                </a:cubicBezTo>
                <a:cubicBezTo>
                  <a:pt x="2726" y="13"/>
                  <a:pt x="2726" y="13"/>
                  <a:pt x="2726" y="13"/>
                </a:cubicBezTo>
                <a:cubicBezTo>
                  <a:pt x="2726" y="16"/>
                  <a:pt x="2726" y="16"/>
                  <a:pt x="2726" y="16"/>
                </a:cubicBezTo>
                <a:cubicBezTo>
                  <a:pt x="2724" y="15"/>
                  <a:pt x="2724" y="15"/>
                  <a:pt x="2724" y="15"/>
                </a:cubicBezTo>
                <a:cubicBezTo>
                  <a:pt x="2724" y="7"/>
                  <a:pt x="2724" y="7"/>
                  <a:pt x="2724" y="7"/>
                </a:cubicBezTo>
                <a:cubicBezTo>
                  <a:pt x="2722" y="7"/>
                  <a:pt x="2722" y="7"/>
                  <a:pt x="2722" y="7"/>
                </a:cubicBezTo>
                <a:cubicBezTo>
                  <a:pt x="2719" y="10"/>
                  <a:pt x="2719" y="10"/>
                  <a:pt x="2719" y="10"/>
                </a:cubicBezTo>
                <a:cubicBezTo>
                  <a:pt x="2720" y="2"/>
                  <a:pt x="2720" y="2"/>
                  <a:pt x="2720" y="2"/>
                </a:cubicBezTo>
                <a:cubicBezTo>
                  <a:pt x="2716" y="6"/>
                  <a:pt x="2716" y="6"/>
                  <a:pt x="2716" y="6"/>
                </a:cubicBezTo>
                <a:cubicBezTo>
                  <a:pt x="2716" y="11"/>
                  <a:pt x="2716" y="11"/>
                  <a:pt x="2716" y="11"/>
                </a:cubicBezTo>
                <a:cubicBezTo>
                  <a:pt x="2714" y="11"/>
                  <a:pt x="2714" y="11"/>
                  <a:pt x="2714" y="11"/>
                </a:cubicBezTo>
                <a:cubicBezTo>
                  <a:pt x="2713" y="7"/>
                  <a:pt x="2713" y="7"/>
                  <a:pt x="2713" y="7"/>
                </a:cubicBezTo>
                <a:cubicBezTo>
                  <a:pt x="2709" y="0"/>
                  <a:pt x="2709" y="0"/>
                  <a:pt x="2709" y="0"/>
                </a:cubicBezTo>
                <a:cubicBezTo>
                  <a:pt x="2710" y="8"/>
                  <a:pt x="2710" y="8"/>
                  <a:pt x="2710" y="8"/>
                </a:cubicBezTo>
                <a:cubicBezTo>
                  <a:pt x="2705" y="8"/>
                  <a:pt x="2705" y="8"/>
                  <a:pt x="2705" y="8"/>
                </a:cubicBezTo>
                <a:cubicBezTo>
                  <a:pt x="2705" y="14"/>
                  <a:pt x="2705" y="14"/>
                  <a:pt x="2705" y="14"/>
                </a:cubicBezTo>
                <a:cubicBezTo>
                  <a:pt x="2705" y="12"/>
                  <a:pt x="2705" y="12"/>
                  <a:pt x="2705" y="12"/>
                </a:cubicBezTo>
                <a:cubicBezTo>
                  <a:pt x="2703" y="11"/>
                  <a:pt x="2703" y="11"/>
                  <a:pt x="2703" y="11"/>
                </a:cubicBezTo>
                <a:cubicBezTo>
                  <a:pt x="2701" y="14"/>
                  <a:pt x="2701" y="14"/>
                  <a:pt x="2701" y="14"/>
                </a:cubicBezTo>
                <a:cubicBezTo>
                  <a:pt x="2701" y="9"/>
                  <a:pt x="2701" y="9"/>
                  <a:pt x="2701" y="9"/>
                </a:cubicBezTo>
                <a:cubicBezTo>
                  <a:pt x="2698" y="8"/>
                  <a:pt x="2698" y="8"/>
                  <a:pt x="2698" y="8"/>
                </a:cubicBezTo>
                <a:cubicBezTo>
                  <a:pt x="2698" y="10"/>
                  <a:pt x="2698" y="10"/>
                  <a:pt x="2698" y="10"/>
                </a:cubicBezTo>
                <a:cubicBezTo>
                  <a:pt x="2698" y="10"/>
                  <a:pt x="2698" y="15"/>
                  <a:pt x="2697" y="13"/>
                </a:cubicBezTo>
                <a:cubicBezTo>
                  <a:pt x="2696" y="11"/>
                  <a:pt x="2696" y="8"/>
                  <a:pt x="2696" y="8"/>
                </a:cubicBezTo>
                <a:cubicBezTo>
                  <a:pt x="2693" y="8"/>
                  <a:pt x="2693" y="8"/>
                  <a:pt x="2693" y="8"/>
                </a:cubicBezTo>
                <a:cubicBezTo>
                  <a:pt x="2693" y="11"/>
                  <a:pt x="2693" y="11"/>
                  <a:pt x="2693" y="11"/>
                </a:cubicBezTo>
                <a:cubicBezTo>
                  <a:pt x="2692" y="10"/>
                  <a:pt x="2692" y="10"/>
                  <a:pt x="2692" y="10"/>
                </a:cubicBezTo>
                <a:cubicBezTo>
                  <a:pt x="2691" y="9"/>
                  <a:pt x="2691" y="9"/>
                  <a:pt x="2691" y="9"/>
                </a:cubicBezTo>
                <a:cubicBezTo>
                  <a:pt x="2684" y="8"/>
                  <a:pt x="2684" y="8"/>
                  <a:pt x="2684" y="8"/>
                </a:cubicBezTo>
                <a:cubicBezTo>
                  <a:pt x="2684" y="8"/>
                  <a:pt x="2683" y="8"/>
                  <a:pt x="2686" y="10"/>
                </a:cubicBezTo>
                <a:cubicBezTo>
                  <a:pt x="2689" y="12"/>
                  <a:pt x="2688" y="14"/>
                  <a:pt x="2688" y="14"/>
                </a:cubicBezTo>
                <a:cubicBezTo>
                  <a:pt x="2686" y="16"/>
                  <a:pt x="2686" y="16"/>
                  <a:pt x="2686" y="16"/>
                </a:cubicBezTo>
                <a:cubicBezTo>
                  <a:pt x="2686" y="16"/>
                  <a:pt x="2685" y="15"/>
                  <a:pt x="2683" y="13"/>
                </a:cubicBezTo>
                <a:cubicBezTo>
                  <a:pt x="2682" y="11"/>
                  <a:pt x="2683" y="10"/>
                  <a:pt x="2683" y="10"/>
                </a:cubicBezTo>
                <a:cubicBezTo>
                  <a:pt x="2680" y="9"/>
                  <a:pt x="2680" y="9"/>
                  <a:pt x="2680" y="9"/>
                </a:cubicBezTo>
                <a:cubicBezTo>
                  <a:pt x="2678" y="12"/>
                  <a:pt x="2678" y="12"/>
                  <a:pt x="2678" y="12"/>
                </a:cubicBezTo>
                <a:cubicBezTo>
                  <a:pt x="2677" y="16"/>
                  <a:pt x="2677" y="16"/>
                  <a:pt x="2677" y="16"/>
                </a:cubicBezTo>
                <a:cubicBezTo>
                  <a:pt x="2674" y="15"/>
                  <a:pt x="2674" y="15"/>
                  <a:pt x="2674" y="15"/>
                </a:cubicBezTo>
                <a:cubicBezTo>
                  <a:pt x="2674" y="14"/>
                  <a:pt x="2674" y="14"/>
                  <a:pt x="2674" y="14"/>
                </a:cubicBezTo>
                <a:cubicBezTo>
                  <a:pt x="2675" y="11"/>
                  <a:pt x="2675" y="11"/>
                  <a:pt x="2675" y="11"/>
                </a:cubicBezTo>
                <a:cubicBezTo>
                  <a:pt x="2679" y="4"/>
                  <a:pt x="2679" y="4"/>
                  <a:pt x="2679" y="4"/>
                </a:cubicBezTo>
                <a:cubicBezTo>
                  <a:pt x="2673" y="9"/>
                  <a:pt x="2673" y="9"/>
                  <a:pt x="2673" y="9"/>
                </a:cubicBezTo>
                <a:cubicBezTo>
                  <a:pt x="2672" y="12"/>
                  <a:pt x="2672" y="12"/>
                  <a:pt x="2672" y="12"/>
                </a:cubicBezTo>
                <a:cubicBezTo>
                  <a:pt x="2670" y="13"/>
                  <a:pt x="2670" y="13"/>
                  <a:pt x="2670" y="13"/>
                </a:cubicBezTo>
                <a:cubicBezTo>
                  <a:pt x="2669" y="11"/>
                  <a:pt x="2669" y="11"/>
                  <a:pt x="2669" y="11"/>
                </a:cubicBezTo>
                <a:cubicBezTo>
                  <a:pt x="2671" y="4"/>
                  <a:pt x="2671" y="4"/>
                  <a:pt x="2671" y="4"/>
                </a:cubicBezTo>
                <a:cubicBezTo>
                  <a:pt x="2668" y="7"/>
                  <a:pt x="2668" y="7"/>
                  <a:pt x="2668" y="7"/>
                </a:cubicBezTo>
                <a:cubicBezTo>
                  <a:pt x="2665" y="8"/>
                  <a:pt x="2665" y="8"/>
                  <a:pt x="2665" y="8"/>
                </a:cubicBezTo>
                <a:cubicBezTo>
                  <a:pt x="2664" y="13"/>
                  <a:pt x="2664" y="13"/>
                  <a:pt x="2664" y="13"/>
                </a:cubicBezTo>
                <a:cubicBezTo>
                  <a:pt x="2664" y="16"/>
                  <a:pt x="2664" y="16"/>
                  <a:pt x="2664" y="16"/>
                </a:cubicBezTo>
                <a:cubicBezTo>
                  <a:pt x="2661" y="15"/>
                  <a:pt x="2661" y="15"/>
                  <a:pt x="2661" y="15"/>
                </a:cubicBezTo>
                <a:cubicBezTo>
                  <a:pt x="2659" y="14"/>
                  <a:pt x="2659" y="14"/>
                  <a:pt x="2659" y="14"/>
                </a:cubicBezTo>
                <a:cubicBezTo>
                  <a:pt x="2659" y="12"/>
                  <a:pt x="2659" y="12"/>
                  <a:pt x="2659" y="12"/>
                </a:cubicBezTo>
                <a:cubicBezTo>
                  <a:pt x="2655" y="8"/>
                  <a:pt x="2655" y="8"/>
                  <a:pt x="2655" y="8"/>
                </a:cubicBezTo>
                <a:cubicBezTo>
                  <a:pt x="2654" y="14"/>
                  <a:pt x="2654" y="14"/>
                  <a:pt x="2654" y="14"/>
                </a:cubicBezTo>
                <a:cubicBezTo>
                  <a:pt x="2652" y="17"/>
                  <a:pt x="2652" y="17"/>
                  <a:pt x="2652" y="17"/>
                </a:cubicBezTo>
                <a:cubicBezTo>
                  <a:pt x="2651" y="18"/>
                  <a:pt x="2651" y="18"/>
                  <a:pt x="2651" y="18"/>
                </a:cubicBezTo>
                <a:cubicBezTo>
                  <a:pt x="2648" y="15"/>
                  <a:pt x="2648" y="15"/>
                  <a:pt x="2648" y="15"/>
                </a:cubicBezTo>
                <a:cubicBezTo>
                  <a:pt x="2648" y="13"/>
                  <a:pt x="2648" y="13"/>
                  <a:pt x="2648" y="13"/>
                </a:cubicBezTo>
                <a:cubicBezTo>
                  <a:pt x="2645" y="16"/>
                  <a:pt x="2645" y="16"/>
                  <a:pt x="2645" y="16"/>
                </a:cubicBezTo>
                <a:cubicBezTo>
                  <a:pt x="2644" y="15"/>
                  <a:pt x="2644" y="15"/>
                  <a:pt x="2644" y="15"/>
                </a:cubicBezTo>
                <a:cubicBezTo>
                  <a:pt x="2645" y="12"/>
                  <a:pt x="2645" y="12"/>
                  <a:pt x="2645" y="12"/>
                </a:cubicBezTo>
                <a:cubicBezTo>
                  <a:pt x="2646" y="10"/>
                  <a:pt x="2646" y="10"/>
                  <a:pt x="2646" y="10"/>
                </a:cubicBezTo>
                <a:cubicBezTo>
                  <a:pt x="2644" y="9"/>
                  <a:pt x="2644" y="9"/>
                  <a:pt x="2644" y="9"/>
                </a:cubicBezTo>
                <a:cubicBezTo>
                  <a:pt x="2644" y="6"/>
                  <a:pt x="2644" y="6"/>
                  <a:pt x="2644" y="6"/>
                </a:cubicBezTo>
                <a:cubicBezTo>
                  <a:pt x="2641" y="12"/>
                  <a:pt x="2641" y="12"/>
                  <a:pt x="2641" y="12"/>
                </a:cubicBezTo>
                <a:cubicBezTo>
                  <a:pt x="2639" y="14"/>
                  <a:pt x="2639" y="14"/>
                  <a:pt x="2639" y="14"/>
                </a:cubicBezTo>
                <a:cubicBezTo>
                  <a:pt x="2637" y="15"/>
                  <a:pt x="2637" y="15"/>
                  <a:pt x="2637" y="15"/>
                </a:cubicBezTo>
                <a:cubicBezTo>
                  <a:pt x="2636" y="16"/>
                  <a:pt x="2636" y="16"/>
                  <a:pt x="2636" y="16"/>
                </a:cubicBezTo>
                <a:cubicBezTo>
                  <a:pt x="2634" y="16"/>
                  <a:pt x="2634" y="16"/>
                  <a:pt x="2634" y="16"/>
                </a:cubicBezTo>
                <a:cubicBezTo>
                  <a:pt x="2634" y="15"/>
                  <a:pt x="2634" y="15"/>
                  <a:pt x="2634" y="15"/>
                </a:cubicBezTo>
                <a:cubicBezTo>
                  <a:pt x="2631" y="13"/>
                  <a:pt x="2631" y="13"/>
                  <a:pt x="2631" y="13"/>
                </a:cubicBezTo>
                <a:cubicBezTo>
                  <a:pt x="2627" y="15"/>
                  <a:pt x="2627" y="15"/>
                  <a:pt x="2627" y="15"/>
                </a:cubicBezTo>
                <a:cubicBezTo>
                  <a:pt x="2624" y="15"/>
                  <a:pt x="2624" y="15"/>
                  <a:pt x="2624" y="15"/>
                </a:cubicBezTo>
                <a:cubicBezTo>
                  <a:pt x="2630" y="5"/>
                  <a:pt x="2630" y="5"/>
                  <a:pt x="2630" y="5"/>
                </a:cubicBezTo>
                <a:cubicBezTo>
                  <a:pt x="2620" y="9"/>
                  <a:pt x="2620" y="9"/>
                  <a:pt x="2620" y="9"/>
                </a:cubicBezTo>
                <a:cubicBezTo>
                  <a:pt x="2620" y="12"/>
                  <a:pt x="2620" y="12"/>
                  <a:pt x="2620" y="12"/>
                </a:cubicBezTo>
                <a:cubicBezTo>
                  <a:pt x="2614" y="12"/>
                  <a:pt x="2614" y="12"/>
                  <a:pt x="2614" y="12"/>
                </a:cubicBezTo>
                <a:cubicBezTo>
                  <a:pt x="2614" y="6"/>
                  <a:pt x="2614" y="6"/>
                  <a:pt x="2614" y="6"/>
                </a:cubicBezTo>
                <a:cubicBezTo>
                  <a:pt x="2612" y="9"/>
                  <a:pt x="2612" y="9"/>
                  <a:pt x="2612" y="9"/>
                </a:cubicBezTo>
                <a:cubicBezTo>
                  <a:pt x="2611" y="12"/>
                  <a:pt x="2611" y="12"/>
                  <a:pt x="2611" y="12"/>
                </a:cubicBezTo>
                <a:cubicBezTo>
                  <a:pt x="2611" y="15"/>
                  <a:pt x="2611" y="15"/>
                  <a:pt x="2611" y="15"/>
                </a:cubicBezTo>
                <a:cubicBezTo>
                  <a:pt x="2609" y="17"/>
                  <a:pt x="2609" y="17"/>
                  <a:pt x="2609" y="17"/>
                </a:cubicBezTo>
                <a:cubicBezTo>
                  <a:pt x="2607" y="16"/>
                  <a:pt x="2607" y="16"/>
                  <a:pt x="2607" y="16"/>
                </a:cubicBezTo>
                <a:cubicBezTo>
                  <a:pt x="2607" y="12"/>
                  <a:pt x="2607" y="12"/>
                  <a:pt x="2607" y="12"/>
                </a:cubicBezTo>
                <a:cubicBezTo>
                  <a:pt x="2611" y="0"/>
                  <a:pt x="2611" y="0"/>
                  <a:pt x="2611" y="0"/>
                </a:cubicBezTo>
                <a:cubicBezTo>
                  <a:pt x="2607" y="5"/>
                  <a:pt x="2607" y="5"/>
                  <a:pt x="2607" y="5"/>
                </a:cubicBezTo>
                <a:cubicBezTo>
                  <a:pt x="2605" y="7"/>
                  <a:pt x="2605" y="7"/>
                  <a:pt x="2605" y="7"/>
                </a:cubicBezTo>
                <a:cubicBezTo>
                  <a:pt x="2603" y="11"/>
                  <a:pt x="2603" y="11"/>
                  <a:pt x="2603" y="11"/>
                </a:cubicBezTo>
                <a:cubicBezTo>
                  <a:pt x="2601" y="11"/>
                  <a:pt x="2601" y="11"/>
                  <a:pt x="2601" y="11"/>
                </a:cubicBezTo>
                <a:cubicBezTo>
                  <a:pt x="2600" y="8"/>
                  <a:pt x="2600" y="8"/>
                  <a:pt x="2600" y="8"/>
                </a:cubicBezTo>
                <a:cubicBezTo>
                  <a:pt x="2599" y="6"/>
                  <a:pt x="2599" y="6"/>
                  <a:pt x="2599" y="6"/>
                </a:cubicBezTo>
                <a:cubicBezTo>
                  <a:pt x="2596" y="9"/>
                  <a:pt x="2596" y="9"/>
                  <a:pt x="2596" y="9"/>
                </a:cubicBezTo>
                <a:cubicBezTo>
                  <a:pt x="2594" y="10"/>
                  <a:pt x="2594" y="10"/>
                  <a:pt x="2594" y="10"/>
                </a:cubicBezTo>
                <a:cubicBezTo>
                  <a:pt x="2592" y="10"/>
                  <a:pt x="2592" y="10"/>
                  <a:pt x="2592" y="10"/>
                </a:cubicBezTo>
                <a:cubicBezTo>
                  <a:pt x="2591" y="7"/>
                  <a:pt x="2591" y="7"/>
                  <a:pt x="2591" y="7"/>
                </a:cubicBezTo>
                <a:cubicBezTo>
                  <a:pt x="2587" y="0"/>
                  <a:pt x="2587" y="0"/>
                  <a:pt x="2587" y="0"/>
                </a:cubicBezTo>
                <a:cubicBezTo>
                  <a:pt x="2587" y="14"/>
                  <a:pt x="2587" y="14"/>
                  <a:pt x="2587" y="14"/>
                </a:cubicBezTo>
                <a:cubicBezTo>
                  <a:pt x="2582" y="14"/>
                  <a:pt x="2582" y="14"/>
                  <a:pt x="2582" y="14"/>
                </a:cubicBezTo>
                <a:cubicBezTo>
                  <a:pt x="2582" y="7"/>
                  <a:pt x="2582" y="7"/>
                  <a:pt x="2582" y="7"/>
                </a:cubicBezTo>
                <a:cubicBezTo>
                  <a:pt x="2579" y="2"/>
                  <a:pt x="2579" y="2"/>
                  <a:pt x="2579" y="2"/>
                </a:cubicBezTo>
                <a:cubicBezTo>
                  <a:pt x="2579" y="14"/>
                  <a:pt x="2579" y="14"/>
                  <a:pt x="2579" y="14"/>
                </a:cubicBezTo>
                <a:cubicBezTo>
                  <a:pt x="2578" y="14"/>
                  <a:pt x="2578" y="14"/>
                  <a:pt x="2578" y="14"/>
                </a:cubicBezTo>
                <a:cubicBezTo>
                  <a:pt x="2577" y="10"/>
                  <a:pt x="2577" y="10"/>
                  <a:pt x="2577" y="10"/>
                </a:cubicBezTo>
                <a:cubicBezTo>
                  <a:pt x="2574" y="10"/>
                  <a:pt x="2574" y="10"/>
                  <a:pt x="2574" y="10"/>
                </a:cubicBezTo>
                <a:cubicBezTo>
                  <a:pt x="2573" y="13"/>
                  <a:pt x="2573" y="13"/>
                  <a:pt x="2573" y="13"/>
                </a:cubicBezTo>
                <a:cubicBezTo>
                  <a:pt x="2572" y="13"/>
                  <a:pt x="2572" y="13"/>
                  <a:pt x="2572" y="13"/>
                </a:cubicBezTo>
                <a:cubicBezTo>
                  <a:pt x="2572" y="7"/>
                  <a:pt x="2572" y="7"/>
                  <a:pt x="2572" y="7"/>
                </a:cubicBezTo>
                <a:cubicBezTo>
                  <a:pt x="2570" y="6"/>
                  <a:pt x="2570" y="6"/>
                  <a:pt x="2570" y="6"/>
                </a:cubicBezTo>
                <a:cubicBezTo>
                  <a:pt x="2565" y="5"/>
                  <a:pt x="2565" y="5"/>
                  <a:pt x="2565" y="5"/>
                </a:cubicBezTo>
                <a:cubicBezTo>
                  <a:pt x="2565" y="5"/>
                  <a:pt x="2572" y="12"/>
                  <a:pt x="2568" y="12"/>
                </a:cubicBezTo>
                <a:cubicBezTo>
                  <a:pt x="2564" y="12"/>
                  <a:pt x="2562" y="16"/>
                  <a:pt x="2562" y="16"/>
                </a:cubicBezTo>
                <a:cubicBezTo>
                  <a:pt x="2562" y="16"/>
                  <a:pt x="2561" y="17"/>
                  <a:pt x="2560" y="17"/>
                </a:cubicBezTo>
                <a:cubicBezTo>
                  <a:pt x="2558" y="16"/>
                  <a:pt x="2560" y="6"/>
                  <a:pt x="2560" y="6"/>
                </a:cubicBezTo>
                <a:cubicBezTo>
                  <a:pt x="2557" y="10"/>
                  <a:pt x="2557" y="10"/>
                  <a:pt x="2557" y="10"/>
                </a:cubicBezTo>
                <a:cubicBezTo>
                  <a:pt x="2554" y="12"/>
                  <a:pt x="2554" y="12"/>
                  <a:pt x="2554" y="12"/>
                </a:cubicBezTo>
                <a:cubicBezTo>
                  <a:pt x="2551" y="16"/>
                  <a:pt x="2551" y="16"/>
                  <a:pt x="2551" y="16"/>
                </a:cubicBezTo>
                <a:cubicBezTo>
                  <a:pt x="2550" y="7"/>
                  <a:pt x="2550" y="7"/>
                  <a:pt x="2550" y="7"/>
                </a:cubicBezTo>
                <a:cubicBezTo>
                  <a:pt x="2547" y="10"/>
                  <a:pt x="2547" y="10"/>
                  <a:pt x="2547" y="10"/>
                </a:cubicBezTo>
                <a:cubicBezTo>
                  <a:pt x="2545" y="15"/>
                  <a:pt x="2545" y="15"/>
                  <a:pt x="2545" y="15"/>
                </a:cubicBezTo>
                <a:cubicBezTo>
                  <a:pt x="2544" y="8"/>
                  <a:pt x="2544" y="8"/>
                  <a:pt x="2544" y="8"/>
                </a:cubicBezTo>
                <a:cubicBezTo>
                  <a:pt x="2541" y="4"/>
                  <a:pt x="2541" y="4"/>
                  <a:pt x="2541" y="4"/>
                </a:cubicBezTo>
                <a:cubicBezTo>
                  <a:pt x="2539" y="15"/>
                  <a:pt x="2539" y="15"/>
                  <a:pt x="2539" y="15"/>
                </a:cubicBezTo>
                <a:cubicBezTo>
                  <a:pt x="2537" y="9"/>
                  <a:pt x="2537" y="9"/>
                  <a:pt x="2537" y="9"/>
                </a:cubicBezTo>
                <a:cubicBezTo>
                  <a:pt x="2534" y="10"/>
                  <a:pt x="2534" y="10"/>
                  <a:pt x="2534" y="10"/>
                </a:cubicBezTo>
                <a:cubicBezTo>
                  <a:pt x="2534" y="16"/>
                  <a:pt x="2534" y="16"/>
                  <a:pt x="2534" y="16"/>
                </a:cubicBezTo>
                <a:cubicBezTo>
                  <a:pt x="2533" y="12"/>
                  <a:pt x="2533" y="12"/>
                  <a:pt x="2533" y="12"/>
                </a:cubicBezTo>
                <a:cubicBezTo>
                  <a:pt x="2530" y="13"/>
                  <a:pt x="2530" y="13"/>
                  <a:pt x="2530" y="13"/>
                </a:cubicBezTo>
                <a:cubicBezTo>
                  <a:pt x="2529" y="16"/>
                  <a:pt x="2529" y="16"/>
                  <a:pt x="2529" y="16"/>
                </a:cubicBezTo>
                <a:cubicBezTo>
                  <a:pt x="2527" y="16"/>
                  <a:pt x="2527" y="16"/>
                  <a:pt x="2527" y="16"/>
                </a:cubicBezTo>
                <a:cubicBezTo>
                  <a:pt x="2528" y="8"/>
                  <a:pt x="2528" y="8"/>
                  <a:pt x="2528" y="8"/>
                </a:cubicBezTo>
                <a:cubicBezTo>
                  <a:pt x="2527" y="0"/>
                  <a:pt x="2527" y="0"/>
                  <a:pt x="2527" y="0"/>
                </a:cubicBezTo>
                <a:cubicBezTo>
                  <a:pt x="2524" y="7"/>
                  <a:pt x="2524" y="7"/>
                  <a:pt x="2524" y="7"/>
                </a:cubicBezTo>
                <a:cubicBezTo>
                  <a:pt x="2522" y="12"/>
                  <a:pt x="2522" y="12"/>
                  <a:pt x="2522" y="12"/>
                </a:cubicBezTo>
                <a:cubicBezTo>
                  <a:pt x="2521" y="7"/>
                  <a:pt x="2521" y="7"/>
                  <a:pt x="2521" y="7"/>
                </a:cubicBezTo>
                <a:cubicBezTo>
                  <a:pt x="2520" y="7"/>
                  <a:pt x="2520" y="7"/>
                  <a:pt x="2520" y="7"/>
                </a:cubicBezTo>
                <a:cubicBezTo>
                  <a:pt x="2517" y="13"/>
                  <a:pt x="2517" y="13"/>
                  <a:pt x="2517" y="13"/>
                </a:cubicBezTo>
                <a:cubicBezTo>
                  <a:pt x="2519" y="1"/>
                  <a:pt x="2519" y="1"/>
                  <a:pt x="2519" y="1"/>
                </a:cubicBezTo>
                <a:cubicBezTo>
                  <a:pt x="2514" y="4"/>
                  <a:pt x="2514" y="4"/>
                  <a:pt x="2514" y="4"/>
                </a:cubicBezTo>
                <a:cubicBezTo>
                  <a:pt x="2513" y="9"/>
                  <a:pt x="2513" y="9"/>
                  <a:pt x="2513" y="9"/>
                </a:cubicBezTo>
                <a:cubicBezTo>
                  <a:pt x="2508" y="5"/>
                  <a:pt x="2508" y="5"/>
                  <a:pt x="2508" y="5"/>
                </a:cubicBezTo>
                <a:cubicBezTo>
                  <a:pt x="2510" y="13"/>
                  <a:pt x="2510" y="13"/>
                  <a:pt x="2510" y="13"/>
                </a:cubicBezTo>
                <a:cubicBezTo>
                  <a:pt x="2508" y="13"/>
                  <a:pt x="2508" y="13"/>
                  <a:pt x="2508" y="13"/>
                </a:cubicBezTo>
                <a:cubicBezTo>
                  <a:pt x="2505" y="11"/>
                  <a:pt x="2505" y="11"/>
                  <a:pt x="2505" y="11"/>
                </a:cubicBezTo>
                <a:cubicBezTo>
                  <a:pt x="2504" y="14"/>
                  <a:pt x="2504" y="14"/>
                  <a:pt x="2504" y="14"/>
                </a:cubicBezTo>
                <a:cubicBezTo>
                  <a:pt x="2501" y="13"/>
                  <a:pt x="2501" y="13"/>
                  <a:pt x="2501" y="13"/>
                </a:cubicBezTo>
                <a:cubicBezTo>
                  <a:pt x="2501" y="9"/>
                  <a:pt x="2501" y="9"/>
                  <a:pt x="2501" y="9"/>
                </a:cubicBezTo>
                <a:cubicBezTo>
                  <a:pt x="2498" y="8"/>
                  <a:pt x="2498" y="8"/>
                  <a:pt x="2498" y="8"/>
                </a:cubicBezTo>
                <a:cubicBezTo>
                  <a:pt x="2497" y="14"/>
                  <a:pt x="2497" y="14"/>
                  <a:pt x="2497" y="14"/>
                </a:cubicBezTo>
                <a:cubicBezTo>
                  <a:pt x="2495" y="14"/>
                  <a:pt x="2495" y="14"/>
                  <a:pt x="2495" y="14"/>
                </a:cubicBezTo>
                <a:cubicBezTo>
                  <a:pt x="2495" y="9"/>
                  <a:pt x="2495" y="9"/>
                  <a:pt x="2495" y="9"/>
                </a:cubicBezTo>
                <a:cubicBezTo>
                  <a:pt x="2492" y="3"/>
                  <a:pt x="2492" y="3"/>
                  <a:pt x="2492" y="3"/>
                </a:cubicBezTo>
                <a:cubicBezTo>
                  <a:pt x="2492" y="15"/>
                  <a:pt x="2492" y="15"/>
                  <a:pt x="2492" y="15"/>
                </a:cubicBezTo>
                <a:cubicBezTo>
                  <a:pt x="2486" y="15"/>
                  <a:pt x="2486" y="15"/>
                  <a:pt x="2486" y="15"/>
                </a:cubicBezTo>
                <a:cubicBezTo>
                  <a:pt x="2485" y="9"/>
                  <a:pt x="2485" y="9"/>
                  <a:pt x="2485" y="9"/>
                </a:cubicBezTo>
                <a:cubicBezTo>
                  <a:pt x="2482" y="5"/>
                  <a:pt x="2482" y="5"/>
                  <a:pt x="2482" y="5"/>
                </a:cubicBezTo>
                <a:cubicBezTo>
                  <a:pt x="2482" y="16"/>
                  <a:pt x="2482" y="16"/>
                  <a:pt x="2482" y="16"/>
                </a:cubicBezTo>
                <a:cubicBezTo>
                  <a:pt x="2479" y="16"/>
                  <a:pt x="2479" y="16"/>
                  <a:pt x="2479" y="16"/>
                </a:cubicBezTo>
                <a:cubicBezTo>
                  <a:pt x="2479" y="10"/>
                  <a:pt x="2479" y="10"/>
                  <a:pt x="2479" y="10"/>
                </a:cubicBezTo>
                <a:cubicBezTo>
                  <a:pt x="2476" y="10"/>
                  <a:pt x="2476" y="10"/>
                  <a:pt x="2476" y="10"/>
                </a:cubicBezTo>
                <a:cubicBezTo>
                  <a:pt x="2475" y="13"/>
                  <a:pt x="2475" y="13"/>
                  <a:pt x="2475" y="13"/>
                </a:cubicBezTo>
                <a:cubicBezTo>
                  <a:pt x="2473" y="9"/>
                  <a:pt x="2473" y="9"/>
                  <a:pt x="2473" y="9"/>
                </a:cubicBezTo>
                <a:cubicBezTo>
                  <a:pt x="2468" y="7"/>
                  <a:pt x="2468" y="7"/>
                  <a:pt x="2468" y="7"/>
                </a:cubicBezTo>
                <a:cubicBezTo>
                  <a:pt x="2469" y="11"/>
                  <a:pt x="2469" y="11"/>
                  <a:pt x="2469" y="11"/>
                </a:cubicBezTo>
                <a:cubicBezTo>
                  <a:pt x="2471" y="15"/>
                  <a:pt x="2471" y="15"/>
                  <a:pt x="2471" y="15"/>
                </a:cubicBezTo>
                <a:cubicBezTo>
                  <a:pt x="2471" y="17"/>
                  <a:pt x="2471" y="17"/>
                  <a:pt x="2471" y="17"/>
                </a:cubicBezTo>
                <a:cubicBezTo>
                  <a:pt x="2469" y="17"/>
                  <a:pt x="2469" y="17"/>
                  <a:pt x="2469" y="17"/>
                </a:cubicBezTo>
                <a:cubicBezTo>
                  <a:pt x="2467" y="15"/>
                  <a:pt x="2467" y="15"/>
                  <a:pt x="2467" y="15"/>
                </a:cubicBezTo>
                <a:cubicBezTo>
                  <a:pt x="2465" y="15"/>
                  <a:pt x="2465" y="15"/>
                  <a:pt x="2465" y="15"/>
                </a:cubicBezTo>
                <a:cubicBezTo>
                  <a:pt x="2463" y="17"/>
                  <a:pt x="2463" y="17"/>
                  <a:pt x="2463" y="17"/>
                </a:cubicBezTo>
                <a:cubicBezTo>
                  <a:pt x="2463" y="14"/>
                  <a:pt x="2463" y="14"/>
                  <a:pt x="2463" y="14"/>
                </a:cubicBezTo>
                <a:cubicBezTo>
                  <a:pt x="2463" y="11"/>
                  <a:pt x="2463" y="11"/>
                  <a:pt x="2463" y="11"/>
                </a:cubicBezTo>
                <a:cubicBezTo>
                  <a:pt x="2462" y="12"/>
                  <a:pt x="2462" y="12"/>
                  <a:pt x="2462" y="12"/>
                </a:cubicBezTo>
                <a:cubicBezTo>
                  <a:pt x="2461" y="17"/>
                  <a:pt x="2461" y="17"/>
                  <a:pt x="2461" y="17"/>
                </a:cubicBezTo>
                <a:cubicBezTo>
                  <a:pt x="2461" y="17"/>
                  <a:pt x="2461" y="17"/>
                  <a:pt x="2461" y="17"/>
                </a:cubicBezTo>
                <a:cubicBezTo>
                  <a:pt x="2456" y="14"/>
                  <a:pt x="2456" y="14"/>
                  <a:pt x="2456" y="14"/>
                </a:cubicBezTo>
                <a:cubicBezTo>
                  <a:pt x="2455" y="8"/>
                  <a:pt x="2455" y="8"/>
                  <a:pt x="2455" y="8"/>
                </a:cubicBezTo>
                <a:cubicBezTo>
                  <a:pt x="2453" y="4"/>
                  <a:pt x="2453" y="4"/>
                  <a:pt x="2453" y="4"/>
                </a:cubicBezTo>
                <a:cubicBezTo>
                  <a:pt x="2451" y="12"/>
                  <a:pt x="2451" y="12"/>
                  <a:pt x="2451" y="12"/>
                </a:cubicBezTo>
                <a:cubicBezTo>
                  <a:pt x="2450" y="9"/>
                  <a:pt x="2450" y="9"/>
                  <a:pt x="2450" y="9"/>
                </a:cubicBezTo>
                <a:cubicBezTo>
                  <a:pt x="2448" y="6"/>
                  <a:pt x="2448" y="6"/>
                  <a:pt x="2448" y="6"/>
                </a:cubicBezTo>
                <a:cubicBezTo>
                  <a:pt x="2448" y="9"/>
                  <a:pt x="2448" y="9"/>
                  <a:pt x="2448" y="9"/>
                </a:cubicBezTo>
                <a:cubicBezTo>
                  <a:pt x="2446" y="11"/>
                  <a:pt x="2446" y="11"/>
                  <a:pt x="2446" y="11"/>
                </a:cubicBezTo>
                <a:cubicBezTo>
                  <a:pt x="2445" y="8"/>
                  <a:pt x="2445" y="8"/>
                  <a:pt x="2445" y="8"/>
                </a:cubicBezTo>
                <a:cubicBezTo>
                  <a:pt x="2446" y="2"/>
                  <a:pt x="2446" y="2"/>
                  <a:pt x="2446" y="2"/>
                </a:cubicBezTo>
                <a:cubicBezTo>
                  <a:pt x="2442" y="5"/>
                  <a:pt x="2442" y="5"/>
                  <a:pt x="2442" y="5"/>
                </a:cubicBezTo>
                <a:cubicBezTo>
                  <a:pt x="2442" y="9"/>
                  <a:pt x="2442" y="9"/>
                  <a:pt x="2442" y="9"/>
                </a:cubicBezTo>
                <a:cubicBezTo>
                  <a:pt x="2438" y="9"/>
                  <a:pt x="2438" y="9"/>
                  <a:pt x="2438" y="9"/>
                </a:cubicBezTo>
                <a:cubicBezTo>
                  <a:pt x="2436" y="10"/>
                  <a:pt x="2436" y="10"/>
                  <a:pt x="2436" y="10"/>
                </a:cubicBezTo>
                <a:cubicBezTo>
                  <a:pt x="2436" y="14"/>
                  <a:pt x="2436" y="14"/>
                  <a:pt x="2436" y="14"/>
                </a:cubicBezTo>
                <a:cubicBezTo>
                  <a:pt x="2434" y="11"/>
                  <a:pt x="2434" y="11"/>
                  <a:pt x="2434" y="11"/>
                </a:cubicBezTo>
                <a:cubicBezTo>
                  <a:pt x="2432" y="11"/>
                  <a:pt x="2432" y="11"/>
                  <a:pt x="2432" y="11"/>
                </a:cubicBezTo>
                <a:cubicBezTo>
                  <a:pt x="2431" y="15"/>
                  <a:pt x="2431" y="15"/>
                  <a:pt x="2431" y="15"/>
                </a:cubicBezTo>
                <a:cubicBezTo>
                  <a:pt x="2429" y="15"/>
                  <a:pt x="2429" y="15"/>
                  <a:pt x="2429" y="15"/>
                </a:cubicBezTo>
                <a:cubicBezTo>
                  <a:pt x="2427" y="8"/>
                  <a:pt x="2427" y="8"/>
                  <a:pt x="2427" y="8"/>
                </a:cubicBezTo>
                <a:cubicBezTo>
                  <a:pt x="2425" y="8"/>
                  <a:pt x="2425" y="8"/>
                  <a:pt x="2425" y="8"/>
                </a:cubicBezTo>
                <a:cubicBezTo>
                  <a:pt x="2426" y="14"/>
                  <a:pt x="2426" y="14"/>
                  <a:pt x="2426" y="14"/>
                </a:cubicBezTo>
                <a:cubicBezTo>
                  <a:pt x="2425" y="15"/>
                  <a:pt x="2425" y="15"/>
                  <a:pt x="2425" y="15"/>
                </a:cubicBezTo>
                <a:cubicBezTo>
                  <a:pt x="2422" y="13"/>
                  <a:pt x="2422" y="13"/>
                  <a:pt x="2422" y="13"/>
                </a:cubicBezTo>
                <a:cubicBezTo>
                  <a:pt x="2423" y="7"/>
                  <a:pt x="2423" y="7"/>
                  <a:pt x="2423" y="7"/>
                </a:cubicBezTo>
                <a:cubicBezTo>
                  <a:pt x="2421" y="3"/>
                  <a:pt x="2421" y="3"/>
                  <a:pt x="2421" y="3"/>
                </a:cubicBezTo>
                <a:cubicBezTo>
                  <a:pt x="2420" y="10"/>
                  <a:pt x="2420" y="10"/>
                  <a:pt x="2420" y="10"/>
                </a:cubicBezTo>
                <a:cubicBezTo>
                  <a:pt x="2419" y="15"/>
                  <a:pt x="2419" y="15"/>
                  <a:pt x="2419" y="15"/>
                </a:cubicBezTo>
                <a:cubicBezTo>
                  <a:pt x="2414" y="14"/>
                  <a:pt x="2414" y="14"/>
                  <a:pt x="2414" y="14"/>
                </a:cubicBezTo>
                <a:cubicBezTo>
                  <a:pt x="2414" y="9"/>
                  <a:pt x="2414" y="9"/>
                  <a:pt x="2414" y="9"/>
                </a:cubicBezTo>
                <a:cubicBezTo>
                  <a:pt x="2410" y="3"/>
                  <a:pt x="2410" y="3"/>
                  <a:pt x="2410" y="3"/>
                </a:cubicBezTo>
                <a:cubicBezTo>
                  <a:pt x="2410" y="15"/>
                  <a:pt x="2410" y="15"/>
                  <a:pt x="2410" y="15"/>
                </a:cubicBezTo>
                <a:cubicBezTo>
                  <a:pt x="2408" y="15"/>
                  <a:pt x="2408" y="15"/>
                  <a:pt x="2408" y="15"/>
                </a:cubicBezTo>
                <a:cubicBezTo>
                  <a:pt x="2407" y="12"/>
                  <a:pt x="2407" y="12"/>
                  <a:pt x="2407" y="12"/>
                </a:cubicBezTo>
                <a:cubicBezTo>
                  <a:pt x="2406" y="9"/>
                  <a:pt x="2406" y="9"/>
                  <a:pt x="2406" y="9"/>
                </a:cubicBezTo>
                <a:cubicBezTo>
                  <a:pt x="2404" y="9"/>
                  <a:pt x="2404" y="9"/>
                  <a:pt x="2404" y="9"/>
                </a:cubicBezTo>
                <a:cubicBezTo>
                  <a:pt x="2404" y="12"/>
                  <a:pt x="2404" y="12"/>
                  <a:pt x="2404" y="12"/>
                </a:cubicBezTo>
                <a:cubicBezTo>
                  <a:pt x="2403" y="12"/>
                  <a:pt x="2403" y="12"/>
                  <a:pt x="2403" y="12"/>
                </a:cubicBezTo>
                <a:cubicBezTo>
                  <a:pt x="2401" y="8"/>
                  <a:pt x="2401" y="8"/>
                  <a:pt x="2401" y="8"/>
                </a:cubicBezTo>
                <a:cubicBezTo>
                  <a:pt x="2395" y="5"/>
                  <a:pt x="2395" y="5"/>
                  <a:pt x="2395" y="5"/>
                </a:cubicBezTo>
                <a:cubicBezTo>
                  <a:pt x="2397" y="11"/>
                  <a:pt x="2397" y="11"/>
                  <a:pt x="2397" y="11"/>
                </a:cubicBezTo>
                <a:cubicBezTo>
                  <a:pt x="2401" y="15"/>
                  <a:pt x="2401" y="15"/>
                  <a:pt x="2401" y="15"/>
                </a:cubicBezTo>
                <a:cubicBezTo>
                  <a:pt x="2397" y="16"/>
                  <a:pt x="2397" y="16"/>
                  <a:pt x="2397" y="16"/>
                </a:cubicBezTo>
                <a:cubicBezTo>
                  <a:pt x="2392" y="16"/>
                  <a:pt x="2392" y="16"/>
                  <a:pt x="2392" y="16"/>
                </a:cubicBezTo>
                <a:cubicBezTo>
                  <a:pt x="2392" y="14"/>
                  <a:pt x="2392" y="14"/>
                  <a:pt x="2392" y="14"/>
                </a:cubicBezTo>
                <a:cubicBezTo>
                  <a:pt x="2389" y="11"/>
                  <a:pt x="2389" y="11"/>
                  <a:pt x="2389" y="11"/>
                </a:cubicBezTo>
                <a:cubicBezTo>
                  <a:pt x="2387" y="14"/>
                  <a:pt x="2387" y="14"/>
                  <a:pt x="2387" y="14"/>
                </a:cubicBezTo>
                <a:cubicBezTo>
                  <a:pt x="2387" y="16"/>
                  <a:pt x="2387" y="16"/>
                  <a:pt x="2387" y="16"/>
                </a:cubicBezTo>
                <a:cubicBezTo>
                  <a:pt x="2384" y="14"/>
                  <a:pt x="2384" y="14"/>
                  <a:pt x="2384" y="14"/>
                </a:cubicBezTo>
                <a:cubicBezTo>
                  <a:pt x="2386" y="1"/>
                  <a:pt x="2386" y="1"/>
                  <a:pt x="2386" y="1"/>
                </a:cubicBezTo>
                <a:cubicBezTo>
                  <a:pt x="2381" y="6"/>
                  <a:pt x="2381" y="6"/>
                  <a:pt x="2381" y="6"/>
                </a:cubicBezTo>
                <a:cubicBezTo>
                  <a:pt x="2380" y="17"/>
                  <a:pt x="2380" y="17"/>
                  <a:pt x="2380" y="17"/>
                </a:cubicBezTo>
                <a:cubicBezTo>
                  <a:pt x="2375" y="15"/>
                  <a:pt x="2375" y="15"/>
                  <a:pt x="2375" y="15"/>
                </a:cubicBezTo>
                <a:cubicBezTo>
                  <a:pt x="2377" y="8"/>
                  <a:pt x="2377" y="8"/>
                  <a:pt x="2377" y="8"/>
                </a:cubicBezTo>
                <a:cubicBezTo>
                  <a:pt x="2373" y="12"/>
                  <a:pt x="2373" y="12"/>
                  <a:pt x="2373" y="12"/>
                </a:cubicBezTo>
                <a:cubicBezTo>
                  <a:pt x="2370" y="14"/>
                  <a:pt x="2370" y="14"/>
                  <a:pt x="2370" y="14"/>
                </a:cubicBezTo>
                <a:cubicBezTo>
                  <a:pt x="2368" y="16"/>
                  <a:pt x="2368" y="16"/>
                  <a:pt x="2368" y="16"/>
                </a:cubicBezTo>
                <a:cubicBezTo>
                  <a:pt x="2366" y="14"/>
                  <a:pt x="2366" y="14"/>
                  <a:pt x="2366" y="14"/>
                </a:cubicBezTo>
                <a:cubicBezTo>
                  <a:pt x="2364" y="13"/>
                  <a:pt x="2364" y="13"/>
                  <a:pt x="2364" y="13"/>
                </a:cubicBezTo>
                <a:cubicBezTo>
                  <a:pt x="2363" y="16"/>
                  <a:pt x="2363" y="16"/>
                  <a:pt x="2363" y="16"/>
                </a:cubicBezTo>
                <a:cubicBezTo>
                  <a:pt x="2360" y="15"/>
                  <a:pt x="2360" y="15"/>
                  <a:pt x="2360" y="15"/>
                </a:cubicBezTo>
                <a:cubicBezTo>
                  <a:pt x="2361" y="13"/>
                  <a:pt x="2361" y="13"/>
                  <a:pt x="2361" y="13"/>
                </a:cubicBezTo>
                <a:cubicBezTo>
                  <a:pt x="2359" y="13"/>
                  <a:pt x="2359" y="13"/>
                  <a:pt x="2359" y="13"/>
                </a:cubicBezTo>
                <a:cubicBezTo>
                  <a:pt x="2356" y="14"/>
                  <a:pt x="2356" y="14"/>
                  <a:pt x="2356" y="14"/>
                </a:cubicBezTo>
                <a:cubicBezTo>
                  <a:pt x="2355" y="17"/>
                  <a:pt x="2355" y="17"/>
                  <a:pt x="2355" y="17"/>
                </a:cubicBezTo>
                <a:cubicBezTo>
                  <a:pt x="2352" y="16"/>
                  <a:pt x="2352" y="16"/>
                  <a:pt x="2352" y="16"/>
                </a:cubicBezTo>
                <a:cubicBezTo>
                  <a:pt x="2351" y="13"/>
                  <a:pt x="2351" y="13"/>
                  <a:pt x="2351" y="13"/>
                </a:cubicBezTo>
                <a:cubicBezTo>
                  <a:pt x="2352" y="10"/>
                  <a:pt x="2352" y="10"/>
                  <a:pt x="2352" y="10"/>
                </a:cubicBezTo>
                <a:cubicBezTo>
                  <a:pt x="2348" y="10"/>
                  <a:pt x="2348" y="10"/>
                  <a:pt x="2348" y="10"/>
                </a:cubicBezTo>
                <a:cubicBezTo>
                  <a:pt x="2346" y="13"/>
                  <a:pt x="2346" y="13"/>
                  <a:pt x="2346" y="13"/>
                </a:cubicBezTo>
                <a:cubicBezTo>
                  <a:pt x="2345" y="11"/>
                  <a:pt x="2345" y="11"/>
                  <a:pt x="2345" y="11"/>
                </a:cubicBezTo>
                <a:cubicBezTo>
                  <a:pt x="2341" y="9"/>
                  <a:pt x="2341" y="9"/>
                  <a:pt x="2341" y="9"/>
                </a:cubicBezTo>
                <a:cubicBezTo>
                  <a:pt x="2341" y="11"/>
                  <a:pt x="2341" y="11"/>
                  <a:pt x="2341" y="11"/>
                </a:cubicBezTo>
                <a:cubicBezTo>
                  <a:pt x="2340" y="15"/>
                  <a:pt x="2340" y="15"/>
                  <a:pt x="2340" y="15"/>
                </a:cubicBezTo>
                <a:cubicBezTo>
                  <a:pt x="2338" y="14"/>
                  <a:pt x="2338" y="14"/>
                  <a:pt x="2338" y="14"/>
                </a:cubicBezTo>
                <a:cubicBezTo>
                  <a:pt x="2338" y="14"/>
                  <a:pt x="2336" y="11"/>
                  <a:pt x="2336" y="10"/>
                </a:cubicBezTo>
                <a:cubicBezTo>
                  <a:pt x="2336" y="8"/>
                  <a:pt x="2334" y="9"/>
                  <a:pt x="2334" y="9"/>
                </a:cubicBezTo>
                <a:cubicBezTo>
                  <a:pt x="2328" y="3"/>
                  <a:pt x="2328" y="3"/>
                  <a:pt x="2328" y="3"/>
                </a:cubicBezTo>
                <a:cubicBezTo>
                  <a:pt x="2328" y="10"/>
                  <a:pt x="2328" y="10"/>
                  <a:pt x="2328" y="10"/>
                </a:cubicBezTo>
                <a:cubicBezTo>
                  <a:pt x="2329" y="13"/>
                  <a:pt x="2329" y="13"/>
                  <a:pt x="2329" y="13"/>
                </a:cubicBezTo>
                <a:cubicBezTo>
                  <a:pt x="2328" y="16"/>
                  <a:pt x="2328" y="16"/>
                  <a:pt x="2328" y="16"/>
                </a:cubicBezTo>
                <a:cubicBezTo>
                  <a:pt x="2325" y="16"/>
                  <a:pt x="2325" y="16"/>
                  <a:pt x="2325" y="16"/>
                </a:cubicBezTo>
                <a:cubicBezTo>
                  <a:pt x="2324" y="9"/>
                  <a:pt x="2324" y="9"/>
                  <a:pt x="2324" y="9"/>
                </a:cubicBezTo>
                <a:cubicBezTo>
                  <a:pt x="2321" y="9"/>
                  <a:pt x="2321" y="9"/>
                  <a:pt x="2321" y="9"/>
                </a:cubicBezTo>
                <a:cubicBezTo>
                  <a:pt x="2321" y="11"/>
                  <a:pt x="2321" y="11"/>
                  <a:pt x="2321" y="11"/>
                </a:cubicBezTo>
                <a:cubicBezTo>
                  <a:pt x="2320" y="15"/>
                  <a:pt x="2320" y="15"/>
                  <a:pt x="2320" y="15"/>
                </a:cubicBezTo>
                <a:cubicBezTo>
                  <a:pt x="2320" y="15"/>
                  <a:pt x="2315" y="15"/>
                  <a:pt x="2315" y="14"/>
                </a:cubicBezTo>
                <a:cubicBezTo>
                  <a:pt x="2315" y="12"/>
                  <a:pt x="2318" y="8"/>
                  <a:pt x="2318" y="8"/>
                </a:cubicBezTo>
                <a:cubicBezTo>
                  <a:pt x="2314" y="8"/>
                  <a:pt x="2314" y="8"/>
                  <a:pt x="2314" y="8"/>
                </a:cubicBezTo>
                <a:cubicBezTo>
                  <a:pt x="2311" y="11"/>
                  <a:pt x="2311" y="11"/>
                  <a:pt x="2311" y="11"/>
                </a:cubicBezTo>
                <a:cubicBezTo>
                  <a:pt x="2310" y="9"/>
                  <a:pt x="2310" y="9"/>
                  <a:pt x="2310" y="9"/>
                </a:cubicBezTo>
                <a:cubicBezTo>
                  <a:pt x="2306" y="3"/>
                  <a:pt x="2306" y="3"/>
                  <a:pt x="2306" y="3"/>
                </a:cubicBezTo>
                <a:cubicBezTo>
                  <a:pt x="2308" y="9"/>
                  <a:pt x="2308" y="9"/>
                  <a:pt x="2308" y="9"/>
                </a:cubicBezTo>
                <a:cubicBezTo>
                  <a:pt x="2308" y="15"/>
                  <a:pt x="2308" y="15"/>
                  <a:pt x="2308" y="15"/>
                </a:cubicBezTo>
                <a:cubicBezTo>
                  <a:pt x="2305" y="15"/>
                  <a:pt x="2305" y="15"/>
                  <a:pt x="2305" y="15"/>
                </a:cubicBezTo>
                <a:cubicBezTo>
                  <a:pt x="2302" y="15"/>
                  <a:pt x="2302" y="15"/>
                  <a:pt x="2302" y="15"/>
                </a:cubicBezTo>
                <a:cubicBezTo>
                  <a:pt x="2300" y="10"/>
                  <a:pt x="2300" y="10"/>
                  <a:pt x="2300" y="10"/>
                </a:cubicBezTo>
                <a:cubicBezTo>
                  <a:pt x="2297" y="9"/>
                  <a:pt x="2297" y="9"/>
                  <a:pt x="2297" y="9"/>
                </a:cubicBezTo>
                <a:cubicBezTo>
                  <a:pt x="2295" y="13"/>
                  <a:pt x="2295" y="13"/>
                  <a:pt x="2295" y="13"/>
                </a:cubicBezTo>
                <a:cubicBezTo>
                  <a:pt x="2294" y="15"/>
                  <a:pt x="2294" y="15"/>
                  <a:pt x="2294" y="15"/>
                </a:cubicBezTo>
                <a:cubicBezTo>
                  <a:pt x="2292" y="16"/>
                  <a:pt x="2292" y="16"/>
                  <a:pt x="2292" y="16"/>
                </a:cubicBezTo>
                <a:cubicBezTo>
                  <a:pt x="2290" y="15"/>
                  <a:pt x="2290" y="15"/>
                  <a:pt x="2290" y="15"/>
                </a:cubicBezTo>
                <a:cubicBezTo>
                  <a:pt x="2288" y="15"/>
                  <a:pt x="2288" y="15"/>
                  <a:pt x="2288" y="15"/>
                </a:cubicBezTo>
                <a:cubicBezTo>
                  <a:pt x="2288" y="10"/>
                  <a:pt x="2288" y="10"/>
                  <a:pt x="2288" y="10"/>
                </a:cubicBezTo>
                <a:cubicBezTo>
                  <a:pt x="2283" y="5"/>
                  <a:pt x="2283" y="5"/>
                  <a:pt x="2283" y="5"/>
                </a:cubicBezTo>
                <a:cubicBezTo>
                  <a:pt x="2283" y="12"/>
                  <a:pt x="2283" y="12"/>
                  <a:pt x="2283" y="12"/>
                </a:cubicBezTo>
                <a:cubicBezTo>
                  <a:pt x="2281" y="14"/>
                  <a:pt x="2281" y="14"/>
                  <a:pt x="2281" y="14"/>
                </a:cubicBezTo>
                <a:cubicBezTo>
                  <a:pt x="2279" y="16"/>
                  <a:pt x="2279" y="16"/>
                  <a:pt x="2279" y="16"/>
                </a:cubicBezTo>
                <a:cubicBezTo>
                  <a:pt x="2276" y="15"/>
                  <a:pt x="2276" y="15"/>
                  <a:pt x="2276" y="15"/>
                </a:cubicBezTo>
                <a:cubicBezTo>
                  <a:pt x="2276" y="15"/>
                  <a:pt x="2275" y="13"/>
                  <a:pt x="2274" y="12"/>
                </a:cubicBezTo>
                <a:cubicBezTo>
                  <a:pt x="2273" y="11"/>
                  <a:pt x="2268" y="14"/>
                  <a:pt x="2268" y="14"/>
                </a:cubicBezTo>
                <a:cubicBezTo>
                  <a:pt x="2266" y="15"/>
                  <a:pt x="2266" y="15"/>
                  <a:pt x="2266" y="15"/>
                </a:cubicBezTo>
                <a:cubicBezTo>
                  <a:pt x="2266" y="9"/>
                  <a:pt x="2266" y="9"/>
                  <a:pt x="2266" y="9"/>
                </a:cubicBezTo>
                <a:cubicBezTo>
                  <a:pt x="2263" y="7"/>
                  <a:pt x="2263" y="7"/>
                  <a:pt x="2263" y="7"/>
                </a:cubicBezTo>
                <a:cubicBezTo>
                  <a:pt x="2262" y="12"/>
                  <a:pt x="2262" y="12"/>
                  <a:pt x="2262" y="12"/>
                </a:cubicBezTo>
                <a:cubicBezTo>
                  <a:pt x="2257" y="12"/>
                  <a:pt x="2257" y="12"/>
                  <a:pt x="2257" y="12"/>
                </a:cubicBezTo>
                <a:cubicBezTo>
                  <a:pt x="2256" y="8"/>
                  <a:pt x="2256" y="8"/>
                  <a:pt x="2256" y="8"/>
                </a:cubicBezTo>
                <a:cubicBezTo>
                  <a:pt x="2255" y="6"/>
                  <a:pt x="2255" y="6"/>
                  <a:pt x="2255" y="6"/>
                </a:cubicBezTo>
                <a:cubicBezTo>
                  <a:pt x="2253" y="14"/>
                  <a:pt x="2253" y="14"/>
                  <a:pt x="2253" y="14"/>
                </a:cubicBezTo>
                <a:cubicBezTo>
                  <a:pt x="2253" y="16"/>
                  <a:pt x="2253" y="16"/>
                  <a:pt x="2253" y="16"/>
                </a:cubicBezTo>
                <a:cubicBezTo>
                  <a:pt x="2253" y="16"/>
                  <a:pt x="2251" y="16"/>
                  <a:pt x="2250" y="15"/>
                </a:cubicBezTo>
                <a:cubicBezTo>
                  <a:pt x="2249" y="14"/>
                  <a:pt x="2250" y="10"/>
                  <a:pt x="2250" y="10"/>
                </a:cubicBezTo>
                <a:cubicBezTo>
                  <a:pt x="2251" y="6"/>
                  <a:pt x="2251" y="6"/>
                  <a:pt x="2251" y="6"/>
                </a:cubicBezTo>
                <a:cubicBezTo>
                  <a:pt x="2251" y="3"/>
                  <a:pt x="2251" y="3"/>
                  <a:pt x="2251" y="3"/>
                </a:cubicBezTo>
                <a:cubicBezTo>
                  <a:pt x="2248" y="7"/>
                  <a:pt x="2248" y="7"/>
                  <a:pt x="2248" y="7"/>
                </a:cubicBezTo>
                <a:cubicBezTo>
                  <a:pt x="2246" y="10"/>
                  <a:pt x="2246" y="10"/>
                  <a:pt x="2246" y="10"/>
                </a:cubicBezTo>
                <a:cubicBezTo>
                  <a:pt x="2244" y="10"/>
                  <a:pt x="2244" y="10"/>
                  <a:pt x="2244" y="10"/>
                </a:cubicBezTo>
                <a:cubicBezTo>
                  <a:pt x="2244" y="7"/>
                  <a:pt x="2244" y="7"/>
                  <a:pt x="2244" y="7"/>
                </a:cubicBezTo>
                <a:cubicBezTo>
                  <a:pt x="2240" y="7"/>
                  <a:pt x="2240" y="7"/>
                  <a:pt x="2240" y="7"/>
                </a:cubicBezTo>
                <a:cubicBezTo>
                  <a:pt x="2238" y="8"/>
                  <a:pt x="2238" y="8"/>
                  <a:pt x="2238" y="8"/>
                </a:cubicBezTo>
                <a:cubicBezTo>
                  <a:pt x="2236" y="10"/>
                  <a:pt x="2236" y="10"/>
                  <a:pt x="2236" y="10"/>
                </a:cubicBezTo>
                <a:cubicBezTo>
                  <a:pt x="2234" y="10"/>
                  <a:pt x="2234" y="10"/>
                  <a:pt x="2234" y="10"/>
                </a:cubicBezTo>
                <a:cubicBezTo>
                  <a:pt x="2232" y="4"/>
                  <a:pt x="2232" y="4"/>
                  <a:pt x="2232" y="4"/>
                </a:cubicBezTo>
                <a:cubicBezTo>
                  <a:pt x="2230" y="7"/>
                  <a:pt x="2230" y="7"/>
                  <a:pt x="2230" y="7"/>
                </a:cubicBezTo>
                <a:cubicBezTo>
                  <a:pt x="2230" y="9"/>
                  <a:pt x="2230" y="9"/>
                  <a:pt x="2230" y="9"/>
                </a:cubicBezTo>
                <a:cubicBezTo>
                  <a:pt x="2230" y="9"/>
                  <a:pt x="2230" y="9"/>
                  <a:pt x="2230" y="12"/>
                </a:cubicBezTo>
                <a:cubicBezTo>
                  <a:pt x="2230" y="14"/>
                  <a:pt x="2228" y="14"/>
                  <a:pt x="2228" y="14"/>
                </a:cubicBezTo>
                <a:cubicBezTo>
                  <a:pt x="2228" y="14"/>
                  <a:pt x="2226" y="15"/>
                  <a:pt x="2225" y="13"/>
                </a:cubicBezTo>
                <a:cubicBezTo>
                  <a:pt x="2224" y="12"/>
                  <a:pt x="2225" y="7"/>
                  <a:pt x="2225" y="7"/>
                </a:cubicBezTo>
                <a:cubicBezTo>
                  <a:pt x="2223" y="0"/>
                  <a:pt x="2223" y="0"/>
                  <a:pt x="2223" y="0"/>
                </a:cubicBezTo>
                <a:cubicBezTo>
                  <a:pt x="2219" y="12"/>
                  <a:pt x="2219" y="12"/>
                  <a:pt x="2219" y="12"/>
                </a:cubicBezTo>
                <a:cubicBezTo>
                  <a:pt x="2217" y="9"/>
                  <a:pt x="2217" y="9"/>
                  <a:pt x="2217" y="9"/>
                </a:cubicBezTo>
                <a:cubicBezTo>
                  <a:pt x="2216" y="9"/>
                  <a:pt x="2216" y="9"/>
                  <a:pt x="2216" y="9"/>
                </a:cubicBezTo>
                <a:cubicBezTo>
                  <a:pt x="2216" y="12"/>
                  <a:pt x="2216" y="12"/>
                  <a:pt x="2216" y="12"/>
                </a:cubicBezTo>
                <a:cubicBezTo>
                  <a:pt x="2214" y="12"/>
                  <a:pt x="2214" y="12"/>
                  <a:pt x="2214" y="12"/>
                </a:cubicBezTo>
                <a:cubicBezTo>
                  <a:pt x="2214" y="2"/>
                  <a:pt x="2214" y="2"/>
                  <a:pt x="2214" y="2"/>
                </a:cubicBezTo>
                <a:cubicBezTo>
                  <a:pt x="2212" y="6"/>
                  <a:pt x="2212" y="6"/>
                  <a:pt x="2212" y="6"/>
                </a:cubicBezTo>
                <a:cubicBezTo>
                  <a:pt x="2210" y="7"/>
                  <a:pt x="2210" y="7"/>
                  <a:pt x="2210" y="7"/>
                </a:cubicBezTo>
                <a:cubicBezTo>
                  <a:pt x="2210" y="11"/>
                  <a:pt x="2210" y="11"/>
                  <a:pt x="2210" y="11"/>
                </a:cubicBezTo>
                <a:cubicBezTo>
                  <a:pt x="2205" y="13"/>
                  <a:pt x="2205" y="13"/>
                  <a:pt x="2205" y="13"/>
                </a:cubicBezTo>
                <a:cubicBezTo>
                  <a:pt x="2204" y="16"/>
                  <a:pt x="2204" y="16"/>
                  <a:pt x="2204" y="16"/>
                </a:cubicBezTo>
                <a:cubicBezTo>
                  <a:pt x="2201" y="17"/>
                  <a:pt x="2201" y="17"/>
                  <a:pt x="2201" y="17"/>
                </a:cubicBezTo>
                <a:cubicBezTo>
                  <a:pt x="2201" y="14"/>
                  <a:pt x="2201" y="14"/>
                  <a:pt x="2201" y="14"/>
                </a:cubicBezTo>
                <a:cubicBezTo>
                  <a:pt x="2201" y="14"/>
                  <a:pt x="2201" y="8"/>
                  <a:pt x="2199" y="8"/>
                </a:cubicBezTo>
                <a:cubicBezTo>
                  <a:pt x="2196" y="8"/>
                  <a:pt x="2195" y="13"/>
                  <a:pt x="2195" y="13"/>
                </a:cubicBezTo>
                <a:cubicBezTo>
                  <a:pt x="2194" y="15"/>
                  <a:pt x="2194" y="15"/>
                  <a:pt x="2194" y="15"/>
                </a:cubicBezTo>
                <a:cubicBezTo>
                  <a:pt x="2193" y="13"/>
                  <a:pt x="2193" y="13"/>
                  <a:pt x="2193" y="13"/>
                </a:cubicBezTo>
                <a:cubicBezTo>
                  <a:pt x="2193" y="9"/>
                  <a:pt x="2193" y="9"/>
                  <a:pt x="2193" y="9"/>
                </a:cubicBezTo>
                <a:cubicBezTo>
                  <a:pt x="2189" y="9"/>
                  <a:pt x="2189" y="9"/>
                  <a:pt x="2189" y="9"/>
                </a:cubicBezTo>
                <a:cubicBezTo>
                  <a:pt x="2189" y="14"/>
                  <a:pt x="2189" y="14"/>
                  <a:pt x="2189" y="14"/>
                </a:cubicBezTo>
                <a:cubicBezTo>
                  <a:pt x="2186" y="14"/>
                  <a:pt x="2186" y="14"/>
                  <a:pt x="2186" y="14"/>
                </a:cubicBezTo>
                <a:cubicBezTo>
                  <a:pt x="2185" y="7"/>
                  <a:pt x="2185" y="7"/>
                  <a:pt x="2185" y="7"/>
                </a:cubicBezTo>
                <a:cubicBezTo>
                  <a:pt x="2182" y="7"/>
                  <a:pt x="2182" y="7"/>
                  <a:pt x="2182" y="7"/>
                </a:cubicBezTo>
                <a:cubicBezTo>
                  <a:pt x="2181" y="13"/>
                  <a:pt x="2181" y="13"/>
                  <a:pt x="2181" y="13"/>
                </a:cubicBezTo>
                <a:cubicBezTo>
                  <a:pt x="2180" y="8"/>
                  <a:pt x="2180" y="8"/>
                  <a:pt x="2180" y="8"/>
                </a:cubicBezTo>
                <a:cubicBezTo>
                  <a:pt x="2176" y="8"/>
                  <a:pt x="2176" y="8"/>
                  <a:pt x="2176" y="8"/>
                </a:cubicBezTo>
                <a:cubicBezTo>
                  <a:pt x="2175" y="15"/>
                  <a:pt x="2175" y="15"/>
                  <a:pt x="2175" y="15"/>
                </a:cubicBezTo>
                <a:cubicBezTo>
                  <a:pt x="2175" y="13"/>
                  <a:pt x="2175" y="13"/>
                  <a:pt x="2175" y="13"/>
                </a:cubicBezTo>
                <a:cubicBezTo>
                  <a:pt x="2171" y="13"/>
                  <a:pt x="2171" y="13"/>
                  <a:pt x="2171" y="13"/>
                </a:cubicBezTo>
                <a:cubicBezTo>
                  <a:pt x="2171" y="16"/>
                  <a:pt x="2171" y="16"/>
                  <a:pt x="2171" y="16"/>
                </a:cubicBezTo>
                <a:cubicBezTo>
                  <a:pt x="2170" y="15"/>
                  <a:pt x="2170" y="15"/>
                  <a:pt x="2170" y="15"/>
                </a:cubicBezTo>
                <a:cubicBezTo>
                  <a:pt x="2170" y="7"/>
                  <a:pt x="2170" y="7"/>
                  <a:pt x="2170" y="7"/>
                </a:cubicBezTo>
                <a:cubicBezTo>
                  <a:pt x="2167" y="7"/>
                  <a:pt x="2167" y="7"/>
                  <a:pt x="2167" y="7"/>
                </a:cubicBezTo>
                <a:cubicBezTo>
                  <a:pt x="2165" y="10"/>
                  <a:pt x="2165" y="10"/>
                  <a:pt x="2165" y="10"/>
                </a:cubicBezTo>
                <a:cubicBezTo>
                  <a:pt x="2165" y="3"/>
                  <a:pt x="2165" y="3"/>
                  <a:pt x="2165" y="3"/>
                </a:cubicBezTo>
                <a:cubicBezTo>
                  <a:pt x="2161" y="6"/>
                  <a:pt x="2161" y="6"/>
                  <a:pt x="2161" y="6"/>
                </a:cubicBezTo>
                <a:cubicBezTo>
                  <a:pt x="2161" y="11"/>
                  <a:pt x="2161" y="11"/>
                  <a:pt x="2161" y="11"/>
                </a:cubicBezTo>
                <a:cubicBezTo>
                  <a:pt x="2160" y="11"/>
                  <a:pt x="2160" y="11"/>
                  <a:pt x="2160" y="11"/>
                </a:cubicBezTo>
                <a:cubicBezTo>
                  <a:pt x="2160" y="5"/>
                  <a:pt x="2160" y="5"/>
                  <a:pt x="2160" y="5"/>
                </a:cubicBezTo>
                <a:cubicBezTo>
                  <a:pt x="2156" y="0"/>
                  <a:pt x="2156" y="0"/>
                  <a:pt x="2156" y="0"/>
                </a:cubicBezTo>
                <a:cubicBezTo>
                  <a:pt x="2155" y="8"/>
                  <a:pt x="2155" y="8"/>
                  <a:pt x="2155" y="8"/>
                </a:cubicBezTo>
                <a:cubicBezTo>
                  <a:pt x="2151" y="8"/>
                  <a:pt x="2151" y="8"/>
                  <a:pt x="2151" y="8"/>
                </a:cubicBezTo>
                <a:cubicBezTo>
                  <a:pt x="2151" y="14"/>
                  <a:pt x="2151" y="14"/>
                  <a:pt x="2151" y="14"/>
                </a:cubicBezTo>
                <a:cubicBezTo>
                  <a:pt x="2150" y="12"/>
                  <a:pt x="2150" y="12"/>
                  <a:pt x="2150" y="12"/>
                </a:cubicBezTo>
                <a:cubicBezTo>
                  <a:pt x="2148" y="11"/>
                  <a:pt x="2148" y="11"/>
                  <a:pt x="2148" y="11"/>
                </a:cubicBezTo>
                <a:cubicBezTo>
                  <a:pt x="2146" y="14"/>
                  <a:pt x="2146" y="14"/>
                  <a:pt x="2146" y="14"/>
                </a:cubicBezTo>
                <a:cubicBezTo>
                  <a:pt x="2146" y="9"/>
                  <a:pt x="2146" y="9"/>
                  <a:pt x="2146" y="9"/>
                </a:cubicBezTo>
                <a:cubicBezTo>
                  <a:pt x="2143" y="8"/>
                  <a:pt x="2143" y="8"/>
                  <a:pt x="2143" y="8"/>
                </a:cubicBezTo>
                <a:cubicBezTo>
                  <a:pt x="2144" y="10"/>
                  <a:pt x="2144" y="10"/>
                  <a:pt x="2144" y="10"/>
                </a:cubicBezTo>
                <a:cubicBezTo>
                  <a:pt x="2144" y="10"/>
                  <a:pt x="2143" y="15"/>
                  <a:pt x="2142" y="13"/>
                </a:cubicBezTo>
                <a:cubicBezTo>
                  <a:pt x="2141" y="11"/>
                  <a:pt x="2141" y="8"/>
                  <a:pt x="2141" y="8"/>
                </a:cubicBezTo>
                <a:cubicBezTo>
                  <a:pt x="2138" y="8"/>
                  <a:pt x="2138" y="8"/>
                  <a:pt x="2138" y="8"/>
                </a:cubicBezTo>
                <a:cubicBezTo>
                  <a:pt x="2138" y="11"/>
                  <a:pt x="2138" y="11"/>
                  <a:pt x="2138" y="11"/>
                </a:cubicBezTo>
                <a:cubicBezTo>
                  <a:pt x="2137" y="10"/>
                  <a:pt x="2137" y="10"/>
                  <a:pt x="2137" y="10"/>
                </a:cubicBezTo>
                <a:cubicBezTo>
                  <a:pt x="2136" y="9"/>
                  <a:pt x="2136" y="9"/>
                  <a:pt x="2136" y="9"/>
                </a:cubicBezTo>
                <a:cubicBezTo>
                  <a:pt x="2130" y="8"/>
                  <a:pt x="2130" y="8"/>
                  <a:pt x="2130" y="8"/>
                </a:cubicBezTo>
                <a:cubicBezTo>
                  <a:pt x="2130" y="8"/>
                  <a:pt x="2128" y="8"/>
                  <a:pt x="2131" y="10"/>
                </a:cubicBezTo>
                <a:cubicBezTo>
                  <a:pt x="2134" y="12"/>
                  <a:pt x="2134" y="14"/>
                  <a:pt x="2134" y="14"/>
                </a:cubicBezTo>
                <a:cubicBezTo>
                  <a:pt x="2132" y="16"/>
                  <a:pt x="2132" y="16"/>
                  <a:pt x="2132" y="16"/>
                </a:cubicBezTo>
                <a:cubicBezTo>
                  <a:pt x="2132" y="16"/>
                  <a:pt x="2130" y="15"/>
                  <a:pt x="2129" y="13"/>
                </a:cubicBezTo>
                <a:cubicBezTo>
                  <a:pt x="2127" y="11"/>
                  <a:pt x="2129" y="10"/>
                  <a:pt x="2129" y="10"/>
                </a:cubicBezTo>
                <a:cubicBezTo>
                  <a:pt x="2126" y="9"/>
                  <a:pt x="2126" y="9"/>
                  <a:pt x="2126" y="9"/>
                </a:cubicBezTo>
                <a:cubicBezTo>
                  <a:pt x="2123" y="12"/>
                  <a:pt x="2123" y="12"/>
                  <a:pt x="2123" y="12"/>
                </a:cubicBezTo>
                <a:cubicBezTo>
                  <a:pt x="2122" y="16"/>
                  <a:pt x="2122" y="16"/>
                  <a:pt x="2122" y="16"/>
                </a:cubicBezTo>
                <a:cubicBezTo>
                  <a:pt x="2120" y="15"/>
                  <a:pt x="2120" y="15"/>
                  <a:pt x="2120" y="15"/>
                </a:cubicBezTo>
                <a:cubicBezTo>
                  <a:pt x="2120" y="14"/>
                  <a:pt x="2120" y="14"/>
                  <a:pt x="2120" y="14"/>
                </a:cubicBezTo>
                <a:cubicBezTo>
                  <a:pt x="2120" y="11"/>
                  <a:pt x="2120" y="11"/>
                  <a:pt x="2120" y="11"/>
                </a:cubicBezTo>
                <a:cubicBezTo>
                  <a:pt x="2121" y="8"/>
                  <a:pt x="2121" y="8"/>
                  <a:pt x="2121" y="8"/>
                </a:cubicBezTo>
                <a:cubicBezTo>
                  <a:pt x="2118" y="9"/>
                  <a:pt x="2118" y="9"/>
                  <a:pt x="2118" y="9"/>
                </a:cubicBezTo>
                <a:cubicBezTo>
                  <a:pt x="2117" y="12"/>
                  <a:pt x="2117" y="12"/>
                  <a:pt x="2117" y="12"/>
                </a:cubicBezTo>
                <a:cubicBezTo>
                  <a:pt x="2115" y="13"/>
                  <a:pt x="2115" y="13"/>
                  <a:pt x="2115" y="13"/>
                </a:cubicBezTo>
                <a:cubicBezTo>
                  <a:pt x="2114" y="11"/>
                  <a:pt x="2114" y="11"/>
                  <a:pt x="2114" y="11"/>
                </a:cubicBezTo>
                <a:cubicBezTo>
                  <a:pt x="2114" y="7"/>
                  <a:pt x="2114" y="7"/>
                  <a:pt x="2114" y="7"/>
                </a:cubicBezTo>
                <a:cubicBezTo>
                  <a:pt x="2113" y="7"/>
                  <a:pt x="2113" y="7"/>
                  <a:pt x="2113" y="7"/>
                </a:cubicBezTo>
                <a:cubicBezTo>
                  <a:pt x="2111" y="8"/>
                  <a:pt x="2111" y="8"/>
                  <a:pt x="2111" y="8"/>
                </a:cubicBezTo>
                <a:cubicBezTo>
                  <a:pt x="2110" y="13"/>
                  <a:pt x="2110" y="13"/>
                  <a:pt x="2110" y="13"/>
                </a:cubicBezTo>
                <a:cubicBezTo>
                  <a:pt x="2110" y="16"/>
                  <a:pt x="2110" y="16"/>
                  <a:pt x="2110" y="16"/>
                </a:cubicBezTo>
                <a:cubicBezTo>
                  <a:pt x="2106" y="15"/>
                  <a:pt x="2106" y="15"/>
                  <a:pt x="2106" y="15"/>
                </a:cubicBezTo>
                <a:cubicBezTo>
                  <a:pt x="2105" y="14"/>
                  <a:pt x="2105" y="14"/>
                  <a:pt x="2105" y="14"/>
                </a:cubicBezTo>
                <a:cubicBezTo>
                  <a:pt x="2104" y="12"/>
                  <a:pt x="2104" y="12"/>
                  <a:pt x="2104" y="12"/>
                </a:cubicBezTo>
                <a:cubicBezTo>
                  <a:pt x="2100" y="12"/>
                  <a:pt x="2100" y="12"/>
                  <a:pt x="2100" y="12"/>
                </a:cubicBezTo>
                <a:cubicBezTo>
                  <a:pt x="2099" y="14"/>
                  <a:pt x="2099" y="14"/>
                  <a:pt x="2099" y="14"/>
                </a:cubicBezTo>
                <a:cubicBezTo>
                  <a:pt x="2097" y="17"/>
                  <a:pt x="2097" y="17"/>
                  <a:pt x="2097" y="17"/>
                </a:cubicBezTo>
                <a:cubicBezTo>
                  <a:pt x="2096" y="18"/>
                  <a:pt x="2096" y="18"/>
                  <a:pt x="2096" y="18"/>
                </a:cubicBezTo>
                <a:cubicBezTo>
                  <a:pt x="2094" y="15"/>
                  <a:pt x="2094" y="15"/>
                  <a:pt x="2094" y="15"/>
                </a:cubicBezTo>
                <a:cubicBezTo>
                  <a:pt x="2093" y="13"/>
                  <a:pt x="2093" y="13"/>
                  <a:pt x="2093" y="13"/>
                </a:cubicBezTo>
                <a:cubicBezTo>
                  <a:pt x="2090" y="16"/>
                  <a:pt x="2090" y="16"/>
                  <a:pt x="2090" y="16"/>
                </a:cubicBezTo>
                <a:cubicBezTo>
                  <a:pt x="2090" y="15"/>
                  <a:pt x="2090" y="15"/>
                  <a:pt x="2090" y="15"/>
                </a:cubicBezTo>
                <a:cubicBezTo>
                  <a:pt x="2090" y="12"/>
                  <a:pt x="2090" y="12"/>
                  <a:pt x="2090" y="12"/>
                </a:cubicBezTo>
                <a:cubicBezTo>
                  <a:pt x="2093" y="8"/>
                  <a:pt x="2093" y="8"/>
                  <a:pt x="2093" y="8"/>
                </a:cubicBezTo>
                <a:cubicBezTo>
                  <a:pt x="2090" y="9"/>
                  <a:pt x="2090" y="9"/>
                  <a:pt x="2090" y="9"/>
                </a:cubicBezTo>
                <a:cubicBezTo>
                  <a:pt x="2088" y="10"/>
                  <a:pt x="2088" y="10"/>
                  <a:pt x="2088" y="10"/>
                </a:cubicBezTo>
                <a:cubicBezTo>
                  <a:pt x="2086" y="12"/>
                  <a:pt x="2086" y="12"/>
                  <a:pt x="2086" y="12"/>
                </a:cubicBezTo>
                <a:cubicBezTo>
                  <a:pt x="2085" y="14"/>
                  <a:pt x="2085" y="14"/>
                  <a:pt x="2085" y="14"/>
                </a:cubicBezTo>
                <a:cubicBezTo>
                  <a:pt x="2082" y="15"/>
                  <a:pt x="2082" y="15"/>
                  <a:pt x="2082" y="15"/>
                </a:cubicBezTo>
                <a:cubicBezTo>
                  <a:pt x="2082" y="16"/>
                  <a:pt x="2082" y="16"/>
                  <a:pt x="2082" y="16"/>
                </a:cubicBezTo>
                <a:cubicBezTo>
                  <a:pt x="2080" y="16"/>
                  <a:pt x="2080" y="16"/>
                  <a:pt x="2080" y="16"/>
                </a:cubicBezTo>
                <a:cubicBezTo>
                  <a:pt x="2079" y="15"/>
                  <a:pt x="2079" y="15"/>
                  <a:pt x="2079" y="15"/>
                </a:cubicBezTo>
                <a:cubicBezTo>
                  <a:pt x="2077" y="13"/>
                  <a:pt x="2077" y="13"/>
                  <a:pt x="2077" y="13"/>
                </a:cubicBezTo>
                <a:cubicBezTo>
                  <a:pt x="2072" y="15"/>
                  <a:pt x="2072" y="15"/>
                  <a:pt x="2072" y="15"/>
                </a:cubicBezTo>
                <a:cubicBezTo>
                  <a:pt x="2069" y="15"/>
                  <a:pt x="2069" y="15"/>
                  <a:pt x="2069" y="15"/>
                </a:cubicBezTo>
                <a:cubicBezTo>
                  <a:pt x="2073" y="6"/>
                  <a:pt x="2073" y="6"/>
                  <a:pt x="2073" y="6"/>
                </a:cubicBezTo>
                <a:cubicBezTo>
                  <a:pt x="2065" y="9"/>
                  <a:pt x="2065" y="9"/>
                  <a:pt x="2065" y="9"/>
                </a:cubicBezTo>
                <a:cubicBezTo>
                  <a:pt x="2065" y="12"/>
                  <a:pt x="2065" y="12"/>
                  <a:pt x="2065" y="12"/>
                </a:cubicBezTo>
                <a:cubicBezTo>
                  <a:pt x="2060" y="12"/>
                  <a:pt x="2060" y="12"/>
                  <a:pt x="2060" y="12"/>
                </a:cubicBezTo>
                <a:cubicBezTo>
                  <a:pt x="2060" y="6"/>
                  <a:pt x="2060" y="6"/>
                  <a:pt x="2060" y="6"/>
                </a:cubicBezTo>
                <a:cubicBezTo>
                  <a:pt x="2057" y="9"/>
                  <a:pt x="2057" y="9"/>
                  <a:pt x="2057" y="9"/>
                </a:cubicBezTo>
                <a:cubicBezTo>
                  <a:pt x="2057" y="12"/>
                  <a:pt x="2057" y="12"/>
                  <a:pt x="2057" y="12"/>
                </a:cubicBezTo>
                <a:cubicBezTo>
                  <a:pt x="2057" y="15"/>
                  <a:pt x="2057" y="15"/>
                  <a:pt x="2057" y="15"/>
                </a:cubicBezTo>
                <a:cubicBezTo>
                  <a:pt x="2054" y="17"/>
                  <a:pt x="2054" y="17"/>
                  <a:pt x="2054" y="17"/>
                </a:cubicBezTo>
                <a:cubicBezTo>
                  <a:pt x="2052" y="16"/>
                  <a:pt x="2052" y="16"/>
                  <a:pt x="2052" y="16"/>
                </a:cubicBezTo>
                <a:cubicBezTo>
                  <a:pt x="2052" y="12"/>
                  <a:pt x="2052" y="12"/>
                  <a:pt x="2052" y="12"/>
                </a:cubicBezTo>
                <a:cubicBezTo>
                  <a:pt x="2055" y="6"/>
                  <a:pt x="2055" y="6"/>
                  <a:pt x="2055" y="6"/>
                </a:cubicBezTo>
                <a:cubicBezTo>
                  <a:pt x="2052" y="5"/>
                  <a:pt x="2052" y="5"/>
                  <a:pt x="2052" y="5"/>
                </a:cubicBezTo>
                <a:cubicBezTo>
                  <a:pt x="2050" y="7"/>
                  <a:pt x="2050" y="7"/>
                  <a:pt x="2050" y="7"/>
                </a:cubicBezTo>
                <a:cubicBezTo>
                  <a:pt x="2048" y="11"/>
                  <a:pt x="2048" y="11"/>
                  <a:pt x="2048" y="11"/>
                </a:cubicBezTo>
                <a:cubicBezTo>
                  <a:pt x="2047" y="11"/>
                  <a:pt x="2047" y="11"/>
                  <a:pt x="2047" y="11"/>
                </a:cubicBezTo>
                <a:cubicBezTo>
                  <a:pt x="2046" y="8"/>
                  <a:pt x="2046" y="8"/>
                  <a:pt x="2046" y="8"/>
                </a:cubicBezTo>
                <a:cubicBezTo>
                  <a:pt x="2044" y="6"/>
                  <a:pt x="2044" y="6"/>
                  <a:pt x="2044" y="6"/>
                </a:cubicBezTo>
                <a:cubicBezTo>
                  <a:pt x="2041" y="9"/>
                  <a:pt x="2041" y="9"/>
                  <a:pt x="2041" y="9"/>
                </a:cubicBezTo>
                <a:cubicBezTo>
                  <a:pt x="2040" y="10"/>
                  <a:pt x="2040" y="10"/>
                  <a:pt x="2040" y="10"/>
                </a:cubicBezTo>
                <a:cubicBezTo>
                  <a:pt x="2037" y="10"/>
                  <a:pt x="2037" y="10"/>
                  <a:pt x="2037" y="10"/>
                </a:cubicBezTo>
                <a:cubicBezTo>
                  <a:pt x="2035" y="3"/>
                  <a:pt x="2035" y="3"/>
                  <a:pt x="2035" y="3"/>
                </a:cubicBezTo>
                <a:cubicBezTo>
                  <a:pt x="2032" y="7"/>
                  <a:pt x="2032" y="7"/>
                  <a:pt x="2032" y="7"/>
                </a:cubicBezTo>
                <a:cubicBezTo>
                  <a:pt x="2032" y="14"/>
                  <a:pt x="2032" y="14"/>
                  <a:pt x="2032" y="14"/>
                </a:cubicBezTo>
                <a:cubicBezTo>
                  <a:pt x="2027" y="14"/>
                  <a:pt x="2027" y="14"/>
                  <a:pt x="2027" y="14"/>
                </a:cubicBezTo>
                <a:cubicBezTo>
                  <a:pt x="2027" y="7"/>
                  <a:pt x="2027" y="7"/>
                  <a:pt x="2027" y="7"/>
                </a:cubicBezTo>
                <a:cubicBezTo>
                  <a:pt x="2024" y="7"/>
                  <a:pt x="2024" y="7"/>
                  <a:pt x="2024" y="7"/>
                </a:cubicBezTo>
                <a:cubicBezTo>
                  <a:pt x="2024" y="14"/>
                  <a:pt x="2024" y="14"/>
                  <a:pt x="2024" y="14"/>
                </a:cubicBezTo>
                <a:cubicBezTo>
                  <a:pt x="2023" y="14"/>
                  <a:pt x="2023" y="14"/>
                  <a:pt x="2023" y="14"/>
                </a:cubicBezTo>
                <a:cubicBezTo>
                  <a:pt x="2022" y="10"/>
                  <a:pt x="2022" y="10"/>
                  <a:pt x="2022" y="10"/>
                </a:cubicBezTo>
                <a:cubicBezTo>
                  <a:pt x="2020" y="10"/>
                  <a:pt x="2020" y="10"/>
                  <a:pt x="2020" y="10"/>
                </a:cubicBezTo>
                <a:cubicBezTo>
                  <a:pt x="2019" y="13"/>
                  <a:pt x="2019" y="13"/>
                  <a:pt x="2019" y="13"/>
                </a:cubicBezTo>
                <a:cubicBezTo>
                  <a:pt x="2017" y="13"/>
                  <a:pt x="2017" y="13"/>
                  <a:pt x="2017" y="13"/>
                </a:cubicBezTo>
                <a:cubicBezTo>
                  <a:pt x="2017" y="7"/>
                  <a:pt x="2017" y="7"/>
                  <a:pt x="2017" y="7"/>
                </a:cubicBezTo>
                <a:cubicBezTo>
                  <a:pt x="2015" y="6"/>
                  <a:pt x="2015" y="6"/>
                  <a:pt x="2015" y="6"/>
                </a:cubicBezTo>
                <a:cubicBezTo>
                  <a:pt x="2013" y="7"/>
                  <a:pt x="2013" y="7"/>
                  <a:pt x="2013" y="7"/>
                </a:cubicBezTo>
                <a:cubicBezTo>
                  <a:pt x="2013" y="7"/>
                  <a:pt x="2017" y="12"/>
                  <a:pt x="2013" y="12"/>
                </a:cubicBezTo>
                <a:cubicBezTo>
                  <a:pt x="2010" y="12"/>
                  <a:pt x="2007" y="16"/>
                  <a:pt x="2007" y="16"/>
                </a:cubicBezTo>
                <a:cubicBezTo>
                  <a:pt x="2007" y="16"/>
                  <a:pt x="2006" y="17"/>
                  <a:pt x="2005" y="17"/>
                </a:cubicBezTo>
                <a:cubicBezTo>
                  <a:pt x="2004" y="16"/>
                  <a:pt x="2005" y="10"/>
                  <a:pt x="2005" y="10"/>
                </a:cubicBezTo>
                <a:cubicBezTo>
                  <a:pt x="2002" y="10"/>
                  <a:pt x="2002" y="10"/>
                  <a:pt x="2002" y="10"/>
                </a:cubicBezTo>
                <a:cubicBezTo>
                  <a:pt x="1999" y="12"/>
                  <a:pt x="1999" y="12"/>
                  <a:pt x="1999" y="12"/>
                </a:cubicBezTo>
                <a:cubicBezTo>
                  <a:pt x="1996" y="16"/>
                  <a:pt x="1996" y="16"/>
                  <a:pt x="1996" y="16"/>
                </a:cubicBezTo>
                <a:cubicBezTo>
                  <a:pt x="1995" y="9"/>
                  <a:pt x="1995" y="9"/>
                  <a:pt x="1995" y="9"/>
                </a:cubicBezTo>
                <a:cubicBezTo>
                  <a:pt x="1993" y="10"/>
                  <a:pt x="1993" y="10"/>
                  <a:pt x="1993" y="10"/>
                </a:cubicBezTo>
                <a:cubicBezTo>
                  <a:pt x="1990" y="15"/>
                  <a:pt x="1990" y="15"/>
                  <a:pt x="1990" y="15"/>
                </a:cubicBezTo>
                <a:cubicBezTo>
                  <a:pt x="1989" y="8"/>
                  <a:pt x="1989" y="8"/>
                  <a:pt x="1989" y="8"/>
                </a:cubicBezTo>
                <a:cubicBezTo>
                  <a:pt x="1986" y="8"/>
                  <a:pt x="1986" y="8"/>
                  <a:pt x="1986" y="8"/>
                </a:cubicBezTo>
                <a:cubicBezTo>
                  <a:pt x="1984" y="15"/>
                  <a:pt x="1984" y="15"/>
                  <a:pt x="1984" y="15"/>
                </a:cubicBezTo>
                <a:cubicBezTo>
                  <a:pt x="1982" y="9"/>
                  <a:pt x="1982" y="9"/>
                  <a:pt x="1982" y="9"/>
                </a:cubicBezTo>
                <a:cubicBezTo>
                  <a:pt x="1980" y="10"/>
                  <a:pt x="1980" y="10"/>
                  <a:pt x="1980" y="10"/>
                </a:cubicBezTo>
                <a:cubicBezTo>
                  <a:pt x="1979" y="16"/>
                  <a:pt x="1979" y="16"/>
                  <a:pt x="1979" y="16"/>
                </a:cubicBezTo>
                <a:cubicBezTo>
                  <a:pt x="1978" y="12"/>
                  <a:pt x="1978" y="12"/>
                  <a:pt x="1978" y="12"/>
                </a:cubicBezTo>
                <a:cubicBezTo>
                  <a:pt x="1975" y="13"/>
                  <a:pt x="1975" y="13"/>
                  <a:pt x="1975" y="13"/>
                </a:cubicBezTo>
                <a:cubicBezTo>
                  <a:pt x="1974" y="16"/>
                  <a:pt x="1974" y="16"/>
                  <a:pt x="1974" y="16"/>
                </a:cubicBezTo>
                <a:cubicBezTo>
                  <a:pt x="1972" y="16"/>
                  <a:pt x="1972" y="16"/>
                  <a:pt x="1972" y="16"/>
                </a:cubicBezTo>
                <a:cubicBezTo>
                  <a:pt x="1973" y="8"/>
                  <a:pt x="1973" y="8"/>
                  <a:pt x="1973" y="8"/>
                </a:cubicBezTo>
                <a:cubicBezTo>
                  <a:pt x="1971" y="7"/>
                  <a:pt x="1971" y="7"/>
                  <a:pt x="1971" y="7"/>
                </a:cubicBezTo>
                <a:cubicBezTo>
                  <a:pt x="1970" y="7"/>
                  <a:pt x="1970" y="7"/>
                  <a:pt x="1970" y="7"/>
                </a:cubicBezTo>
                <a:cubicBezTo>
                  <a:pt x="1968" y="12"/>
                  <a:pt x="1968" y="12"/>
                  <a:pt x="1968" y="12"/>
                </a:cubicBezTo>
                <a:cubicBezTo>
                  <a:pt x="1966" y="7"/>
                  <a:pt x="1966" y="7"/>
                  <a:pt x="1966" y="7"/>
                </a:cubicBezTo>
                <a:cubicBezTo>
                  <a:pt x="1965" y="7"/>
                  <a:pt x="1965" y="7"/>
                  <a:pt x="1965" y="7"/>
                </a:cubicBezTo>
                <a:cubicBezTo>
                  <a:pt x="1963" y="13"/>
                  <a:pt x="1963" y="13"/>
                  <a:pt x="1963" y="13"/>
                </a:cubicBezTo>
                <a:cubicBezTo>
                  <a:pt x="1962" y="4"/>
                  <a:pt x="1962" y="4"/>
                  <a:pt x="1962" y="4"/>
                </a:cubicBezTo>
                <a:cubicBezTo>
                  <a:pt x="1959" y="4"/>
                  <a:pt x="1959" y="4"/>
                  <a:pt x="1959" y="4"/>
                </a:cubicBezTo>
                <a:cubicBezTo>
                  <a:pt x="1958" y="9"/>
                  <a:pt x="1958" y="9"/>
                  <a:pt x="1958" y="9"/>
                </a:cubicBezTo>
                <a:cubicBezTo>
                  <a:pt x="1954" y="10"/>
                  <a:pt x="1954" y="10"/>
                  <a:pt x="1954" y="10"/>
                </a:cubicBezTo>
                <a:cubicBezTo>
                  <a:pt x="1955" y="13"/>
                  <a:pt x="1955" y="13"/>
                  <a:pt x="1955" y="13"/>
                </a:cubicBezTo>
                <a:cubicBezTo>
                  <a:pt x="1953" y="13"/>
                  <a:pt x="1953" y="13"/>
                  <a:pt x="1953" y="13"/>
                </a:cubicBezTo>
                <a:cubicBezTo>
                  <a:pt x="1951" y="11"/>
                  <a:pt x="1951" y="11"/>
                  <a:pt x="1951" y="11"/>
                </a:cubicBezTo>
                <a:cubicBezTo>
                  <a:pt x="1950" y="14"/>
                  <a:pt x="1950" y="14"/>
                  <a:pt x="1950" y="14"/>
                </a:cubicBezTo>
                <a:cubicBezTo>
                  <a:pt x="1947" y="13"/>
                  <a:pt x="1947" y="13"/>
                  <a:pt x="1947" y="13"/>
                </a:cubicBezTo>
                <a:cubicBezTo>
                  <a:pt x="1947" y="9"/>
                  <a:pt x="1947" y="9"/>
                  <a:pt x="1947" y="9"/>
                </a:cubicBezTo>
                <a:cubicBezTo>
                  <a:pt x="1943" y="8"/>
                  <a:pt x="1943" y="8"/>
                  <a:pt x="1943" y="8"/>
                </a:cubicBezTo>
                <a:cubicBezTo>
                  <a:pt x="1942" y="14"/>
                  <a:pt x="1942" y="14"/>
                  <a:pt x="1942" y="14"/>
                </a:cubicBezTo>
                <a:cubicBezTo>
                  <a:pt x="1940" y="14"/>
                  <a:pt x="1940" y="14"/>
                  <a:pt x="1940" y="14"/>
                </a:cubicBezTo>
                <a:cubicBezTo>
                  <a:pt x="1941" y="8"/>
                  <a:pt x="1941" y="8"/>
                  <a:pt x="1941" y="8"/>
                </a:cubicBezTo>
                <a:cubicBezTo>
                  <a:pt x="1936" y="7"/>
                  <a:pt x="1936" y="7"/>
                  <a:pt x="1936" y="7"/>
                </a:cubicBezTo>
                <a:cubicBezTo>
                  <a:pt x="1937" y="15"/>
                  <a:pt x="1937" y="15"/>
                  <a:pt x="1937" y="15"/>
                </a:cubicBezTo>
                <a:cubicBezTo>
                  <a:pt x="1931" y="15"/>
                  <a:pt x="1931" y="15"/>
                  <a:pt x="1931" y="15"/>
                </a:cubicBezTo>
                <a:cubicBezTo>
                  <a:pt x="1930" y="9"/>
                  <a:pt x="1930" y="9"/>
                  <a:pt x="1930" y="9"/>
                </a:cubicBezTo>
                <a:cubicBezTo>
                  <a:pt x="1926" y="9"/>
                  <a:pt x="1926" y="9"/>
                  <a:pt x="1926" y="9"/>
                </a:cubicBezTo>
                <a:cubicBezTo>
                  <a:pt x="1927" y="16"/>
                  <a:pt x="1927" y="16"/>
                  <a:pt x="1927" y="16"/>
                </a:cubicBezTo>
                <a:cubicBezTo>
                  <a:pt x="1925" y="16"/>
                  <a:pt x="1925" y="16"/>
                  <a:pt x="1925" y="16"/>
                </a:cubicBezTo>
                <a:cubicBezTo>
                  <a:pt x="1924" y="10"/>
                  <a:pt x="1924" y="10"/>
                  <a:pt x="1924" y="10"/>
                </a:cubicBezTo>
                <a:cubicBezTo>
                  <a:pt x="1921" y="10"/>
                  <a:pt x="1921" y="10"/>
                  <a:pt x="1921" y="10"/>
                </a:cubicBezTo>
                <a:cubicBezTo>
                  <a:pt x="1920" y="13"/>
                  <a:pt x="1920" y="13"/>
                  <a:pt x="1920" y="13"/>
                </a:cubicBezTo>
                <a:cubicBezTo>
                  <a:pt x="1918" y="9"/>
                  <a:pt x="1918" y="9"/>
                  <a:pt x="1918" y="9"/>
                </a:cubicBezTo>
                <a:cubicBezTo>
                  <a:pt x="1914" y="10"/>
                  <a:pt x="1914" y="10"/>
                  <a:pt x="1914" y="10"/>
                </a:cubicBezTo>
                <a:cubicBezTo>
                  <a:pt x="1914" y="11"/>
                  <a:pt x="1914" y="11"/>
                  <a:pt x="1914" y="11"/>
                </a:cubicBezTo>
                <a:cubicBezTo>
                  <a:pt x="1916" y="15"/>
                  <a:pt x="1916" y="15"/>
                  <a:pt x="1916" y="15"/>
                </a:cubicBezTo>
                <a:cubicBezTo>
                  <a:pt x="1916" y="17"/>
                  <a:pt x="1916" y="17"/>
                  <a:pt x="1916" y="17"/>
                </a:cubicBezTo>
                <a:cubicBezTo>
                  <a:pt x="1914" y="17"/>
                  <a:pt x="1914" y="17"/>
                  <a:pt x="1914" y="17"/>
                </a:cubicBezTo>
                <a:cubicBezTo>
                  <a:pt x="1912" y="15"/>
                  <a:pt x="1912" y="15"/>
                  <a:pt x="1912" y="15"/>
                </a:cubicBezTo>
                <a:cubicBezTo>
                  <a:pt x="1910" y="15"/>
                  <a:pt x="1910" y="15"/>
                  <a:pt x="1910" y="15"/>
                </a:cubicBezTo>
                <a:cubicBezTo>
                  <a:pt x="1909" y="17"/>
                  <a:pt x="1909" y="17"/>
                  <a:pt x="1909" y="17"/>
                </a:cubicBezTo>
                <a:cubicBezTo>
                  <a:pt x="1909" y="14"/>
                  <a:pt x="1909" y="14"/>
                  <a:pt x="1909" y="14"/>
                </a:cubicBezTo>
                <a:cubicBezTo>
                  <a:pt x="1908" y="11"/>
                  <a:pt x="1908" y="11"/>
                  <a:pt x="1908" y="11"/>
                </a:cubicBezTo>
                <a:cubicBezTo>
                  <a:pt x="1908" y="12"/>
                  <a:pt x="1908" y="12"/>
                  <a:pt x="1908" y="12"/>
                </a:cubicBezTo>
                <a:cubicBezTo>
                  <a:pt x="1906" y="17"/>
                  <a:pt x="1906" y="17"/>
                  <a:pt x="1906" y="17"/>
                </a:cubicBezTo>
                <a:cubicBezTo>
                  <a:pt x="1903" y="10"/>
                  <a:pt x="1903" y="10"/>
                  <a:pt x="1903" y="10"/>
                </a:cubicBezTo>
                <a:cubicBezTo>
                  <a:pt x="1901" y="10"/>
                  <a:pt x="1901" y="10"/>
                  <a:pt x="1901" y="10"/>
                </a:cubicBezTo>
                <a:cubicBezTo>
                  <a:pt x="1899" y="13"/>
                  <a:pt x="1899" y="13"/>
                  <a:pt x="1899" y="13"/>
                </a:cubicBezTo>
                <a:cubicBezTo>
                  <a:pt x="1898" y="15"/>
                  <a:pt x="1898" y="15"/>
                  <a:pt x="1898" y="15"/>
                </a:cubicBezTo>
                <a:cubicBezTo>
                  <a:pt x="1896" y="16"/>
                  <a:pt x="1896" y="16"/>
                  <a:pt x="1896" y="16"/>
                </a:cubicBezTo>
                <a:cubicBezTo>
                  <a:pt x="1893" y="15"/>
                  <a:pt x="1893" y="15"/>
                  <a:pt x="1893" y="15"/>
                </a:cubicBezTo>
                <a:cubicBezTo>
                  <a:pt x="1892" y="15"/>
                  <a:pt x="1892" y="15"/>
                  <a:pt x="1892" y="15"/>
                </a:cubicBezTo>
                <a:cubicBezTo>
                  <a:pt x="1892" y="9"/>
                  <a:pt x="1892" y="9"/>
                  <a:pt x="1892" y="9"/>
                </a:cubicBezTo>
                <a:cubicBezTo>
                  <a:pt x="1887" y="9"/>
                  <a:pt x="1887" y="9"/>
                  <a:pt x="1887" y="9"/>
                </a:cubicBezTo>
                <a:cubicBezTo>
                  <a:pt x="1886" y="12"/>
                  <a:pt x="1886" y="12"/>
                  <a:pt x="1886" y="12"/>
                </a:cubicBezTo>
                <a:cubicBezTo>
                  <a:pt x="1884" y="14"/>
                  <a:pt x="1884" y="14"/>
                  <a:pt x="1884" y="14"/>
                </a:cubicBezTo>
                <a:cubicBezTo>
                  <a:pt x="1883" y="16"/>
                  <a:pt x="1883" y="16"/>
                  <a:pt x="1883" y="16"/>
                </a:cubicBezTo>
                <a:cubicBezTo>
                  <a:pt x="1879" y="15"/>
                  <a:pt x="1879" y="15"/>
                  <a:pt x="1879" y="15"/>
                </a:cubicBezTo>
                <a:cubicBezTo>
                  <a:pt x="1879" y="15"/>
                  <a:pt x="1879" y="13"/>
                  <a:pt x="1878" y="12"/>
                </a:cubicBezTo>
                <a:cubicBezTo>
                  <a:pt x="1877" y="11"/>
                  <a:pt x="1872" y="14"/>
                  <a:pt x="1872" y="14"/>
                </a:cubicBezTo>
                <a:cubicBezTo>
                  <a:pt x="1870" y="15"/>
                  <a:pt x="1870" y="15"/>
                  <a:pt x="1870" y="15"/>
                </a:cubicBezTo>
                <a:cubicBezTo>
                  <a:pt x="1870" y="9"/>
                  <a:pt x="1870" y="9"/>
                  <a:pt x="1870" y="9"/>
                </a:cubicBezTo>
                <a:cubicBezTo>
                  <a:pt x="1865" y="8"/>
                  <a:pt x="1865" y="8"/>
                  <a:pt x="1865" y="8"/>
                </a:cubicBezTo>
                <a:cubicBezTo>
                  <a:pt x="1866" y="12"/>
                  <a:pt x="1866" y="12"/>
                  <a:pt x="1866" y="12"/>
                </a:cubicBezTo>
                <a:cubicBezTo>
                  <a:pt x="1860" y="12"/>
                  <a:pt x="1860" y="12"/>
                  <a:pt x="1860" y="12"/>
                </a:cubicBezTo>
                <a:cubicBezTo>
                  <a:pt x="1860" y="8"/>
                  <a:pt x="1860" y="8"/>
                  <a:pt x="1860" y="8"/>
                </a:cubicBezTo>
                <a:cubicBezTo>
                  <a:pt x="1858" y="7"/>
                  <a:pt x="1858" y="7"/>
                  <a:pt x="1858" y="7"/>
                </a:cubicBezTo>
                <a:cubicBezTo>
                  <a:pt x="1857" y="14"/>
                  <a:pt x="1857" y="14"/>
                  <a:pt x="1857" y="14"/>
                </a:cubicBezTo>
                <a:cubicBezTo>
                  <a:pt x="1856" y="16"/>
                  <a:pt x="1856" y="16"/>
                  <a:pt x="1856" y="16"/>
                </a:cubicBezTo>
                <a:cubicBezTo>
                  <a:pt x="1856" y="16"/>
                  <a:pt x="1854" y="16"/>
                  <a:pt x="1854" y="15"/>
                </a:cubicBezTo>
                <a:cubicBezTo>
                  <a:pt x="1853" y="14"/>
                  <a:pt x="1854" y="10"/>
                  <a:pt x="1854" y="10"/>
                </a:cubicBezTo>
                <a:cubicBezTo>
                  <a:pt x="1855" y="6"/>
                  <a:pt x="1855" y="6"/>
                  <a:pt x="1855" y="6"/>
                </a:cubicBezTo>
                <a:cubicBezTo>
                  <a:pt x="1852" y="5"/>
                  <a:pt x="1852" y="5"/>
                  <a:pt x="1852" y="5"/>
                </a:cubicBezTo>
                <a:cubicBezTo>
                  <a:pt x="1852" y="7"/>
                  <a:pt x="1852" y="7"/>
                  <a:pt x="1852" y="7"/>
                </a:cubicBezTo>
                <a:cubicBezTo>
                  <a:pt x="1850" y="10"/>
                  <a:pt x="1850" y="10"/>
                  <a:pt x="1850" y="10"/>
                </a:cubicBezTo>
                <a:cubicBezTo>
                  <a:pt x="1848" y="10"/>
                  <a:pt x="1848" y="10"/>
                  <a:pt x="1848" y="10"/>
                </a:cubicBezTo>
                <a:cubicBezTo>
                  <a:pt x="1847" y="7"/>
                  <a:pt x="1847" y="7"/>
                  <a:pt x="1847" y="7"/>
                </a:cubicBezTo>
                <a:cubicBezTo>
                  <a:pt x="1844" y="7"/>
                  <a:pt x="1844" y="7"/>
                  <a:pt x="1844" y="7"/>
                </a:cubicBezTo>
                <a:cubicBezTo>
                  <a:pt x="1842" y="8"/>
                  <a:pt x="1842" y="8"/>
                  <a:pt x="1842" y="8"/>
                </a:cubicBezTo>
                <a:cubicBezTo>
                  <a:pt x="1840" y="10"/>
                  <a:pt x="1840" y="10"/>
                  <a:pt x="1840" y="10"/>
                </a:cubicBezTo>
                <a:cubicBezTo>
                  <a:pt x="1838" y="10"/>
                  <a:pt x="1838" y="10"/>
                  <a:pt x="1838" y="10"/>
                </a:cubicBezTo>
                <a:cubicBezTo>
                  <a:pt x="1836" y="7"/>
                  <a:pt x="1836" y="7"/>
                  <a:pt x="1836" y="7"/>
                </a:cubicBezTo>
                <a:cubicBezTo>
                  <a:pt x="1833" y="7"/>
                  <a:pt x="1833" y="7"/>
                  <a:pt x="1833" y="7"/>
                </a:cubicBezTo>
                <a:cubicBezTo>
                  <a:pt x="1833" y="9"/>
                  <a:pt x="1833" y="9"/>
                  <a:pt x="1833" y="9"/>
                </a:cubicBezTo>
                <a:cubicBezTo>
                  <a:pt x="1833" y="9"/>
                  <a:pt x="1833" y="9"/>
                  <a:pt x="1833" y="12"/>
                </a:cubicBezTo>
                <a:cubicBezTo>
                  <a:pt x="1833" y="14"/>
                  <a:pt x="1832" y="14"/>
                  <a:pt x="1832" y="14"/>
                </a:cubicBezTo>
                <a:cubicBezTo>
                  <a:pt x="1832" y="14"/>
                  <a:pt x="1830" y="15"/>
                  <a:pt x="1829" y="13"/>
                </a:cubicBezTo>
                <a:cubicBezTo>
                  <a:pt x="1828" y="12"/>
                  <a:pt x="1829" y="7"/>
                  <a:pt x="1829" y="7"/>
                </a:cubicBezTo>
                <a:cubicBezTo>
                  <a:pt x="1824" y="5"/>
                  <a:pt x="1824" y="5"/>
                  <a:pt x="1824" y="5"/>
                </a:cubicBezTo>
                <a:cubicBezTo>
                  <a:pt x="1823" y="12"/>
                  <a:pt x="1823" y="12"/>
                  <a:pt x="1823" y="12"/>
                </a:cubicBezTo>
                <a:cubicBezTo>
                  <a:pt x="1821" y="9"/>
                  <a:pt x="1821" y="9"/>
                  <a:pt x="1821" y="9"/>
                </a:cubicBezTo>
                <a:cubicBezTo>
                  <a:pt x="1820" y="9"/>
                  <a:pt x="1820" y="9"/>
                  <a:pt x="1820" y="9"/>
                </a:cubicBezTo>
                <a:cubicBezTo>
                  <a:pt x="1820" y="12"/>
                  <a:pt x="1820" y="12"/>
                  <a:pt x="1820" y="12"/>
                </a:cubicBezTo>
                <a:cubicBezTo>
                  <a:pt x="1818" y="12"/>
                  <a:pt x="1818" y="12"/>
                  <a:pt x="1818" y="12"/>
                </a:cubicBezTo>
                <a:cubicBezTo>
                  <a:pt x="1819" y="2"/>
                  <a:pt x="1819" y="2"/>
                  <a:pt x="1819" y="2"/>
                </a:cubicBezTo>
                <a:cubicBezTo>
                  <a:pt x="1816" y="6"/>
                  <a:pt x="1816" y="6"/>
                  <a:pt x="1816" y="6"/>
                </a:cubicBezTo>
                <a:cubicBezTo>
                  <a:pt x="1814" y="7"/>
                  <a:pt x="1814" y="7"/>
                  <a:pt x="1814" y="7"/>
                </a:cubicBezTo>
                <a:cubicBezTo>
                  <a:pt x="1813" y="11"/>
                  <a:pt x="1813" y="11"/>
                  <a:pt x="1813" y="11"/>
                </a:cubicBezTo>
                <a:cubicBezTo>
                  <a:pt x="1809" y="13"/>
                  <a:pt x="1809" y="13"/>
                  <a:pt x="1809" y="13"/>
                </a:cubicBezTo>
                <a:cubicBezTo>
                  <a:pt x="1808" y="16"/>
                  <a:pt x="1808" y="16"/>
                  <a:pt x="1808" y="16"/>
                </a:cubicBezTo>
                <a:cubicBezTo>
                  <a:pt x="1805" y="17"/>
                  <a:pt x="1805" y="17"/>
                  <a:pt x="1805" y="17"/>
                </a:cubicBezTo>
                <a:cubicBezTo>
                  <a:pt x="1805" y="14"/>
                  <a:pt x="1805" y="14"/>
                  <a:pt x="1805" y="14"/>
                </a:cubicBezTo>
                <a:cubicBezTo>
                  <a:pt x="1805" y="14"/>
                  <a:pt x="1804" y="2"/>
                  <a:pt x="1802" y="2"/>
                </a:cubicBezTo>
                <a:cubicBezTo>
                  <a:pt x="1800" y="2"/>
                  <a:pt x="1798" y="13"/>
                  <a:pt x="1798" y="13"/>
                </a:cubicBezTo>
                <a:cubicBezTo>
                  <a:pt x="1797" y="15"/>
                  <a:pt x="1797" y="15"/>
                  <a:pt x="1797" y="15"/>
                </a:cubicBezTo>
                <a:cubicBezTo>
                  <a:pt x="1796" y="13"/>
                  <a:pt x="1796" y="13"/>
                  <a:pt x="1796" y="13"/>
                </a:cubicBezTo>
                <a:cubicBezTo>
                  <a:pt x="1796" y="9"/>
                  <a:pt x="1796" y="9"/>
                  <a:pt x="1796" y="9"/>
                </a:cubicBezTo>
                <a:cubicBezTo>
                  <a:pt x="1793" y="9"/>
                  <a:pt x="1793" y="9"/>
                  <a:pt x="1793" y="9"/>
                </a:cubicBezTo>
                <a:cubicBezTo>
                  <a:pt x="1793" y="14"/>
                  <a:pt x="1793" y="14"/>
                  <a:pt x="1793" y="14"/>
                </a:cubicBezTo>
                <a:cubicBezTo>
                  <a:pt x="1790" y="14"/>
                  <a:pt x="1790" y="14"/>
                  <a:pt x="1790" y="14"/>
                </a:cubicBezTo>
                <a:cubicBezTo>
                  <a:pt x="1789" y="7"/>
                  <a:pt x="1789" y="7"/>
                  <a:pt x="1789" y="7"/>
                </a:cubicBezTo>
                <a:cubicBezTo>
                  <a:pt x="1786" y="7"/>
                  <a:pt x="1786" y="7"/>
                  <a:pt x="1786" y="7"/>
                </a:cubicBezTo>
                <a:cubicBezTo>
                  <a:pt x="1784" y="13"/>
                  <a:pt x="1784" y="13"/>
                  <a:pt x="1784" y="13"/>
                </a:cubicBezTo>
                <a:cubicBezTo>
                  <a:pt x="1784" y="8"/>
                  <a:pt x="1784" y="8"/>
                  <a:pt x="1784" y="8"/>
                </a:cubicBezTo>
                <a:cubicBezTo>
                  <a:pt x="1780" y="1"/>
                  <a:pt x="1780" y="1"/>
                  <a:pt x="1780" y="1"/>
                </a:cubicBezTo>
                <a:cubicBezTo>
                  <a:pt x="1779" y="15"/>
                  <a:pt x="1779" y="15"/>
                  <a:pt x="1779" y="15"/>
                </a:cubicBezTo>
                <a:cubicBezTo>
                  <a:pt x="1779" y="13"/>
                  <a:pt x="1779" y="13"/>
                  <a:pt x="1779" y="13"/>
                </a:cubicBezTo>
                <a:cubicBezTo>
                  <a:pt x="1775" y="13"/>
                  <a:pt x="1775" y="13"/>
                  <a:pt x="1775" y="13"/>
                </a:cubicBezTo>
                <a:cubicBezTo>
                  <a:pt x="1775" y="16"/>
                  <a:pt x="1775" y="16"/>
                  <a:pt x="1775" y="16"/>
                </a:cubicBezTo>
                <a:cubicBezTo>
                  <a:pt x="1773" y="15"/>
                  <a:pt x="1773" y="15"/>
                  <a:pt x="1773" y="15"/>
                </a:cubicBezTo>
                <a:cubicBezTo>
                  <a:pt x="1773" y="7"/>
                  <a:pt x="1773" y="7"/>
                  <a:pt x="1773" y="7"/>
                </a:cubicBezTo>
                <a:cubicBezTo>
                  <a:pt x="1771" y="7"/>
                  <a:pt x="1771" y="7"/>
                  <a:pt x="1771" y="7"/>
                </a:cubicBezTo>
                <a:cubicBezTo>
                  <a:pt x="1768" y="10"/>
                  <a:pt x="1768" y="10"/>
                  <a:pt x="1768" y="10"/>
                </a:cubicBezTo>
                <a:cubicBezTo>
                  <a:pt x="1769" y="2"/>
                  <a:pt x="1769" y="2"/>
                  <a:pt x="1769" y="2"/>
                </a:cubicBezTo>
                <a:cubicBezTo>
                  <a:pt x="1765" y="6"/>
                  <a:pt x="1765" y="6"/>
                  <a:pt x="1765" y="6"/>
                </a:cubicBezTo>
                <a:cubicBezTo>
                  <a:pt x="1765" y="11"/>
                  <a:pt x="1765" y="11"/>
                  <a:pt x="1765" y="11"/>
                </a:cubicBezTo>
                <a:cubicBezTo>
                  <a:pt x="1763" y="11"/>
                  <a:pt x="1763" y="11"/>
                  <a:pt x="1763" y="11"/>
                </a:cubicBezTo>
                <a:cubicBezTo>
                  <a:pt x="1762" y="7"/>
                  <a:pt x="1762" y="7"/>
                  <a:pt x="1762" y="7"/>
                </a:cubicBezTo>
                <a:cubicBezTo>
                  <a:pt x="1757" y="0"/>
                  <a:pt x="1757" y="0"/>
                  <a:pt x="1757" y="0"/>
                </a:cubicBezTo>
                <a:cubicBezTo>
                  <a:pt x="1759" y="8"/>
                  <a:pt x="1759" y="8"/>
                  <a:pt x="1759" y="8"/>
                </a:cubicBezTo>
                <a:cubicBezTo>
                  <a:pt x="1754" y="8"/>
                  <a:pt x="1754" y="8"/>
                  <a:pt x="1754" y="8"/>
                </a:cubicBezTo>
                <a:cubicBezTo>
                  <a:pt x="1754" y="14"/>
                  <a:pt x="1754" y="14"/>
                  <a:pt x="1754" y="14"/>
                </a:cubicBezTo>
                <a:cubicBezTo>
                  <a:pt x="1754" y="12"/>
                  <a:pt x="1754" y="12"/>
                  <a:pt x="1754" y="12"/>
                </a:cubicBezTo>
                <a:cubicBezTo>
                  <a:pt x="1752" y="11"/>
                  <a:pt x="1752" y="11"/>
                  <a:pt x="1752" y="11"/>
                </a:cubicBezTo>
                <a:cubicBezTo>
                  <a:pt x="1750" y="14"/>
                  <a:pt x="1750" y="14"/>
                  <a:pt x="1750" y="14"/>
                </a:cubicBezTo>
                <a:cubicBezTo>
                  <a:pt x="1750" y="9"/>
                  <a:pt x="1750" y="9"/>
                  <a:pt x="1750" y="9"/>
                </a:cubicBezTo>
                <a:cubicBezTo>
                  <a:pt x="1747" y="8"/>
                  <a:pt x="1747" y="8"/>
                  <a:pt x="1747" y="8"/>
                </a:cubicBezTo>
                <a:cubicBezTo>
                  <a:pt x="1747" y="10"/>
                  <a:pt x="1747" y="10"/>
                  <a:pt x="1747" y="10"/>
                </a:cubicBezTo>
                <a:cubicBezTo>
                  <a:pt x="1747" y="10"/>
                  <a:pt x="1747" y="15"/>
                  <a:pt x="1746" y="13"/>
                </a:cubicBezTo>
                <a:cubicBezTo>
                  <a:pt x="1745" y="11"/>
                  <a:pt x="1745" y="8"/>
                  <a:pt x="1745" y="8"/>
                </a:cubicBezTo>
                <a:cubicBezTo>
                  <a:pt x="1742" y="8"/>
                  <a:pt x="1742" y="8"/>
                  <a:pt x="1742" y="8"/>
                </a:cubicBezTo>
                <a:cubicBezTo>
                  <a:pt x="1742" y="11"/>
                  <a:pt x="1742" y="11"/>
                  <a:pt x="1742" y="11"/>
                </a:cubicBezTo>
                <a:cubicBezTo>
                  <a:pt x="1741" y="10"/>
                  <a:pt x="1741" y="10"/>
                  <a:pt x="1741" y="10"/>
                </a:cubicBezTo>
                <a:cubicBezTo>
                  <a:pt x="1740" y="9"/>
                  <a:pt x="1740" y="9"/>
                  <a:pt x="1740" y="9"/>
                </a:cubicBezTo>
                <a:cubicBezTo>
                  <a:pt x="1733" y="8"/>
                  <a:pt x="1733" y="8"/>
                  <a:pt x="1733" y="8"/>
                </a:cubicBezTo>
                <a:cubicBezTo>
                  <a:pt x="1733" y="8"/>
                  <a:pt x="1732" y="8"/>
                  <a:pt x="1735" y="10"/>
                </a:cubicBezTo>
                <a:cubicBezTo>
                  <a:pt x="1738" y="12"/>
                  <a:pt x="1737" y="14"/>
                  <a:pt x="1737" y="14"/>
                </a:cubicBezTo>
                <a:cubicBezTo>
                  <a:pt x="1735" y="16"/>
                  <a:pt x="1735" y="16"/>
                  <a:pt x="1735" y="16"/>
                </a:cubicBezTo>
                <a:cubicBezTo>
                  <a:pt x="1735" y="16"/>
                  <a:pt x="1734" y="15"/>
                  <a:pt x="1732" y="13"/>
                </a:cubicBezTo>
                <a:cubicBezTo>
                  <a:pt x="1731" y="11"/>
                  <a:pt x="1732" y="10"/>
                  <a:pt x="1732" y="10"/>
                </a:cubicBezTo>
                <a:cubicBezTo>
                  <a:pt x="1729" y="9"/>
                  <a:pt x="1729" y="9"/>
                  <a:pt x="1729" y="9"/>
                </a:cubicBezTo>
                <a:cubicBezTo>
                  <a:pt x="1727" y="12"/>
                  <a:pt x="1727" y="12"/>
                  <a:pt x="1727" y="12"/>
                </a:cubicBezTo>
                <a:cubicBezTo>
                  <a:pt x="1726" y="16"/>
                  <a:pt x="1726" y="16"/>
                  <a:pt x="1726" y="16"/>
                </a:cubicBezTo>
                <a:cubicBezTo>
                  <a:pt x="1723" y="15"/>
                  <a:pt x="1723" y="15"/>
                  <a:pt x="1723" y="15"/>
                </a:cubicBezTo>
                <a:cubicBezTo>
                  <a:pt x="1723" y="14"/>
                  <a:pt x="1723" y="14"/>
                  <a:pt x="1723" y="14"/>
                </a:cubicBezTo>
                <a:cubicBezTo>
                  <a:pt x="1724" y="11"/>
                  <a:pt x="1724" y="11"/>
                  <a:pt x="1724" y="11"/>
                </a:cubicBezTo>
                <a:cubicBezTo>
                  <a:pt x="1728" y="4"/>
                  <a:pt x="1728" y="4"/>
                  <a:pt x="1728" y="4"/>
                </a:cubicBezTo>
                <a:cubicBezTo>
                  <a:pt x="1722" y="9"/>
                  <a:pt x="1722" y="9"/>
                  <a:pt x="1722" y="9"/>
                </a:cubicBezTo>
                <a:cubicBezTo>
                  <a:pt x="1721" y="12"/>
                  <a:pt x="1721" y="12"/>
                  <a:pt x="1721" y="12"/>
                </a:cubicBezTo>
                <a:cubicBezTo>
                  <a:pt x="1719" y="13"/>
                  <a:pt x="1719" y="13"/>
                  <a:pt x="1719" y="13"/>
                </a:cubicBezTo>
                <a:cubicBezTo>
                  <a:pt x="1718" y="11"/>
                  <a:pt x="1718" y="11"/>
                  <a:pt x="1718" y="11"/>
                </a:cubicBezTo>
                <a:cubicBezTo>
                  <a:pt x="1720" y="4"/>
                  <a:pt x="1720" y="4"/>
                  <a:pt x="1720" y="4"/>
                </a:cubicBezTo>
                <a:cubicBezTo>
                  <a:pt x="1717" y="7"/>
                  <a:pt x="1717" y="7"/>
                  <a:pt x="1717" y="7"/>
                </a:cubicBezTo>
                <a:cubicBezTo>
                  <a:pt x="1714" y="8"/>
                  <a:pt x="1714" y="8"/>
                  <a:pt x="1714" y="8"/>
                </a:cubicBezTo>
                <a:cubicBezTo>
                  <a:pt x="1713" y="13"/>
                  <a:pt x="1713" y="13"/>
                  <a:pt x="1713" y="13"/>
                </a:cubicBezTo>
                <a:cubicBezTo>
                  <a:pt x="1713" y="16"/>
                  <a:pt x="1713" y="16"/>
                  <a:pt x="1713" y="16"/>
                </a:cubicBezTo>
                <a:cubicBezTo>
                  <a:pt x="1710" y="15"/>
                  <a:pt x="1710" y="15"/>
                  <a:pt x="1710" y="15"/>
                </a:cubicBezTo>
                <a:cubicBezTo>
                  <a:pt x="1708" y="14"/>
                  <a:pt x="1708" y="14"/>
                  <a:pt x="1708" y="14"/>
                </a:cubicBezTo>
                <a:cubicBezTo>
                  <a:pt x="1708" y="12"/>
                  <a:pt x="1708" y="12"/>
                  <a:pt x="1708" y="12"/>
                </a:cubicBezTo>
                <a:cubicBezTo>
                  <a:pt x="1704" y="8"/>
                  <a:pt x="1704" y="8"/>
                  <a:pt x="1704" y="8"/>
                </a:cubicBezTo>
                <a:cubicBezTo>
                  <a:pt x="1703" y="14"/>
                  <a:pt x="1703" y="14"/>
                  <a:pt x="1703" y="14"/>
                </a:cubicBezTo>
                <a:cubicBezTo>
                  <a:pt x="1701" y="17"/>
                  <a:pt x="1701" y="17"/>
                  <a:pt x="1701" y="17"/>
                </a:cubicBezTo>
                <a:cubicBezTo>
                  <a:pt x="1700" y="18"/>
                  <a:pt x="1700" y="18"/>
                  <a:pt x="1700" y="18"/>
                </a:cubicBezTo>
                <a:cubicBezTo>
                  <a:pt x="1697" y="15"/>
                  <a:pt x="1697" y="15"/>
                  <a:pt x="1697" y="15"/>
                </a:cubicBezTo>
                <a:cubicBezTo>
                  <a:pt x="1697" y="13"/>
                  <a:pt x="1697" y="13"/>
                  <a:pt x="1697" y="13"/>
                </a:cubicBezTo>
                <a:cubicBezTo>
                  <a:pt x="1694" y="16"/>
                  <a:pt x="1694" y="16"/>
                  <a:pt x="1694" y="16"/>
                </a:cubicBezTo>
                <a:cubicBezTo>
                  <a:pt x="1693" y="15"/>
                  <a:pt x="1693" y="15"/>
                  <a:pt x="1693" y="15"/>
                </a:cubicBezTo>
                <a:cubicBezTo>
                  <a:pt x="1694" y="12"/>
                  <a:pt x="1694" y="12"/>
                  <a:pt x="1694" y="12"/>
                </a:cubicBezTo>
                <a:cubicBezTo>
                  <a:pt x="1695" y="10"/>
                  <a:pt x="1695" y="10"/>
                  <a:pt x="1695" y="10"/>
                </a:cubicBezTo>
                <a:cubicBezTo>
                  <a:pt x="1693" y="9"/>
                  <a:pt x="1693" y="9"/>
                  <a:pt x="1693" y="9"/>
                </a:cubicBezTo>
                <a:cubicBezTo>
                  <a:pt x="1693" y="6"/>
                  <a:pt x="1693" y="6"/>
                  <a:pt x="1693" y="6"/>
                </a:cubicBezTo>
                <a:cubicBezTo>
                  <a:pt x="1690" y="12"/>
                  <a:pt x="1690" y="12"/>
                  <a:pt x="1690" y="12"/>
                </a:cubicBezTo>
                <a:cubicBezTo>
                  <a:pt x="1688" y="14"/>
                  <a:pt x="1688" y="14"/>
                  <a:pt x="1688" y="14"/>
                </a:cubicBezTo>
                <a:cubicBezTo>
                  <a:pt x="1686" y="15"/>
                  <a:pt x="1686" y="15"/>
                  <a:pt x="1686" y="15"/>
                </a:cubicBezTo>
                <a:cubicBezTo>
                  <a:pt x="1685" y="16"/>
                  <a:pt x="1685" y="16"/>
                  <a:pt x="1685" y="16"/>
                </a:cubicBezTo>
                <a:cubicBezTo>
                  <a:pt x="1683" y="16"/>
                  <a:pt x="1683" y="16"/>
                  <a:pt x="1683" y="16"/>
                </a:cubicBezTo>
                <a:cubicBezTo>
                  <a:pt x="1683" y="15"/>
                  <a:pt x="1683" y="15"/>
                  <a:pt x="1683" y="15"/>
                </a:cubicBezTo>
                <a:cubicBezTo>
                  <a:pt x="1680" y="13"/>
                  <a:pt x="1680" y="13"/>
                  <a:pt x="1680" y="13"/>
                </a:cubicBezTo>
                <a:cubicBezTo>
                  <a:pt x="1676" y="15"/>
                  <a:pt x="1676" y="15"/>
                  <a:pt x="1676" y="15"/>
                </a:cubicBezTo>
                <a:cubicBezTo>
                  <a:pt x="1673" y="15"/>
                  <a:pt x="1673" y="15"/>
                  <a:pt x="1673" y="15"/>
                </a:cubicBezTo>
                <a:cubicBezTo>
                  <a:pt x="1679" y="5"/>
                  <a:pt x="1679" y="5"/>
                  <a:pt x="1679" y="5"/>
                </a:cubicBezTo>
                <a:cubicBezTo>
                  <a:pt x="1669" y="9"/>
                  <a:pt x="1669" y="9"/>
                  <a:pt x="1669" y="9"/>
                </a:cubicBezTo>
                <a:cubicBezTo>
                  <a:pt x="1669" y="12"/>
                  <a:pt x="1669" y="12"/>
                  <a:pt x="1669" y="12"/>
                </a:cubicBezTo>
                <a:cubicBezTo>
                  <a:pt x="1663" y="12"/>
                  <a:pt x="1663" y="12"/>
                  <a:pt x="1663" y="12"/>
                </a:cubicBezTo>
                <a:cubicBezTo>
                  <a:pt x="1663" y="6"/>
                  <a:pt x="1663" y="6"/>
                  <a:pt x="1663" y="6"/>
                </a:cubicBezTo>
                <a:cubicBezTo>
                  <a:pt x="1661" y="9"/>
                  <a:pt x="1661" y="9"/>
                  <a:pt x="1661" y="9"/>
                </a:cubicBezTo>
                <a:cubicBezTo>
                  <a:pt x="1660" y="12"/>
                  <a:pt x="1660" y="12"/>
                  <a:pt x="1660" y="12"/>
                </a:cubicBezTo>
                <a:cubicBezTo>
                  <a:pt x="1660" y="15"/>
                  <a:pt x="1660" y="15"/>
                  <a:pt x="1660" y="15"/>
                </a:cubicBezTo>
                <a:cubicBezTo>
                  <a:pt x="1658" y="17"/>
                  <a:pt x="1658" y="17"/>
                  <a:pt x="1658" y="17"/>
                </a:cubicBezTo>
                <a:cubicBezTo>
                  <a:pt x="1656" y="16"/>
                  <a:pt x="1656" y="16"/>
                  <a:pt x="1656" y="16"/>
                </a:cubicBezTo>
                <a:cubicBezTo>
                  <a:pt x="1656" y="12"/>
                  <a:pt x="1656" y="12"/>
                  <a:pt x="1656" y="12"/>
                </a:cubicBezTo>
                <a:cubicBezTo>
                  <a:pt x="1660" y="0"/>
                  <a:pt x="1660" y="0"/>
                  <a:pt x="1660" y="0"/>
                </a:cubicBezTo>
                <a:cubicBezTo>
                  <a:pt x="1656" y="5"/>
                  <a:pt x="1656" y="5"/>
                  <a:pt x="1656" y="5"/>
                </a:cubicBezTo>
                <a:cubicBezTo>
                  <a:pt x="1654" y="7"/>
                  <a:pt x="1654" y="7"/>
                  <a:pt x="1654" y="7"/>
                </a:cubicBezTo>
                <a:cubicBezTo>
                  <a:pt x="1652" y="11"/>
                  <a:pt x="1652" y="11"/>
                  <a:pt x="1652" y="11"/>
                </a:cubicBezTo>
                <a:cubicBezTo>
                  <a:pt x="1650" y="11"/>
                  <a:pt x="1650" y="11"/>
                  <a:pt x="1650" y="11"/>
                </a:cubicBezTo>
                <a:cubicBezTo>
                  <a:pt x="1649" y="8"/>
                  <a:pt x="1649" y="8"/>
                  <a:pt x="1649" y="8"/>
                </a:cubicBezTo>
                <a:cubicBezTo>
                  <a:pt x="1648" y="6"/>
                  <a:pt x="1648" y="6"/>
                  <a:pt x="1648" y="6"/>
                </a:cubicBezTo>
                <a:cubicBezTo>
                  <a:pt x="1645" y="9"/>
                  <a:pt x="1645" y="9"/>
                  <a:pt x="1645" y="9"/>
                </a:cubicBezTo>
                <a:cubicBezTo>
                  <a:pt x="1643" y="10"/>
                  <a:pt x="1643" y="10"/>
                  <a:pt x="1643" y="10"/>
                </a:cubicBezTo>
                <a:cubicBezTo>
                  <a:pt x="1641" y="10"/>
                  <a:pt x="1641" y="10"/>
                  <a:pt x="1641" y="10"/>
                </a:cubicBezTo>
                <a:cubicBezTo>
                  <a:pt x="1640" y="7"/>
                  <a:pt x="1640" y="7"/>
                  <a:pt x="1640" y="7"/>
                </a:cubicBezTo>
                <a:cubicBezTo>
                  <a:pt x="1635" y="0"/>
                  <a:pt x="1635" y="0"/>
                  <a:pt x="1635" y="0"/>
                </a:cubicBezTo>
                <a:cubicBezTo>
                  <a:pt x="1636" y="14"/>
                  <a:pt x="1636" y="14"/>
                  <a:pt x="1636" y="14"/>
                </a:cubicBezTo>
                <a:cubicBezTo>
                  <a:pt x="1631" y="14"/>
                  <a:pt x="1631" y="14"/>
                  <a:pt x="1631" y="14"/>
                </a:cubicBezTo>
                <a:cubicBezTo>
                  <a:pt x="1631" y="7"/>
                  <a:pt x="1631" y="7"/>
                  <a:pt x="1631" y="7"/>
                </a:cubicBezTo>
                <a:cubicBezTo>
                  <a:pt x="1627" y="2"/>
                  <a:pt x="1627" y="2"/>
                  <a:pt x="1627" y="2"/>
                </a:cubicBezTo>
                <a:cubicBezTo>
                  <a:pt x="1628" y="14"/>
                  <a:pt x="1628" y="14"/>
                  <a:pt x="1628" y="14"/>
                </a:cubicBezTo>
                <a:cubicBezTo>
                  <a:pt x="1627" y="14"/>
                  <a:pt x="1627" y="14"/>
                  <a:pt x="1627" y="14"/>
                </a:cubicBezTo>
                <a:cubicBezTo>
                  <a:pt x="1626" y="10"/>
                  <a:pt x="1626" y="10"/>
                  <a:pt x="1626" y="10"/>
                </a:cubicBezTo>
                <a:cubicBezTo>
                  <a:pt x="1623" y="10"/>
                  <a:pt x="1623" y="10"/>
                  <a:pt x="1623" y="10"/>
                </a:cubicBezTo>
                <a:cubicBezTo>
                  <a:pt x="1622" y="13"/>
                  <a:pt x="1622" y="13"/>
                  <a:pt x="1622" y="13"/>
                </a:cubicBezTo>
                <a:cubicBezTo>
                  <a:pt x="1621" y="13"/>
                  <a:pt x="1621" y="13"/>
                  <a:pt x="1621" y="13"/>
                </a:cubicBezTo>
                <a:cubicBezTo>
                  <a:pt x="1621" y="7"/>
                  <a:pt x="1621" y="7"/>
                  <a:pt x="1621" y="7"/>
                </a:cubicBezTo>
                <a:cubicBezTo>
                  <a:pt x="1619" y="6"/>
                  <a:pt x="1619" y="6"/>
                  <a:pt x="1619" y="6"/>
                </a:cubicBezTo>
                <a:cubicBezTo>
                  <a:pt x="1614" y="5"/>
                  <a:pt x="1614" y="5"/>
                  <a:pt x="1614" y="5"/>
                </a:cubicBezTo>
                <a:cubicBezTo>
                  <a:pt x="1614" y="5"/>
                  <a:pt x="1621" y="12"/>
                  <a:pt x="1617" y="12"/>
                </a:cubicBezTo>
                <a:cubicBezTo>
                  <a:pt x="1613" y="12"/>
                  <a:pt x="1611" y="16"/>
                  <a:pt x="1611" y="16"/>
                </a:cubicBezTo>
                <a:cubicBezTo>
                  <a:pt x="1611" y="16"/>
                  <a:pt x="1610" y="17"/>
                  <a:pt x="1609" y="17"/>
                </a:cubicBezTo>
                <a:cubicBezTo>
                  <a:pt x="1607" y="16"/>
                  <a:pt x="1609" y="6"/>
                  <a:pt x="1609" y="6"/>
                </a:cubicBezTo>
                <a:cubicBezTo>
                  <a:pt x="1606" y="10"/>
                  <a:pt x="1606" y="10"/>
                  <a:pt x="1606" y="10"/>
                </a:cubicBezTo>
                <a:cubicBezTo>
                  <a:pt x="1603" y="12"/>
                  <a:pt x="1603" y="12"/>
                  <a:pt x="1603" y="12"/>
                </a:cubicBezTo>
                <a:cubicBezTo>
                  <a:pt x="1600" y="16"/>
                  <a:pt x="1600" y="16"/>
                  <a:pt x="1600" y="16"/>
                </a:cubicBezTo>
                <a:cubicBezTo>
                  <a:pt x="1599" y="7"/>
                  <a:pt x="1599" y="7"/>
                  <a:pt x="1599" y="7"/>
                </a:cubicBezTo>
                <a:cubicBezTo>
                  <a:pt x="1596" y="10"/>
                  <a:pt x="1596" y="10"/>
                  <a:pt x="1596" y="10"/>
                </a:cubicBezTo>
                <a:cubicBezTo>
                  <a:pt x="1594" y="15"/>
                  <a:pt x="1594" y="15"/>
                  <a:pt x="1594" y="15"/>
                </a:cubicBezTo>
                <a:cubicBezTo>
                  <a:pt x="1593" y="8"/>
                  <a:pt x="1593" y="8"/>
                  <a:pt x="1593" y="8"/>
                </a:cubicBezTo>
                <a:cubicBezTo>
                  <a:pt x="1590" y="4"/>
                  <a:pt x="1590" y="4"/>
                  <a:pt x="1590" y="4"/>
                </a:cubicBezTo>
                <a:cubicBezTo>
                  <a:pt x="1588" y="15"/>
                  <a:pt x="1588" y="15"/>
                  <a:pt x="1588" y="15"/>
                </a:cubicBezTo>
                <a:cubicBezTo>
                  <a:pt x="1586" y="9"/>
                  <a:pt x="1586" y="9"/>
                  <a:pt x="1586" y="9"/>
                </a:cubicBezTo>
                <a:cubicBezTo>
                  <a:pt x="1583" y="10"/>
                  <a:pt x="1583" y="10"/>
                  <a:pt x="1583" y="10"/>
                </a:cubicBezTo>
                <a:cubicBezTo>
                  <a:pt x="1583" y="16"/>
                  <a:pt x="1583" y="16"/>
                  <a:pt x="1583" y="16"/>
                </a:cubicBezTo>
                <a:cubicBezTo>
                  <a:pt x="1582" y="12"/>
                  <a:pt x="1582" y="12"/>
                  <a:pt x="1582" y="12"/>
                </a:cubicBezTo>
                <a:cubicBezTo>
                  <a:pt x="1579" y="13"/>
                  <a:pt x="1579" y="13"/>
                  <a:pt x="1579" y="13"/>
                </a:cubicBezTo>
                <a:cubicBezTo>
                  <a:pt x="1578" y="16"/>
                  <a:pt x="1578" y="16"/>
                  <a:pt x="1578" y="16"/>
                </a:cubicBezTo>
                <a:cubicBezTo>
                  <a:pt x="1576" y="16"/>
                  <a:pt x="1576" y="16"/>
                  <a:pt x="1576" y="16"/>
                </a:cubicBezTo>
                <a:cubicBezTo>
                  <a:pt x="1577" y="8"/>
                  <a:pt x="1577" y="8"/>
                  <a:pt x="1577" y="8"/>
                </a:cubicBezTo>
                <a:cubicBezTo>
                  <a:pt x="1576" y="0"/>
                  <a:pt x="1576" y="0"/>
                  <a:pt x="1576" y="0"/>
                </a:cubicBezTo>
                <a:cubicBezTo>
                  <a:pt x="1573" y="7"/>
                  <a:pt x="1573" y="7"/>
                  <a:pt x="1573" y="7"/>
                </a:cubicBezTo>
                <a:cubicBezTo>
                  <a:pt x="1571" y="12"/>
                  <a:pt x="1571" y="12"/>
                  <a:pt x="1571" y="12"/>
                </a:cubicBezTo>
                <a:cubicBezTo>
                  <a:pt x="1570" y="7"/>
                  <a:pt x="1570" y="7"/>
                  <a:pt x="1570" y="7"/>
                </a:cubicBezTo>
                <a:cubicBezTo>
                  <a:pt x="1569" y="7"/>
                  <a:pt x="1569" y="7"/>
                  <a:pt x="1569" y="7"/>
                </a:cubicBezTo>
                <a:cubicBezTo>
                  <a:pt x="1566" y="13"/>
                  <a:pt x="1566" y="13"/>
                  <a:pt x="1566" y="13"/>
                </a:cubicBezTo>
                <a:cubicBezTo>
                  <a:pt x="1568" y="1"/>
                  <a:pt x="1568" y="1"/>
                  <a:pt x="1568" y="1"/>
                </a:cubicBezTo>
                <a:cubicBezTo>
                  <a:pt x="1563" y="4"/>
                  <a:pt x="1563" y="4"/>
                  <a:pt x="1563" y="4"/>
                </a:cubicBezTo>
                <a:cubicBezTo>
                  <a:pt x="1562" y="9"/>
                  <a:pt x="1562" y="9"/>
                  <a:pt x="1562" y="9"/>
                </a:cubicBezTo>
                <a:cubicBezTo>
                  <a:pt x="1557" y="5"/>
                  <a:pt x="1557" y="5"/>
                  <a:pt x="1557" y="5"/>
                </a:cubicBezTo>
                <a:cubicBezTo>
                  <a:pt x="1559" y="13"/>
                  <a:pt x="1559" y="13"/>
                  <a:pt x="1559" y="13"/>
                </a:cubicBezTo>
                <a:cubicBezTo>
                  <a:pt x="1557" y="13"/>
                  <a:pt x="1557" y="13"/>
                  <a:pt x="1557" y="13"/>
                </a:cubicBezTo>
                <a:cubicBezTo>
                  <a:pt x="1554" y="11"/>
                  <a:pt x="1554" y="11"/>
                  <a:pt x="1554" y="11"/>
                </a:cubicBezTo>
                <a:cubicBezTo>
                  <a:pt x="1553" y="14"/>
                  <a:pt x="1553" y="14"/>
                  <a:pt x="1553" y="14"/>
                </a:cubicBezTo>
                <a:cubicBezTo>
                  <a:pt x="1550" y="13"/>
                  <a:pt x="1550" y="13"/>
                  <a:pt x="1550" y="13"/>
                </a:cubicBezTo>
                <a:cubicBezTo>
                  <a:pt x="1550" y="9"/>
                  <a:pt x="1550" y="9"/>
                  <a:pt x="1550" y="9"/>
                </a:cubicBezTo>
                <a:cubicBezTo>
                  <a:pt x="1547" y="8"/>
                  <a:pt x="1547" y="8"/>
                  <a:pt x="1547" y="8"/>
                </a:cubicBezTo>
                <a:cubicBezTo>
                  <a:pt x="1546" y="14"/>
                  <a:pt x="1546" y="14"/>
                  <a:pt x="1546" y="14"/>
                </a:cubicBezTo>
                <a:cubicBezTo>
                  <a:pt x="1544" y="14"/>
                  <a:pt x="1544" y="14"/>
                  <a:pt x="1544" y="14"/>
                </a:cubicBezTo>
                <a:cubicBezTo>
                  <a:pt x="1544" y="9"/>
                  <a:pt x="1544" y="9"/>
                  <a:pt x="1544" y="9"/>
                </a:cubicBezTo>
                <a:cubicBezTo>
                  <a:pt x="1541" y="3"/>
                  <a:pt x="1541" y="3"/>
                  <a:pt x="1541" y="3"/>
                </a:cubicBezTo>
                <a:cubicBezTo>
                  <a:pt x="1541" y="15"/>
                  <a:pt x="1541" y="15"/>
                  <a:pt x="1541" y="15"/>
                </a:cubicBezTo>
                <a:cubicBezTo>
                  <a:pt x="1535" y="15"/>
                  <a:pt x="1535" y="15"/>
                  <a:pt x="1535" y="15"/>
                </a:cubicBezTo>
                <a:cubicBezTo>
                  <a:pt x="1534" y="9"/>
                  <a:pt x="1534" y="9"/>
                  <a:pt x="1534" y="9"/>
                </a:cubicBezTo>
                <a:cubicBezTo>
                  <a:pt x="1531" y="5"/>
                  <a:pt x="1531" y="5"/>
                  <a:pt x="1531" y="5"/>
                </a:cubicBezTo>
                <a:cubicBezTo>
                  <a:pt x="1531" y="16"/>
                  <a:pt x="1531" y="16"/>
                  <a:pt x="1531" y="16"/>
                </a:cubicBezTo>
                <a:cubicBezTo>
                  <a:pt x="1528" y="16"/>
                  <a:pt x="1528" y="16"/>
                  <a:pt x="1528" y="16"/>
                </a:cubicBezTo>
                <a:cubicBezTo>
                  <a:pt x="1528" y="10"/>
                  <a:pt x="1528" y="10"/>
                  <a:pt x="1528" y="10"/>
                </a:cubicBezTo>
                <a:cubicBezTo>
                  <a:pt x="1525" y="10"/>
                  <a:pt x="1525" y="10"/>
                  <a:pt x="1525" y="10"/>
                </a:cubicBezTo>
                <a:cubicBezTo>
                  <a:pt x="1524" y="13"/>
                  <a:pt x="1524" y="13"/>
                  <a:pt x="1524" y="13"/>
                </a:cubicBezTo>
                <a:cubicBezTo>
                  <a:pt x="1522" y="9"/>
                  <a:pt x="1522" y="9"/>
                  <a:pt x="1522" y="9"/>
                </a:cubicBezTo>
                <a:cubicBezTo>
                  <a:pt x="1517" y="7"/>
                  <a:pt x="1517" y="7"/>
                  <a:pt x="1517" y="7"/>
                </a:cubicBezTo>
                <a:cubicBezTo>
                  <a:pt x="1518" y="11"/>
                  <a:pt x="1518" y="11"/>
                  <a:pt x="1518" y="11"/>
                </a:cubicBezTo>
                <a:cubicBezTo>
                  <a:pt x="1520" y="15"/>
                  <a:pt x="1520" y="15"/>
                  <a:pt x="1520" y="15"/>
                </a:cubicBezTo>
                <a:cubicBezTo>
                  <a:pt x="1520" y="17"/>
                  <a:pt x="1520" y="17"/>
                  <a:pt x="1520" y="17"/>
                </a:cubicBezTo>
                <a:cubicBezTo>
                  <a:pt x="1518" y="17"/>
                  <a:pt x="1518" y="17"/>
                  <a:pt x="1518" y="17"/>
                </a:cubicBezTo>
                <a:cubicBezTo>
                  <a:pt x="1516" y="15"/>
                  <a:pt x="1516" y="15"/>
                  <a:pt x="1516" y="15"/>
                </a:cubicBezTo>
                <a:cubicBezTo>
                  <a:pt x="1514" y="15"/>
                  <a:pt x="1514" y="15"/>
                  <a:pt x="1514" y="15"/>
                </a:cubicBezTo>
                <a:cubicBezTo>
                  <a:pt x="1512" y="17"/>
                  <a:pt x="1512" y="17"/>
                  <a:pt x="1512" y="17"/>
                </a:cubicBezTo>
                <a:cubicBezTo>
                  <a:pt x="1512" y="14"/>
                  <a:pt x="1512" y="14"/>
                  <a:pt x="1512" y="14"/>
                </a:cubicBezTo>
                <a:cubicBezTo>
                  <a:pt x="1512" y="11"/>
                  <a:pt x="1512" y="11"/>
                  <a:pt x="1512" y="11"/>
                </a:cubicBezTo>
                <a:cubicBezTo>
                  <a:pt x="1511" y="12"/>
                  <a:pt x="1511" y="12"/>
                  <a:pt x="1511" y="12"/>
                </a:cubicBezTo>
                <a:cubicBezTo>
                  <a:pt x="1510" y="17"/>
                  <a:pt x="1510" y="17"/>
                  <a:pt x="1510" y="17"/>
                </a:cubicBezTo>
                <a:cubicBezTo>
                  <a:pt x="1510" y="17"/>
                  <a:pt x="1510" y="17"/>
                  <a:pt x="1510" y="17"/>
                </a:cubicBezTo>
                <a:cubicBezTo>
                  <a:pt x="1505" y="14"/>
                  <a:pt x="1505" y="14"/>
                  <a:pt x="1505" y="14"/>
                </a:cubicBezTo>
                <a:cubicBezTo>
                  <a:pt x="1504" y="8"/>
                  <a:pt x="1504" y="8"/>
                  <a:pt x="1504" y="8"/>
                </a:cubicBezTo>
                <a:cubicBezTo>
                  <a:pt x="1502" y="4"/>
                  <a:pt x="1502" y="4"/>
                  <a:pt x="1502" y="4"/>
                </a:cubicBezTo>
                <a:cubicBezTo>
                  <a:pt x="1500" y="12"/>
                  <a:pt x="1500" y="12"/>
                  <a:pt x="1500" y="12"/>
                </a:cubicBezTo>
                <a:cubicBezTo>
                  <a:pt x="1499" y="9"/>
                  <a:pt x="1499" y="9"/>
                  <a:pt x="1499" y="9"/>
                </a:cubicBezTo>
                <a:cubicBezTo>
                  <a:pt x="1497" y="6"/>
                  <a:pt x="1497" y="6"/>
                  <a:pt x="1497" y="6"/>
                </a:cubicBezTo>
                <a:cubicBezTo>
                  <a:pt x="1497" y="9"/>
                  <a:pt x="1497" y="9"/>
                  <a:pt x="1497" y="9"/>
                </a:cubicBezTo>
                <a:cubicBezTo>
                  <a:pt x="1495" y="11"/>
                  <a:pt x="1495" y="11"/>
                  <a:pt x="1495" y="11"/>
                </a:cubicBezTo>
                <a:cubicBezTo>
                  <a:pt x="1494" y="8"/>
                  <a:pt x="1494" y="8"/>
                  <a:pt x="1494" y="8"/>
                </a:cubicBezTo>
                <a:cubicBezTo>
                  <a:pt x="1495" y="2"/>
                  <a:pt x="1495" y="2"/>
                  <a:pt x="1495" y="2"/>
                </a:cubicBezTo>
                <a:cubicBezTo>
                  <a:pt x="1491" y="5"/>
                  <a:pt x="1491" y="5"/>
                  <a:pt x="1491" y="5"/>
                </a:cubicBezTo>
                <a:cubicBezTo>
                  <a:pt x="1491" y="9"/>
                  <a:pt x="1491" y="9"/>
                  <a:pt x="1491" y="9"/>
                </a:cubicBezTo>
                <a:cubicBezTo>
                  <a:pt x="1487" y="9"/>
                  <a:pt x="1487" y="9"/>
                  <a:pt x="1487" y="9"/>
                </a:cubicBezTo>
                <a:cubicBezTo>
                  <a:pt x="1485" y="10"/>
                  <a:pt x="1485" y="10"/>
                  <a:pt x="1485" y="10"/>
                </a:cubicBezTo>
                <a:cubicBezTo>
                  <a:pt x="1485" y="14"/>
                  <a:pt x="1485" y="14"/>
                  <a:pt x="1485" y="14"/>
                </a:cubicBezTo>
                <a:cubicBezTo>
                  <a:pt x="1483" y="11"/>
                  <a:pt x="1483" y="11"/>
                  <a:pt x="1483" y="11"/>
                </a:cubicBezTo>
                <a:cubicBezTo>
                  <a:pt x="1481" y="11"/>
                  <a:pt x="1481" y="11"/>
                  <a:pt x="1481" y="11"/>
                </a:cubicBezTo>
                <a:cubicBezTo>
                  <a:pt x="1480" y="15"/>
                  <a:pt x="1480" y="15"/>
                  <a:pt x="1480" y="15"/>
                </a:cubicBezTo>
                <a:cubicBezTo>
                  <a:pt x="1478" y="15"/>
                  <a:pt x="1478" y="15"/>
                  <a:pt x="1478" y="15"/>
                </a:cubicBezTo>
                <a:cubicBezTo>
                  <a:pt x="1476" y="8"/>
                  <a:pt x="1476" y="8"/>
                  <a:pt x="1476" y="8"/>
                </a:cubicBezTo>
                <a:cubicBezTo>
                  <a:pt x="1474" y="8"/>
                  <a:pt x="1474" y="8"/>
                  <a:pt x="1474" y="8"/>
                </a:cubicBezTo>
                <a:cubicBezTo>
                  <a:pt x="1475" y="14"/>
                  <a:pt x="1475" y="14"/>
                  <a:pt x="1475" y="14"/>
                </a:cubicBezTo>
                <a:cubicBezTo>
                  <a:pt x="1474" y="15"/>
                  <a:pt x="1474" y="15"/>
                  <a:pt x="1474" y="15"/>
                </a:cubicBezTo>
                <a:cubicBezTo>
                  <a:pt x="1471" y="13"/>
                  <a:pt x="1471" y="13"/>
                  <a:pt x="1471" y="13"/>
                </a:cubicBezTo>
                <a:cubicBezTo>
                  <a:pt x="1472" y="7"/>
                  <a:pt x="1472" y="7"/>
                  <a:pt x="1472" y="7"/>
                </a:cubicBezTo>
                <a:cubicBezTo>
                  <a:pt x="1469" y="3"/>
                  <a:pt x="1469" y="3"/>
                  <a:pt x="1469" y="3"/>
                </a:cubicBezTo>
                <a:cubicBezTo>
                  <a:pt x="1469" y="10"/>
                  <a:pt x="1469" y="10"/>
                  <a:pt x="1469" y="10"/>
                </a:cubicBezTo>
                <a:cubicBezTo>
                  <a:pt x="1468" y="15"/>
                  <a:pt x="1468" y="15"/>
                  <a:pt x="1468" y="15"/>
                </a:cubicBezTo>
                <a:cubicBezTo>
                  <a:pt x="1463" y="14"/>
                  <a:pt x="1463" y="14"/>
                  <a:pt x="1463" y="14"/>
                </a:cubicBezTo>
                <a:cubicBezTo>
                  <a:pt x="1463" y="9"/>
                  <a:pt x="1463" y="9"/>
                  <a:pt x="1463" y="9"/>
                </a:cubicBezTo>
                <a:cubicBezTo>
                  <a:pt x="1459" y="3"/>
                  <a:pt x="1459" y="3"/>
                  <a:pt x="1459" y="3"/>
                </a:cubicBezTo>
                <a:cubicBezTo>
                  <a:pt x="1459" y="15"/>
                  <a:pt x="1459" y="15"/>
                  <a:pt x="1459" y="15"/>
                </a:cubicBezTo>
                <a:cubicBezTo>
                  <a:pt x="1457" y="15"/>
                  <a:pt x="1457" y="15"/>
                  <a:pt x="1457" y="15"/>
                </a:cubicBezTo>
                <a:cubicBezTo>
                  <a:pt x="1456" y="12"/>
                  <a:pt x="1456" y="12"/>
                  <a:pt x="1456" y="12"/>
                </a:cubicBezTo>
                <a:cubicBezTo>
                  <a:pt x="1455" y="9"/>
                  <a:pt x="1455" y="9"/>
                  <a:pt x="1455" y="9"/>
                </a:cubicBezTo>
                <a:cubicBezTo>
                  <a:pt x="1453" y="9"/>
                  <a:pt x="1453" y="9"/>
                  <a:pt x="1453" y="9"/>
                </a:cubicBezTo>
                <a:cubicBezTo>
                  <a:pt x="1453" y="12"/>
                  <a:pt x="1453" y="12"/>
                  <a:pt x="1453" y="12"/>
                </a:cubicBezTo>
                <a:cubicBezTo>
                  <a:pt x="1452" y="12"/>
                  <a:pt x="1452" y="12"/>
                  <a:pt x="1452" y="12"/>
                </a:cubicBezTo>
                <a:cubicBezTo>
                  <a:pt x="1450" y="8"/>
                  <a:pt x="1450" y="8"/>
                  <a:pt x="1450" y="8"/>
                </a:cubicBezTo>
                <a:cubicBezTo>
                  <a:pt x="1444" y="5"/>
                  <a:pt x="1444" y="5"/>
                  <a:pt x="1444" y="5"/>
                </a:cubicBezTo>
                <a:cubicBezTo>
                  <a:pt x="1446" y="11"/>
                  <a:pt x="1446" y="11"/>
                  <a:pt x="1446" y="11"/>
                </a:cubicBezTo>
                <a:cubicBezTo>
                  <a:pt x="1450" y="15"/>
                  <a:pt x="1450" y="15"/>
                  <a:pt x="1450" y="15"/>
                </a:cubicBezTo>
                <a:cubicBezTo>
                  <a:pt x="1446" y="16"/>
                  <a:pt x="1446" y="16"/>
                  <a:pt x="1446" y="16"/>
                </a:cubicBezTo>
                <a:cubicBezTo>
                  <a:pt x="1441" y="16"/>
                  <a:pt x="1441" y="16"/>
                  <a:pt x="1441" y="16"/>
                </a:cubicBezTo>
                <a:cubicBezTo>
                  <a:pt x="1441" y="14"/>
                  <a:pt x="1441" y="14"/>
                  <a:pt x="1441" y="14"/>
                </a:cubicBezTo>
                <a:cubicBezTo>
                  <a:pt x="1438" y="11"/>
                  <a:pt x="1438" y="11"/>
                  <a:pt x="1438" y="11"/>
                </a:cubicBezTo>
                <a:cubicBezTo>
                  <a:pt x="1436" y="14"/>
                  <a:pt x="1436" y="14"/>
                  <a:pt x="1436" y="14"/>
                </a:cubicBezTo>
                <a:cubicBezTo>
                  <a:pt x="1436" y="16"/>
                  <a:pt x="1436" y="16"/>
                  <a:pt x="1436" y="16"/>
                </a:cubicBezTo>
                <a:cubicBezTo>
                  <a:pt x="1433" y="14"/>
                  <a:pt x="1433" y="14"/>
                  <a:pt x="1433" y="14"/>
                </a:cubicBezTo>
                <a:cubicBezTo>
                  <a:pt x="1435" y="1"/>
                  <a:pt x="1435" y="1"/>
                  <a:pt x="1435" y="1"/>
                </a:cubicBezTo>
                <a:cubicBezTo>
                  <a:pt x="1430" y="6"/>
                  <a:pt x="1430" y="6"/>
                  <a:pt x="1430" y="6"/>
                </a:cubicBezTo>
                <a:cubicBezTo>
                  <a:pt x="1429" y="17"/>
                  <a:pt x="1429" y="17"/>
                  <a:pt x="1429" y="17"/>
                </a:cubicBezTo>
                <a:cubicBezTo>
                  <a:pt x="1424" y="15"/>
                  <a:pt x="1424" y="15"/>
                  <a:pt x="1424" y="15"/>
                </a:cubicBezTo>
                <a:cubicBezTo>
                  <a:pt x="1425" y="8"/>
                  <a:pt x="1425" y="8"/>
                  <a:pt x="1425" y="8"/>
                </a:cubicBezTo>
                <a:cubicBezTo>
                  <a:pt x="1422" y="12"/>
                  <a:pt x="1422" y="12"/>
                  <a:pt x="1422" y="12"/>
                </a:cubicBezTo>
                <a:cubicBezTo>
                  <a:pt x="1419" y="14"/>
                  <a:pt x="1419" y="14"/>
                  <a:pt x="1419" y="14"/>
                </a:cubicBezTo>
                <a:cubicBezTo>
                  <a:pt x="1417" y="16"/>
                  <a:pt x="1417" y="16"/>
                  <a:pt x="1417" y="16"/>
                </a:cubicBezTo>
                <a:cubicBezTo>
                  <a:pt x="1415" y="14"/>
                  <a:pt x="1415" y="14"/>
                  <a:pt x="1415" y="14"/>
                </a:cubicBezTo>
                <a:cubicBezTo>
                  <a:pt x="1413" y="13"/>
                  <a:pt x="1413" y="13"/>
                  <a:pt x="1413" y="13"/>
                </a:cubicBezTo>
                <a:cubicBezTo>
                  <a:pt x="1412" y="16"/>
                  <a:pt x="1412" y="16"/>
                  <a:pt x="1412" y="16"/>
                </a:cubicBezTo>
                <a:cubicBezTo>
                  <a:pt x="1409" y="15"/>
                  <a:pt x="1409" y="15"/>
                  <a:pt x="1409" y="15"/>
                </a:cubicBezTo>
                <a:cubicBezTo>
                  <a:pt x="1410" y="13"/>
                  <a:pt x="1410" y="13"/>
                  <a:pt x="1410" y="13"/>
                </a:cubicBezTo>
                <a:cubicBezTo>
                  <a:pt x="1408" y="13"/>
                  <a:pt x="1408" y="13"/>
                  <a:pt x="1408" y="13"/>
                </a:cubicBezTo>
                <a:cubicBezTo>
                  <a:pt x="1405" y="14"/>
                  <a:pt x="1405" y="14"/>
                  <a:pt x="1405" y="14"/>
                </a:cubicBezTo>
                <a:cubicBezTo>
                  <a:pt x="1404" y="17"/>
                  <a:pt x="1404" y="17"/>
                  <a:pt x="1404" y="17"/>
                </a:cubicBezTo>
                <a:cubicBezTo>
                  <a:pt x="1401" y="16"/>
                  <a:pt x="1401" y="16"/>
                  <a:pt x="1401" y="16"/>
                </a:cubicBezTo>
                <a:cubicBezTo>
                  <a:pt x="1400" y="13"/>
                  <a:pt x="1400" y="13"/>
                  <a:pt x="1400" y="13"/>
                </a:cubicBezTo>
                <a:cubicBezTo>
                  <a:pt x="1401" y="10"/>
                  <a:pt x="1401" y="10"/>
                  <a:pt x="1401" y="10"/>
                </a:cubicBezTo>
                <a:cubicBezTo>
                  <a:pt x="1397" y="10"/>
                  <a:pt x="1397" y="10"/>
                  <a:pt x="1397" y="10"/>
                </a:cubicBezTo>
                <a:cubicBezTo>
                  <a:pt x="1395" y="13"/>
                  <a:pt x="1395" y="13"/>
                  <a:pt x="1395" y="13"/>
                </a:cubicBezTo>
                <a:cubicBezTo>
                  <a:pt x="1394" y="11"/>
                  <a:pt x="1394" y="11"/>
                  <a:pt x="1394" y="11"/>
                </a:cubicBezTo>
                <a:cubicBezTo>
                  <a:pt x="1390" y="9"/>
                  <a:pt x="1390" y="9"/>
                  <a:pt x="1390" y="9"/>
                </a:cubicBezTo>
                <a:cubicBezTo>
                  <a:pt x="1390" y="11"/>
                  <a:pt x="1390" y="11"/>
                  <a:pt x="1390" y="11"/>
                </a:cubicBezTo>
                <a:cubicBezTo>
                  <a:pt x="1389" y="15"/>
                  <a:pt x="1389" y="15"/>
                  <a:pt x="1389" y="15"/>
                </a:cubicBezTo>
                <a:cubicBezTo>
                  <a:pt x="1387" y="14"/>
                  <a:pt x="1387" y="14"/>
                  <a:pt x="1387" y="14"/>
                </a:cubicBezTo>
                <a:cubicBezTo>
                  <a:pt x="1387" y="14"/>
                  <a:pt x="1385" y="11"/>
                  <a:pt x="1385" y="10"/>
                </a:cubicBezTo>
                <a:cubicBezTo>
                  <a:pt x="1385" y="8"/>
                  <a:pt x="1383" y="9"/>
                  <a:pt x="1383" y="9"/>
                </a:cubicBezTo>
                <a:cubicBezTo>
                  <a:pt x="1377" y="3"/>
                  <a:pt x="1377" y="3"/>
                  <a:pt x="1377" y="3"/>
                </a:cubicBezTo>
                <a:cubicBezTo>
                  <a:pt x="1377" y="10"/>
                  <a:pt x="1377" y="10"/>
                  <a:pt x="1377" y="10"/>
                </a:cubicBezTo>
                <a:cubicBezTo>
                  <a:pt x="1378" y="13"/>
                  <a:pt x="1378" y="13"/>
                  <a:pt x="1378" y="13"/>
                </a:cubicBezTo>
                <a:cubicBezTo>
                  <a:pt x="1377" y="16"/>
                  <a:pt x="1377" y="16"/>
                  <a:pt x="1377" y="16"/>
                </a:cubicBezTo>
                <a:cubicBezTo>
                  <a:pt x="1374" y="16"/>
                  <a:pt x="1374" y="16"/>
                  <a:pt x="1374" y="16"/>
                </a:cubicBezTo>
                <a:cubicBezTo>
                  <a:pt x="1373" y="9"/>
                  <a:pt x="1373" y="9"/>
                  <a:pt x="1373" y="9"/>
                </a:cubicBezTo>
                <a:cubicBezTo>
                  <a:pt x="1370" y="9"/>
                  <a:pt x="1370" y="9"/>
                  <a:pt x="1370" y="9"/>
                </a:cubicBezTo>
                <a:cubicBezTo>
                  <a:pt x="1370" y="11"/>
                  <a:pt x="1370" y="11"/>
                  <a:pt x="1370" y="11"/>
                </a:cubicBezTo>
                <a:cubicBezTo>
                  <a:pt x="1369" y="15"/>
                  <a:pt x="1369" y="15"/>
                  <a:pt x="1369" y="15"/>
                </a:cubicBezTo>
                <a:cubicBezTo>
                  <a:pt x="1369" y="15"/>
                  <a:pt x="1364" y="15"/>
                  <a:pt x="1364" y="14"/>
                </a:cubicBezTo>
                <a:cubicBezTo>
                  <a:pt x="1364" y="12"/>
                  <a:pt x="1367" y="8"/>
                  <a:pt x="1367" y="8"/>
                </a:cubicBezTo>
                <a:cubicBezTo>
                  <a:pt x="1363" y="8"/>
                  <a:pt x="1363" y="8"/>
                  <a:pt x="1363" y="8"/>
                </a:cubicBezTo>
                <a:cubicBezTo>
                  <a:pt x="1360" y="11"/>
                  <a:pt x="1360" y="11"/>
                  <a:pt x="1360" y="11"/>
                </a:cubicBezTo>
                <a:cubicBezTo>
                  <a:pt x="1359" y="9"/>
                  <a:pt x="1359" y="9"/>
                  <a:pt x="1359" y="9"/>
                </a:cubicBezTo>
                <a:cubicBezTo>
                  <a:pt x="1355" y="3"/>
                  <a:pt x="1355" y="3"/>
                  <a:pt x="1355" y="3"/>
                </a:cubicBezTo>
                <a:cubicBezTo>
                  <a:pt x="1357" y="9"/>
                  <a:pt x="1357" y="9"/>
                  <a:pt x="1357" y="9"/>
                </a:cubicBezTo>
                <a:cubicBezTo>
                  <a:pt x="1357" y="15"/>
                  <a:pt x="1357" y="15"/>
                  <a:pt x="1357" y="15"/>
                </a:cubicBezTo>
                <a:cubicBezTo>
                  <a:pt x="1354" y="15"/>
                  <a:pt x="1354" y="15"/>
                  <a:pt x="1354" y="15"/>
                </a:cubicBezTo>
                <a:cubicBezTo>
                  <a:pt x="1351" y="15"/>
                  <a:pt x="1351" y="15"/>
                  <a:pt x="1351" y="15"/>
                </a:cubicBezTo>
                <a:cubicBezTo>
                  <a:pt x="1349" y="10"/>
                  <a:pt x="1349" y="10"/>
                  <a:pt x="1349" y="10"/>
                </a:cubicBezTo>
                <a:cubicBezTo>
                  <a:pt x="1346" y="9"/>
                  <a:pt x="1346" y="9"/>
                  <a:pt x="1346" y="9"/>
                </a:cubicBezTo>
                <a:cubicBezTo>
                  <a:pt x="1344" y="13"/>
                  <a:pt x="1344" y="13"/>
                  <a:pt x="1344" y="13"/>
                </a:cubicBezTo>
                <a:cubicBezTo>
                  <a:pt x="1343" y="15"/>
                  <a:pt x="1343" y="15"/>
                  <a:pt x="1343" y="15"/>
                </a:cubicBezTo>
                <a:cubicBezTo>
                  <a:pt x="1341" y="16"/>
                  <a:pt x="1341" y="16"/>
                  <a:pt x="1341" y="16"/>
                </a:cubicBezTo>
                <a:cubicBezTo>
                  <a:pt x="1339" y="15"/>
                  <a:pt x="1339" y="15"/>
                  <a:pt x="1339" y="15"/>
                </a:cubicBezTo>
                <a:cubicBezTo>
                  <a:pt x="1337" y="15"/>
                  <a:pt x="1337" y="15"/>
                  <a:pt x="1337" y="15"/>
                </a:cubicBezTo>
                <a:cubicBezTo>
                  <a:pt x="1337" y="10"/>
                  <a:pt x="1337" y="10"/>
                  <a:pt x="1337" y="10"/>
                </a:cubicBezTo>
                <a:cubicBezTo>
                  <a:pt x="1332" y="5"/>
                  <a:pt x="1332" y="5"/>
                  <a:pt x="1332" y="5"/>
                </a:cubicBezTo>
                <a:cubicBezTo>
                  <a:pt x="1332" y="12"/>
                  <a:pt x="1332" y="12"/>
                  <a:pt x="1332" y="12"/>
                </a:cubicBezTo>
                <a:cubicBezTo>
                  <a:pt x="1330" y="14"/>
                  <a:pt x="1330" y="14"/>
                  <a:pt x="1330" y="14"/>
                </a:cubicBezTo>
                <a:cubicBezTo>
                  <a:pt x="1328" y="16"/>
                  <a:pt x="1328" y="16"/>
                  <a:pt x="1328" y="16"/>
                </a:cubicBezTo>
                <a:cubicBezTo>
                  <a:pt x="1325" y="15"/>
                  <a:pt x="1325" y="15"/>
                  <a:pt x="1325" y="15"/>
                </a:cubicBezTo>
                <a:cubicBezTo>
                  <a:pt x="1325" y="15"/>
                  <a:pt x="1324" y="13"/>
                  <a:pt x="1323" y="12"/>
                </a:cubicBezTo>
                <a:cubicBezTo>
                  <a:pt x="1322" y="11"/>
                  <a:pt x="1317" y="14"/>
                  <a:pt x="1317" y="14"/>
                </a:cubicBezTo>
                <a:cubicBezTo>
                  <a:pt x="1315" y="15"/>
                  <a:pt x="1315" y="15"/>
                  <a:pt x="1315" y="15"/>
                </a:cubicBezTo>
                <a:cubicBezTo>
                  <a:pt x="1315" y="9"/>
                  <a:pt x="1315" y="9"/>
                  <a:pt x="1315" y="9"/>
                </a:cubicBezTo>
                <a:cubicBezTo>
                  <a:pt x="1312" y="7"/>
                  <a:pt x="1312" y="7"/>
                  <a:pt x="1312" y="7"/>
                </a:cubicBezTo>
                <a:cubicBezTo>
                  <a:pt x="1311" y="12"/>
                  <a:pt x="1311" y="12"/>
                  <a:pt x="1311" y="12"/>
                </a:cubicBezTo>
                <a:cubicBezTo>
                  <a:pt x="1306" y="12"/>
                  <a:pt x="1306" y="12"/>
                  <a:pt x="1306" y="12"/>
                </a:cubicBezTo>
                <a:cubicBezTo>
                  <a:pt x="1305" y="8"/>
                  <a:pt x="1305" y="8"/>
                  <a:pt x="1305" y="8"/>
                </a:cubicBezTo>
                <a:cubicBezTo>
                  <a:pt x="1304" y="6"/>
                  <a:pt x="1304" y="6"/>
                  <a:pt x="1304" y="6"/>
                </a:cubicBezTo>
                <a:cubicBezTo>
                  <a:pt x="1302" y="14"/>
                  <a:pt x="1302" y="14"/>
                  <a:pt x="1302" y="14"/>
                </a:cubicBezTo>
                <a:cubicBezTo>
                  <a:pt x="1302" y="16"/>
                  <a:pt x="1302" y="16"/>
                  <a:pt x="1302" y="16"/>
                </a:cubicBezTo>
                <a:cubicBezTo>
                  <a:pt x="1302" y="16"/>
                  <a:pt x="1300" y="16"/>
                  <a:pt x="1299" y="15"/>
                </a:cubicBezTo>
                <a:cubicBezTo>
                  <a:pt x="1298" y="14"/>
                  <a:pt x="1299" y="10"/>
                  <a:pt x="1299" y="10"/>
                </a:cubicBezTo>
                <a:cubicBezTo>
                  <a:pt x="1300" y="6"/>
                  <a:pt x="1300" y="6"/>
                  <a:pt x="1300" y="6"/>
                </a:cubicBezTo>
                <a:cubicBezTo>
                  <a:pt x="1300" y="3"/>
                  <a:pt x="1300" y="3"/>
                  <a:pt x="1300" y="3"/>
                </a:cubicBezTo>
                <a:cubicBezTo>
                  <a:pt x="1297" y="7"/>
                  <a:pt x="1297" y="7"/>
                  <a:pt x="1297" y="7"/>
                </a:cubicBezTo>
                <a:cubicBezTo>
                  <a:pt x="1295" y="10"/>
                  <a:pt x="1295" y="10"/>
                  <a:pt x="1295" y="10"/>
                </a:cubicBezTo>
                <a:cubicBezTo>
                  <a:pt x="1293" y="10"/>
                  <a:pt x="1293" y="10"/>
                  <a:pt x="1293" y="10"/>
                </a:cubicBezTo>
                <a:cubicBezTo>
                  <a:pt x="1293" y="7"/>
                  <a:pt x="1293" y="7"/>
                  <a:pt x="1293" y="7"/>
                </a:cubicBezTo>
                <a:cubicBezTo>
                  <a:pt x="1289" y="7"/>
                  <a:pt x="1289" y="7"/>
                  <a:pt x="1289" y="7"/>
                </a:cubicBezTo>
                <a:cubicBezTo>
                  <a:pt x="1287" y="8"/>
                  <a:pt x="1287" y="8"/>
                  <a:pt x="1287" y="8"/>
                </a:cubicBezTo>
                <a:cubicBezTo>
                  <a:pt x="1285" y="10"/>
                  <a:pt x="1285" y="10"/>
                  <a:pt x="1285" y="10"/>
                </a:cubicBezTo>
                <a:cubicBezTo>
                  <a:pt x="1283" y="10"/>
                  <a:pt x="1283" y="10"/>
                  <a:pt x="1283" y="10"/>
                </a:cubicBezTo>
                <a:cubicBezTo>
                  <a:pt x="1281" y="4"/>
                  <a:pt x="1281" y="4"/>
                  <a:pt x="1281" y="4"/>
                </a:cubicBezTo>
                <a:cubicBezTo>
                  <a:pt x="1279" y="7"/>
                  <a:pt x="1279" y="7"/>
                  <a:pt x="1279" y="7"/>
                </a:cubicBezTo>
                <a:cubicBezTo>
                  <a:pt x="1279" y="9"/>
                  <a:pt x="1279" y="9"/>
                  <a:pt x="1279" y="9"/>
                </a:cubicBezTo>
                <a:cubicBezTo>
                  <a:pt x="1279" y="9"/>
                  <a:pt x="1279" y="9"/>
                  <a:pt x="1279" y="12"/>
                </a:cubicBezTo>
                <a:cubicBezTo>
                  <a:pt x="1279" y="14"/>
                  <a:pt x="1277" y="14"/>
                  <a:pt x="1277" y="14"/>
                </a:cubicBezTo>
                <a:cubicBezTo>
                  <a:pt x="1277" y="14"/>
                  <a:pt x="1275" y="15"/>
                  <a:pt x="1274" y="13"/>
                </a:cubicBezTo>
                <a:cubicBezTo>
                  <a:pt x="1273" y="12"/>
                  <a:pt x="1274" y="7"/>
                  <a:pt x="1274" y="7"/>
                </a:cubicBezTo>
                <a:cubicBezTo>
                  <a:pt x="1272" y="0"/>
                  <a:pt x="1272" y="0"/>
                  <a:pt x="1272" y="0"/>
                </a:cubicBezTo>
                <a:cubicBezTo>
                  <a:pt x="1268" y="12"/>
                  <a:pt x="1268" y="12"/>
                  <a:pt x="1268" y="12"/>
                </a:cubicBezTo>
                <a:cubicBezTo>
                  <a:pt x="1266" y="9"/>
                  <a:pt x="1266" y="9"/>
                  <a:pt x="1266" y="9"/>
                </a:cubicBezTo>
                <a:cubicBezTo>
                  <a:pt x="1265" y="9"/>
                  <a:pt x="1265" y="9"/>
                  <a:pt x="1265" y="9"/>
                </a:cubicBezTo>
                <a:cubicBezTo>
                  <a:pt x="1265" y="12"/>
                  <a:pt x="1265" y="12"/>
                  <a:pt x="1265" y="12"/>
                </a:cubicBezTo>
                <a:cubicBezTo>
                  <a:pt x="1263" y="12"/>
                  <a:pt x="1263" y="12"/>
                  <a:pt x="1263" y="12"/>
                </a:cubicBezTo>
                <a:cubicBezTo>
                  <a:pt x="1263" y="2"/>
                  <a:pt x="1263" y="2"/>
                  <a:pt x="1263" y="2"/>
                </a:cubicBezTo>
                <a:cubicBezTo>
                  <a:pt x="1261" y="6"/>
                  <a:pt x="1261" y="6"/>
                  <a:pt x="1261" y="6"/>
                </a:cubicBezTo>
                <a:cubicBezTo>
                  <a:pt x="1259" y="7"/>
                  <a:pt x="1259" y="7"/>
                  <a:pt x="1259" y="7"/>
                </a:cubicBezTo>
                <a:cubicBezTo>
                  <a:pt x="1259" y="11"/>
                  <a:pt x="1259" y="11"/>
                  <a:pt x="1259" y="11"/>
                </a:cubicBezTo>
                <a:cubicBezTo>
                  <a:pt x="1254" y="13"/>
                  <a:pt x="1254" y="13"/>
                  <a:pt x="1254" y="13"/>
                </a:cubicBezTo>
                <a:cubicBezTo>
                  <a:pt x="1253" y="16"/>
                  <a:pt x="1253" y="16"/>
                  <a:pt x="1253" y="16"/>
                </a:cubicBezTo>
                <a:cubicBezTo>
                  <a:pt x="1250" y="17"/>
                  <a:pt x="1250" y="17"/>
                  <a:pt x="1250" y="17"/>
                </a:cubicBezTo>
                <a:cubicBezTo>
                  <a:pt x="1250" y="14"/>
                  <a:pt x="1250" y="14"/>
                  <a:pt x="1250" y="14"/>
                </a:cubicBezTo>
                <a:cubicBezTo>
                  <a:pt x="1250" y="14"/>
                  <a:pt x="1250" y="8"/>
                  <a:pt x="1248" y="8"/>
                </a:cubicBezTo>
                <a:cubicBezTo>
                  <a:pt x="1245" y="8"/>
                  <a:pt x="1244" y="13"/>
                  <a:pt x="1244" y="13"/>
                </a:cubicBezTo>
                <a:cubicBezTo>
                  <a:pt x="1243" y="15"/>
                  <a:pt x="1243" y="15"/>
                  <a:pt x="1243" y="15"/>
                </a:cubicBezTo>
                <a:cubicBezTo>
                  <a:pt x="1242" y="13"/>
                  <a:pt x="1242" y="13"/>
                  <a:pt x="1242" y="13"/>
                </a:cubicBezTo>
                <a:cubicBezTo>
                  <a:pt x="1242" y="9"/>
                  <a:pt x="1242" y="9"/>
                  <a:pt x="1242" y="9"/>
                </a:cubicBezTo>
                <a:cubicBezTo>
                  <a:pt x="1238" y="9"/>
                  <a:pt x="1238" y="9"/>
                  <a:pt x="1238" y="9"/>
                </a:cubicBezTo>
                <a:cubicBezTo>
                  <a:pt x="1238" y="14"/>
                  <a:pt x="1238" y="14"/>
                  <a:pt x="1238" y="14"/>
                </a:cubicBezTo>
                <a:cubicBezTo>
                  <a:pt x="1235" y="14"/>
                  <a:pt x="1235" y="14"/>
                  <a:pt x="1235" y="14"/>
                </a:cubicBezTo>
                <a:cubicBezTo>
                  <a:pt x="1234" y="7"/>
                  <a:pt x="1234" y="7"/>
                  <a:pt x="1234" y="7"/>
                </a:cubicBezTo>
                <a:cubicBezTo>
                  <a:pt x="1231" y="7"/>
                  <a:pt x="1231" y="7"/>
                  <a:pt x="1231" y="7"/>
                </a:cubicBezTo>
                <a:cubicBezTo>
                  <a:pt x="1230" y="13"/>
                  <a:pt x="1230" y="13"/>
                  <a:pt x="1230" y="13"/>
                </a:cubicBezTo>
                <a:cubicBezTo>
                  <a:pt x="1229" y="8"/>
                  <a:pt x="1229" y="8"/>
                  <a:pt x="1229" y="8"/>
                </a:cubicBezTo>
                <a:cubicBezTo>
                  <a:pt x="1225" y="8"/>
                  <a:pt x="1225" y="8"/>
                  <a:pt x="1225" y="8"/>
                </a:cubicBezTo>
                <a:cubicBezTo>
                  <a:pt x="1224" y="15"/>
                  <a:pt x="1224" y="15"/>
                  <a:pt x="1224" y="15"/>
                </a:cubicBezTo>
                <a:cubicBezTo>
                  <a:pt x="1224" y="13"/>
                  <a:pt x="1224" y="13"/>
                  <a:pt x="1224" y="13"/>
                </a:cubicBezTo>
                <a:cubicBezTo>
                  <a:pt x="1220" y="13"/>
                  <a:pt x="1220" y="13"/>
                  <a:pt x="1220" y="13"/>
                </a:cubicBezTo>
                <a:cubicBezTo>
                  <a:pt x="1220" y="16"/>
                  <a:pt x="1220" y="16"/>
                  <a:pt x="1220" y="16"/>
                </a:cubicBezTo>
                <a:cubicBezTo>
                  <a:pt x="1219" y="15"/>
                  <a:pt x="1219" y="15"/>
                  <a:pt x="1219" y="15"/>
                </a:cubicBezTo>
                <a:cubicBezTo>
                  <a:pt x="1219" y="7"/>
                  <a:pt x="1219" y="7"/>
                  <a:pt x="1219" y="7"/>
                </a:cubicBezTo>
                <a:cubicBezTo>
                  <a:pt x="1216" y="7"/>
                  <a:pt x="1216" y="7"/>
                  <a:pt x="1216" y="7"/>
                </a:cubicBezTo>
                <a:cubicBezTo>
                  <a:pt x="1214" y="10"/>
                  <a:pt x="1214" y="10"/>
                  <a:pt x="1214" y="10"/>
                </a:cubicBezTo>
                <a:cubicBezTo>
                  <a:pt x="1214" y="3"/>
                  <a:pt x="1214" y="3"/>
                  <a:pt x="1214" y="3"/>
                </a:cubicBezTo>
                <a:cubicBezTo>
                  <a:pt x="1210" y="6"/>
                  <a:pt x="1210" y="6"/>
                  <a:pt x="1210" y="6"/>
                </a:cubicBezTo>
                <a:cubicBezTo>
                  <a:pt x="1210" y="11"/>
                  <a:pt x="1210" y="11"/>
                  <a:pt x="1210" y="11"/>
                </a:cubicBezTo>
                <a:cubicBezTo>
                  <a:pt x="1209" y="11"/>
                  <a:pt x="1209" y="11"/>
                  <a:pt x="1209" y="11"/>
                </a:cubicBezTo>
                <a:cubicBezTo>
                  <a:pt x="1209" y="5"/>
                  <a:pt x="1209" y="5"/>
                  <a:pt x="1209" y="5"/>
                </a:cubicBezTo>
                <a:cubicBezTo>
                  <a:pt x="1204" y="0"/>
                  <a:pt x="1204" y="0"/>
                  <a:pt x="1204" y="0"/>
                </a:cubicBezTo>
                <a:cubicBezTo>
                  <a:pt x="1204" y="8"/>
                  <a:pt x="1204" y="8"/>
                  <a:pt x="1204" y="8"/>
                </a:cubicBezTo>
                <a:cubicBezTo>
                  <a:pt x="1200" y="8"/>
                  <a:pt x="1200" y="8"/>
                  <a:pt x="1200" y="8"/>
                </a:cubicBezTo>
                <a:cubicBezTo>
                  <a:pt x="1200" y="14"/>
                  <a:pt x="1200" y="14"/>
                  <a:pt x="1200" y="14"/>
                </a:cubicBezTo>
                <a:cubicBezTo>
                  <a:pt x="1199" y="12"/>
                  <a:pt x="1199" y="12"/>
                  <a:pt x="1199" y="12"/>
                </a:cubicBezTo>
                <a:cubicBezTo>
                  <a:pt x="1197" y="11"/>
                  <a:pt x="1197" y="11"/>
                  <a:pt x="1197" y="11"/>
                </a:cubicBezTo>
                <a:cubicBezTo>
                  <a:pt x="1195" y="14"/>
                  <a:pt x="1195" y="14"/>
                  <a:pt x="1195" y="14"/>
                </a:cubicBezTo>
                <a:cubicBezTo>
                  <a:pt x="1195" y="9"/>
                  <a:pt x="1195" y="9"/>
                  <a:pt x="1195" y="9"/>
                </a:cubicBezTo>
                <a:cubicBezTo>
                  <a:pt x="1192" y="8"/>
                  <a:pt x="1192" y="8"/>
                  <a:pt x="1192" y="8"/>
                </a:cubicBezTo>
                <a:cubicBezTo>
                  <a:pt x="1193" y="10"/>
                  <a:pt x="1193" y="10"/>
                  <a:pt x="1193" y="10"/>
                </a:cubicBezTo>
                <a:cubicBezTo>
                  <a:pt x="1193" y="10"/>
                  <a:pt x="1192" y="15"/>
                  <a:pt x="1191" y="13"/>
                </a:cubicBezTo>
                <a:cubicBezTo>
                  <a:pt x="1190" y="11"/>
                  <a:pt x="1190" y="8"/>
                  <a:pt x="1190" y="8"/>
                </a:cubicBezTo>
                <a:cubicBezTo>
                  <a:pt x="1187" y="8"/>
                  <a:pt x="1187" y="8"/>
                  <a:pt x="1187" y="8"/>
                </a:cubicBezTo>
                <a:cubicBezTo>
                  <a:pt x="1187" y="11"/>
                  <a:pt x="1187" y="11"/>
                  <a:pt x="1187" y="11"/>
                </a:cubicBezTo>
                <a:cubicBezTo>
                  <a:pt x="1186" y="10"/>
                  <a:pt x="1186" y="10"/>
                  <a:pt x="1186" y="10"/>
                </a:cubicBezTo>
                <a:cubicBezTo>
                  <a:pt x="1185" y="9"/>
                  <a:pt x="1185" y="9"/>
                  <a:pt x="1185" y="9"/>
                </a:cubicBezTo>
                <a:cubicBezTo>
                  <a:pt x="1179" y="8"/>
                  <a:pt x="1179" y="8"/>
                  <a:pt x="1179" y="8"/>
                </a:cubicBezTo>
                <a:cubicBezTo>
                  <a:pt x="1179" y="8"/>
                  <a:pt x="1177" y="8"/>
                  <a:pt x="1180" y="10"/>
                </a:cubicBezTo>
                <a:cubicBezTo>
                  <a:pt x="1183" y="12"/>
                  <a:pt x="1183" y="14"/>
                  <a:pt x="1183" y="14"/>
                </a:cubicBezTo>
                <a:cubicBezTo>
                  <a:pt x="1181" y="16"/>
                  <a:pt x="1181" y="16"/>
                  <a:pt x="1181" y="16"/>
                </a:cubicBezTo>
                <a:cubicBezTo>
                  <a:pt x="1181" y="16"/>
                  <a:pt x="1179" y="15"/>
                  <a:pt x="1178" y="13"/>
                </a:cubicBezTo>
                <a:cubicBezTo>
                  <a:pt x="1176" y="11"/>
                  <a:pt x="1178" y="10"/>
                  <a:pt x="1178" y="10"/>
                </a:cubicBezTo>
                <a:cubicBezTo>
                  <a:pt x="1175" y="9"/>
                  <a:pt x="1175" y="9"/>
                  <a:pt x="1175" y="9"/>
                </a:cubicBezTo>
                <a:cubicBezTo>
                  <a:pt x="1172" y="12"/>
                  <a:pt x="1172" y="12"/>
                  <a:pt x="1172" y="12"/>
                </a:cubicBezTo>
                <a:cubicBezTo>
                  <a:pt x="1171" y="16"/>
                  <a:pt x="1171" y="16"/>
                  <a:pt x="1171" y="16"/>
                </a:cubicBezTo>
                <a:cubicBezTo>
                  <a:pt x="1169" y="15"/>
                  <a:pt x="1169" y="15"/>
                  <a:pt x="1169" y="15"/>
                </a:cubicBezTo>
                <a:cubicBezTo>
                  <a:pt x="1169" y="14"/>
                  <a:pt x="1169" y="14"/>
                  <a:pt x="1169" y="14"/>
                </a:cubicBezTo>
                <a:cubicBezTo>
                  <a:pt x="1169" y="11"/>
                  <a:pt x="1169" y="11"/>
                  <a:pt x="1169" y="11"/>
                </a:cubicBezTo>
                <a:cubicBezTo>
                  <a:pt x="1170" y="8"/>
                  <a:pt x="1170" y="8"/>
                  <a:pt x="1170" y="8"/>
                </a:cubicBezTo>
                <a:cubicBezTo>
                  <a:pt x="1167" y="9"/>
                  <a:pt x="1167" y="9"/>
                  <a:pt x="1167" y="9"/>
                </a:cubicBezTo>
                <a:cubicBezTo>
                  <a:pt x="1166" y="12"/>
                  <a:pt x="1166" y="12"/>
                  <a:pt x="1166" y="12"/>
                </a:cubicBezTo>
                <a:cubicBezTo>
                  <a:pt x="1164" y="13"/>
                  <a:pt x="1164" y="13"/>
                  <a:pt x="1164" y="13"/>
                </a:cubicBezTo>
                <a:cubicBezTo>
                  <a:pt x="1163" y="11"/>
                  <a:pt x="1163" y="11"/>
                  <a:pt x="1163" y="11"/>
                </a:cubicBezTo>
                <a:cubicBezTo>
                  <a:pt x="1163" y="7"/>
                  <a:pt x="1163" y="7"/>
                  <a:pt x="1163" y="7"/>
                </a:cubicBezTo>
                <a:cubicBezTo>
                  <a:pt x="1162" y="7"/>
                  <a:pt x="1162" y="7"/>
                  <a:pt x="1162" y="7"/>
                </a:cubicBezTo>
                <a:cubicBezTo>
                  <a:pt x="1160" y="8"/>
                  <a:pt x="1160" y="8"/>
                  <a:pt x="1160" y="8"/>
                </a:cubicBezTo>
                <a:cubicBezTo>
                  <a:pt x="1159" y="13"/>
                  <a:pt x="1159" y="13"/>
                  <a:pt x="1159" y="13"/>
                </a:cubicBezTo>
                <a:cubicBezTo>
                  <a:pt x="1159" y="16"/>
                  <a:pt x="1159" y="16"/>
                  <a:pt x="1159" y="16"/>
                </a:cubicBezTo>
                <a:cubicBezTo>
                  <a:pt x="1155" y="15"/>
                  <a:pt x="1155" y="15"/>
                  <a:pt x="1155" y="15"/>
                </a:cubicBezTo>
                <a:cubicBezTo>
                  <a:pt x="1154" y="14"/>
                  <a:pt x="1154" y="14"/>
                  <a:pt x="1154" y="14"/>
                </a:cubicBezTo>
                <a:cubicBezTo>
                  <a:pt x="1153" y="12"/>
                  <a:pt x="1153" y="12"/>
                  <a:pt x="1153" y="12"/>
                </a:cubicBezTo>
                <a:cubicBezTo>
                  <a:pt x="1149" y="12"/>
                  <a:pt x="1149" y="12"/>
                  <a:pt x="1149" y="12"/>
                </a:cubicBezTo>
                <a:cubicBezTo>
                  <a:pt x="1148" y="14"/>
                  <a:pt x="1148" y="14"/>
                  <a:pt x="1148" y="14"/>
                </a:cubicBezTo>
                <a:cubicBezTo>
                  <a:pt x="1146" y="17"/>
                  <a:pt x="1146" y="17"/>
                  <a:pt x="1146" y="17"/>
                </a:cubicBezTo>
                <a:cubicBezTo>
                  <a:pt x="1145" y="18"/>
                  <a:pt x="1145" y="18"/>
                  <a:pt x="1145" y="18"/>
                </a:cubicBezTo>
                <a:cubicBezTo>
                  <a:pt x="1143" y="15"/>
                  <a:pt x="1143" y="15"/>
                  <a:pt x="1143" y="15"/>
                </a:cubicBezTo>
                <a:cubicBezTo>
                  <a:pt x="1142" y="13"/>
                  <a:pt x="1142" y="13"/>
                  <a:pt x="1142" y="13"/>
                </a:cubicBezTo>
                <a:cubicBezTo>
                  <a:pt x="1139" y="16"/>
                  <a:pt x="1139" y="16"/>
                  <a:pt x="1139" y="16"/>
                </a:cubicBezTo>
                <a:cubicBezTo>
                  <a:pt x="1139" y="15"/>
                  <a:pt x="1139" y="15"/>
                  <a:pt x="1139" y="15"/>
                </a:cubicBezTo>
                <a:cubicBezTo>
                  <a:pt x="1139" y="12"/>
                  <a:pt x="1139" y="12"/>
                  <a:pt x="1139" y="12"/>
                </a:cubicBezTo>
                <a:cubicBezTo>
                  <a:pt x="1142" y="8"/>
                  <a:pt x="1142" y="8"/>
                  <a:pt x="1142" y="8"/>
                </a:cubicBezTo>
                <a:cubicBezTo>
                  <a:pt x="1139" y="9"/>
                  <a:pt x="1139" y="9"/>
                  <a:pt x="1139" y="9"/>
                </a:cubicBezTo>
                <a:cubicBezTo>
                  <a:pt x="1137" y="10"/>
                  <a:pt x="1137" y="10"/>
                  <a:pt x="1137" y="10"/>
                </a:cubicBezTo>
                <a:cubicBezTo>
                  <a:pt x="1135" y="12"/>
                  <a:pt x="1135" y="12"/>
                  <a:pt x="1135" y="12"/>
                </a:cubicBezTo>
                <a:cubicBezTo>
                  <a:pt x="1134" y="14"/>
                  <a:pt x="1134" y="14"/>
                  <a:pt x="1134" y="14"/>
                </a:cubicBezTo>
                <a:cubicBezTo>
                  <a:pt x="1131" y="15"/>
                  <a:pt x="1131" y="15"/>
                  <a:pt x="1131" y="15"/>
                </a:cubicBezTo>
                <a:cubicBezTo>
                  <a:pt x="1131" y="16"/>
                  <a:pt x="1131" y="16"/>
                  <a:pt x="1131" y="16"/>
                </a:cubicBezTo>
                <a:cubicBezTo>
                  <a:pt x="1129" y="16"/>
                  <a:pt x="1129" y="16"/>
                  <a:pt x="1129" y="16"/>
                </a:cubicBezTo>
                <a:cubicBezTo>
                  <a:pt x="1128" y="15"/>
                  <a:pt x="1128" y="15"/>
                  <a:pt x="1128" y="15"/>
                </a:cubicBezTo>
                <a:cubicBezTo>
                  <a:pt x="1126" y="13"/>
                  <a:pt x="1126" y="13"/>
                  <a:pt x="1126" y="13"/>
                </a:cubicBezTo>
                <a:cubicBezTo>
                  <a:pt x="1121" y="15"/>
                  <a:pt x="1121" y="15"/>
                  <a:pt x="1121" y="15"/>
                </a:cubicBezTo>
                <a:cubicBezTo>
                  <a:pt x="1118" y="15"/>
                  <a:pt x="1118" y="15"/>
                  <a:pt x="1118" y="15"/>
                </a:cubicBezTo>
                <a:cubicBezTo>
                  <a:pt x="1122" y="6"/>
                  <a:pt x="1122" y="6"/>
                  <a:pt x="1122" y="6"/>
                </a:cubicBezTo>
                <a:cubicBezTo>
                  <a:pt x="1114" y="9"/>
                  <a:pt x="1114" y="9"/>
                  <a:pt x="1114" y="9"/>
                </a:cubicBezTo>
                <a:cubicBezTo>
                  <a:pt x="1114" y="12"/>
                  <a:pt x="1114" y="12"/>
                  <a:pt x="1114" y="12"/>
                </a:cubicBezTo>
                <a:cubicBezTo>
                  <a:pt x="1109" y="12"/>
                  <a:pt x="1109" y="12"/>
                  <a:pt x="1109" y="12"/>
                </a:cubicBezTo>
                <a:cubicBezTo>
                  <a:pt x="1109" y="6"/>
                  <a:pt x="1109" y="6"/>
                  <a:pt x="1109" y="6"/>
                </a:cubicBezTo>
                <a:cubicBezTo>
                  <a:pt x="1106" y="9"/>
                  <a:pt x="1106" y="9"/>
                  <a:pt x="1106" y="9"/>
                </a:cubicBezTo>
                <a:cubicBezTo>
                  <a:pt x="1106" y="12"/>
                  <a:pt x="1106" y="12"/>
                  <a:pt x="1106" y="12"/>
                </a:cubicBezTo>
                <a:cubicBezTo>
                  <a:pt x="1106" y="15"/>
                  <a:pt x="1106" y="15"/>
                  <a:pt x="1106" y="15"/>
                </a:cubicBezTo>
                <a:cubicBezTo>
                  <a:pt x="1103" y="17"/>
                  <a:pt x="1103" y="17"/>
                  <a:pt x="1103" y="17"/>
                </a:cubicBezTo>
                <a:cubicBezTo>
                  <a:pt x="1101" y="16"/>
                  <a:pt x="1101" y="16"/>
                  <a:pt x="1101" y="16"/>
                </a:cubicBezTo>
                <a:cubicBezTo>
                  <a:pt x="1101" y="12"/>
                  <a:pt x="1101" y="12"/>
                  <a:pt x="1101" y="12"/>
                </a:cubicBezTo>
                <a:cubicBezTo>
                  <a:pt x="1104" y="6"/>
                  <a:pt x="1104" y="6"/>
                  <a:pt x="1104" y="6"/>
                </a:cubicBezTo>
                <a:cubicBezTo>
                  <a:pt x="1101" y="5"/>
                  <a:pt x="1101" y="5"/>
                  <a:pt x="1101" y="5"/>
                </a:cubicBezTo>
                <a:cubicBezTo>
                  <a:pt x="1099" y="7"/>
                  <a:pt x="1099" y="7"/>
                  <a:pt x="1099" y="7"/>
                </a:cubicBezTo>
                <a:cubicBezTo>
                  <a:pt x="1097" y="11"/>
                  <a:pt x="1097" y="11"/>
                  <a:pt x="1097" y="11"/>
                </a:cubicBezTo>
                <a:cubicBezTo>
                  <a:pt x="1096" y="11"/>
                  <a:pt x="1096" y="11"/>
                  <a:pt x="1096" y="11"/>
                </a:cubicBezTo>
                <a:cubicBezTo>
                  <a:pt x="1095" y="8"/>
                  <a:pt x="1095" y="8"/>
                  <a:pt x="1095" y="8"/>
                </a:cubicBezTo>
                <a:cubicBezTo>
                  <a:pt x="1093" y="6"/>
                  <a:pt x="1093" y="6"/>
                  <a:pt x="1093" y="6"/>
                </a:cubicBezTo>
                <a:cubicBezTo>
                  <a:pt x="1090" y="9"/>
                  <a:pt x="1090" y="9"/>
                  <a:pt x="1090" y="9"/>
                </a:cubicBezTo>
                <a:cubicBezTo>
                  <a:pt x="1089" y="10"/>
                  <a:pt x="1089" y="10"/>
                  <a:pt x="1089" y="10"/>
                </a:cubicBezTo>
                <a:cubicBezTo>
                  <a:pt x="1086" y="10"/>
                  <a:pt x="1086" y="10"/>
                  <a:pt x="1086" y="10"/>
                </a:cubicBezTo>
                <a:cubicBezTo>
                  <a:pt x="1084" y="3"/>
                  <a:pt x="1084" y="3"/>
                  <a:pt x="1084" y="3"/>
                </a:cubicBezTo>
                <a:cubicBezTo>
                  <a:pt x="1081" y="7"/>
                  <a:pt x="1081" y="7"/>
                  <a:pt x="1081" y="7"/>
                </a:cubicBezTo>
                <a:cubicBezTo>
                  <a:pt x="1081" y="14"/>
                  <a:pt x="1081" y="14"/>
                  <a:pt x="1081" y="14"/>
                </a:cubicBezTo>
                <a:cubicBezTo>
                  <a:pt x="1076" y="14"/>
                  <a:pt x="1076" y="14"/>
                  <a:pt x="1076" y="14"/>
                </a:cubicBezTo>
                <a:cubicBezTo>
                  <a:pt x="1076" y="7"/>
                  <a:pt x="1076" y="7"/>
                  <a:pt x="1076" y="7"/>
                </a:cubicBezTo>
                <a:cubicBezTo>
                  <a:pt x="1073" y="7"/>
                  <a:pt x="1073" y="7"/>
                  <a:pt x="1073" y="7"/>
                </a:cubicBezTo>
                <a:cubicBezTo>
                  <a:pt x="1073" y="14"/>
                  <a:pt x="1073" y="14"/>
                  <a:pt x="1073" y="14"/>
                </a:cubicBezTo>
                <a:cubicBezTo>
                  <a:pt x="1072" y="14"/>
                  <a:pt x="1072" y="14"/>
                  <a:pt x="1072" y="14"/>
                </a:cubicBezTo>
                <a:cubicBezTo>
                  <a:pt x="1071" y="10"/>
                  <a:pt x="1071" y="10"/>
                  <a:pt x="1071" y="10"/>
                </a:cubicBezTo>
                <a:cubicBezTo>
                  <a:pt x="1069" y="10"/>
                  <a:pt x="1069" y="10"/>
                  <a:pt x="1069" y="10"/>
                </a:cubicBezTo>
                <a:cubicBezTo>
                  <a:pt x="1068" y="13"/>
                  <a:pt x="1068" y="13"/>
                  <a:pt x="1068" y="13"/>
                </a:cubicBezTo>
                <a:cubicBezTo>
                  <a:pt x="1066" y="13"/>
                  <a:pt x="1066" y="13"/>
                  <a:pt x="1066" y="13"/>
                </a:cubicBezTo>
                <a:cubicBezTo>
                  <a:pt x="1066" y="7"/>
                  <a:pt x="1066" y="7"/>
                  <a:pt x="1066" y="7"/>
                </a:cubicBezTo>
                <a:cubicBezTo>
                  <a:pt x="1064" y="6"/>
                  <a:pt x="1064" y="6"/>
                  <a:pt x="1064" y="6"/>
                </a:cubicBezTo>
                <a:cubicBezTo>
                  <a:pt x="1062" y="7"/>
                  <a:pt x="1062" y="7"/>
                  <a:pt x="1062" y="7"/>
                </a:cubicBezTo>
                <a:cubicBezTo>
                  <a:pt x="1062" y="7"/>
                  <a:pt x="1066" y="12"/>
                  <a:pt x="1062" y="12"/>
                </a:cubicBezTo>
                <a:cubicBezTo>
                  <a:pt x="1059" y="12"/>
                  <a:pt x="1056" y="16"/>
                  <a:pt x="1056" y="16"/>
                </a:cubicBezTo>
                <a:cubicBezTo>
                  <a:pt x="1056" y="16"/>
                  <a:pt x="1055" y="17"/>
                  <a:pt x="1054" y="17"/>
                </a:cubicBezTo>
                <a:cubicBezTo>
                  <a:pt x="1053" y="16"/>
                  <a:pt x="1054" y="10"/>
                  <a:pt x="1054" y="10"/>
                </a:cubicBezTo>
                <a:cubicBezTo>
                  <a:pt x="1051" y="10"/>
                  <a:pt x="1051" y="10"/>
                  <a:pt x="1051" y="10"/>
                </a:cubicBezTo>
                <a:cubicBezTo>
                  <a:pt x="1048" y="12"/>
                  <a:pt x="1048" y="12"/>
                  <a:pt x="1048" y="12"/>
                </a:cubicBezTo>
                <a:cubicBezTo>
                  <a:pt x="1045" y="16"/>
                  <a:pt x="1045" y="16"/>
                  <a:pt x="1045" y="16"/>
                </a:cubicBezTo>
                <a:cubicBezTo>
                  <a:pt x="1044" y="9"/>
                  <a:pt x="1044" y="9"/>
                  <a:pt x="1044" y="9"/>
                </a:cubicBezTo>
                <a:cubicBezTo>
                  <a:pt x="1042" y="10"/>
                  <a:pt x="1042" y="10"/>
                  <a:pt x="1042" y="10"/>
                </a:cubicBezTo>
                <a:cubicBezTo>
                  <a:pt x="1039" y="15"/>
                  <a:pt x="1039" y="15"/>
                  <a:pt x="1039" y="15"/>
                </a:cubicBezTo>
                <a:cubicBezTo>
                  <a:pt x="1038" y="8"/>
                  <a:pt x="1038" y="8"/>
                  <a:pt x="1038" y="8"/>
                </a:cubicBezTo>
                <a:cubicBezTo>
                  <a:pt x="1035" y="8"/>
                  <a:pt x="1035" y="8"/>
                  <a:pt x="1035" y="8"/>
                </a:cubicBezTo>
                <a:cubicBezTo>
                  <a:pt x="1033" y="15"/>
                  <a:pt x="1033" y="15"/>
                  <a:pt x="1033" y="15"/>
                </a:cubicBezTo>
                <a:cubicBezTo>
                  <a:pt x="1031" y="9"/>
                  <a:pt x="1031" y="9"/>
                  <a:pt x="1031" y="9"/>
                </a:cubicBezTo>
                <a:cubicBezTo>
                  <a:pt x="1029" y="10"/>
                  <a:pt x="1029" y="10"/>
                  <a:pt x="1029" y="10"/>
                </a:cubicBezTo>
                <a:cubicBezTo>
                  <a:pt x="1028" y="16"/>
                  <a:pt x="1028" y="16"/>
                  <a:pt x="1028" y="16"/>
                </a:cubicBezTo>
                <a:cubicBezTo>
                  <a:pt x="1027" y="12"/>
                  <a:pt x="1027" y="12"/>
                  <a:pt x="1027" y="12"/>
                </a:cubicBezTo>
                <a:cubicBezTo>
                  <a:pt x="1024" y="13"/>
                  <a:pt x="1024" y="13"/>
                  <a:pt x="1024" y="13"/>
                </a:cubicBezTo>
                <a:cubicBezTo>
                  <a:pt x="1023" y="16"/>
                  <a:pt x="1023" y="16"/>
                  <a:pt x="1023" y="16"/>
                </a:cubicBezTo>
                <a:cubicBezTo>
                  <a:pt x="1021" y="16"/>
                  <a:pt x="1021" y="16"/>
                  <a:pt x="1021" y="16"/>
                </a:cubicBezTo>
                <a:cubicBezTo>
                  <a:pt x="1022" y="8"/>
                  <a:pt x="1022" y="8"/>
                  <a:pt x="1022" y="8"/>
                </a:cubicBezTo>
                <a:cubicBezTo>
                  <a:pt x="1020" y="7"/>
                  <a:pt x="1020" y="7"/>
                  <a:pt x="1020" y="7"/>
                </a:cubicBezTo>
                <a:cubicBezTo>
                  <a:pt x="1019" y="7"/>
                  <a:pt x="1019" y="7"/>
                  <a:pt x="1019" y="7"/>
                </a:cubicBezTo>
                <a:cubicBezTo>
                  <a:pt x="1017" y="12"/>
                  <a:pt x="1017" y="12"/>
                  <a:pt x="1017" y="12"/>
                </a:cubicBezTo>
                <a:cubicBezTo>
                  <a:pt x="1015" y="7"/>
                  <a:pt x="1015" y="7"/>
                  <a:pt x="1015" y="7"/>
                </a:cubicBezTo>
                <a:cubicBezTo>
                  <a:pt x="1014" y="7"/>
                  <a:pt x="1014" y="7"/>
                  <a:pt x="1014" y="7"/>
                </a:cubicBezTo>
                <a:cubicBezTo>
                  <a:pt x="1012" y="13"/>
                  <a:pt x="1012" y="13"/>
                  <a:pt x="1012" y="13"/>
                </a:cubicBezTo>
                <a:cubicBezTo>
                  <a:pt x="1011" y="4"/>
                  <a:pt x="1011" y="4"/>
                  <a:pt x="1011" y="4"/>
                </a:cubicBezTo>
                <a:cubicBezTo>
                  <a:pt x="1008" y="4"/>
                  <a:pt x="1008" y="4"/>
                  <a:pt x="1008" y="4"/>
                </a:cubicBezTo>
                <a:cubicBezTo>
                  <a:pt x="1007" y="9"/>
                  <a:pt x="1007" y="9"/>
                  <a:pt x="1007" y="9"/>
                </a:cubicBezTo>
                <a:cubicBezTo>
                  <a:pt x="1003" y="10"/>
                  <a:pt x="1003" y="10"/>
                  <a:pt x="1003" y="10"/>
                </a:cubicBezTo>
                <a:cubicBezTo>
                  <a:pt x="1004" y="13"/>
                  <a:pt x="1004" y="13"/>
                  <a:pt x="1004" y="13"/>
                </a:cubicBezTo>
                <a:cubicBezTo>
                  <a:pt x="1002" y="13"/>
                  <a:pt x="1002" y="13"/>
                  <a:pt x="1002" y="13"/>
                </a:cubicBezTo>
                <a:cubicBezTo>
                  <a:pt x="1000" y="11"/>
                  <a:pt x="1000" y="11"/>
                  <a:pt x="1000" y="11"/>
                </a:cubicBezTo>
                <a:cubicBezTo>
                  <a:pt x="999" y="14"/>
                  <a:pt x="999" y="14"/>
                  <a:pt x="999" y="14"/>
                </a:cubicBezTo>
                <a:cubicBezTo>
                  <a:pt x="996" y="13"/>
                  <a:pt x="996" y="13"/>
                  <a:pt x="996" y="13"/>
                </a:cubicBezTo>
                <a:cubicBezTo>
                  <a:pt x="996" y="9"/>
                  <a:pt x="996" y="9"/>
                  <a:pt x="996" y="9"/>
                </a:cubicBezTo>
                <a:cubicBezTo>
                  <a:pt x="992" y="8"/>
                  <a:pt x="992" y="8"/>
                  <a:pt x="992" y="8"/>
                </a:cubicBezTo>
                <a:cubicBezTo>
                  <a:pt x="991" y="14"/>
                  <a:pt x="991" y="14"/>
                  <a:pt x="991" y="14"/>
                </a:cubicBezTo>
                <a:cubicBezTo>
                  <a:pt x="989" y="14"/>
                  <a:pt x="989" y="14"/>
                  <a:pt x="989" y="14"/>
                </a:cubicBezTo>
                <a:cubicBezTo>
                  <a:pt x="990" y="8"/>
                  <a:pt x="990" y="8"/>
                  <a:pt x="990" y="8"/>
                </a:cubicBezTo>
                <a:cubicBezTo>
                  <a:pt x="985" y="7"/>
                  <a:pt x="985" y="7"/>
                  <a:pt x="985" y="7"/>
                </a:cubicBezTo>
                <a:cubicBezTo>
                  <a:pt x="986" y="15"/>
                  <a:pt x="986" y="15"/>
                  <a:pt x="986" y="15"/>
                </a:cubicBezTo>
                <a:cubicBezTo>
                  <a:pt x="980" y="15"/>
                  <a:pt x="980" y="15"/>
                  <a:pt x="980" y="15"/>
                </a:cubicBezTo>
                <a:cubicBezTo>
                  <a:pt x="979" y="9"/>
                  <a:pt x="979" y="9"/>
                  <a:pt x="979" y="9"/>
                </a:cubicBezTo>
                <a:cubicBezTo>
                  <a:pt x="975" y="9"/>
                  <a:pt x="975" y="9"/>
                  <a:pt x="975" y="9"/>
                </a:cubicBezTo>
                <a:cubicBezTo>
                  <a:pt x="976" y="16"/>
                  <a:pt x="976" y="16"/>
                  <a:pt x="976" y="16"/>
                </a:cubicBezTo>
                <a:cubicBezTo>
                  <a:pt x="974" y="16"/>
                  <a:pt x="974" y="16"/>
                  <a:pt x="974" y="16"/>
                </a:cubicBezTo>
                <a:cubicBezTo>
                  <a:pt x="973" y="10"/>
                  <a:pt x="973" y="10"/>
                  <a:pt x="973" y="10"/>
                </a:cubicBezTo>
                <a:cubicBezTo>
                  <a:pt x="970" y="10"/>
                  <a:pt x="970" y="10"/>
                  <a:pt x="970" y="10"/>
                </a:cubicBezTo>
                <a:cubicBezTo>
                  <a:pt x="969" y="13"/>
                  <a:pt x="969" y="13"/>
                  <a:pt x="969" y="13"/>
                </a:cubicBezTo>
                <a:cubicBezTo>
                  <a:pt x="967" y="9"/>
                  <a:pt x="967" y="9"/>
                  <a:pt x="967" y="9"/>
                </a:cubicBezTo>
                <a:cubicBezTo>
                  <a:pt x="963" y="10"/>
                  <a:pt x="963" y="10"/>
                  <a:pt x="963" y="10"/>
                </a:cubicBezTo>
                <a:cubicBezTo>
                  <a:pt x="963" y="11"/>
                  <a:pt x="963" y="11"/>
                  <a:pt x="963" y="11"/>
                </a:cubicBezTo>
                <a:cubicBezTo>
                  <a:pt x="965" y="15"/>
                  <a:pt x="965" y="15"/>
                  <a:pt x="965" y="15"/>
                </a:cubicBezTo>
                <a:cubicBezTo>
                  <a:pt x="965" y="17"/>
                  <a:pt x="965" y="17"/>
                  <a:pt x="965" y="17"/>
                </a:cubicBezTo>
                <a:cubicBezTo>
                  <a:pt x="963" y="17"/>
                  <a:pt x="963" y="17"/>
                  <a:pt x="963" y="17"/>
                </a:cubicBezTo>
                <a:cubicBezTo>
                  <a:pt x="961" y="15"/>
                  <a:pt x="961" y="15"/>
                  <a:pt x="961" y="15"/>
                </a:cubicBezTo>
                <a:cubicBezTo>
                  <a:pt x="959" y="15"/>
                  <a:pt x="959" y="15"/>
                  <a:pt x="959" y="15"/>
                </a:cubicBezTo>
                <a:cubicBezTo>
                  <a:pt x="958" y="17"/>
                  <a:pt x="958" y="17"/>
                  <a:pt x="958" y="17"/>
                </a:cubicBezTo>
                <a:cubicBezTo>
                  <a:pt x="958" y="14"/>
                  <a:pt x="958" y="14"/>
                  <a:pt x="958" y="14"/>
                </a:cubicBezTo>
                <a:cubicBezTo>
                  <a:pt x="957" y="11"/>
                  <a:pt x="957" y="11"/>
                  <a:pt x="957" y="11"/>
                </a:cubicBezTo>
                <a:cubicBezTo>
                  <a:pt x="957" y="12"/>
                  <a:pt x="957" y="12"/>
                  <a:pt x="957" y="12"/>
                </a:cubicBezTo>
                <a:cubicBezTo>
                  <a:pt x="955" y="17"/>
                  <a:pt x="955" y="17"/>
                  <a:pt x="955" y="17"/>
                </a:cubicBezTo>
                <a:cubicBezTo>
                  <a:pt x="951" y="10"/>
                  <a:pt x="951" y="10"/>
                  <a:pt x="951" y="10"/>
                </a:cubicBezTo>
                <a:cubicBezTo>
                  <a:pt x="949" y="10"/>
                  <a:pt x="949" y="10"/>
                  <a:pt x="949" y="10"/>
                </a:cubicBezTo>
                <a:cubicBezTo>
                  <a:pt x="947" y="13"/>
                  <a:pt x="947" y="13"/>
                  <a:pt x="947" y="13"/>
                </a:cubicBezTo>
                <a:cubicBezTo>
                  <a:pt x="946" y="15"/>
                  <a:pt x="946" y="15"/>
                  <a:pt x="946" y="15"/>
                </a:cubicBezTo>
                <a:cubicBezTo>
                  <a:pt x="944" y="16"/>
                  <a:pt x="944" y="16"/>
                  <a:pt x="944" y="16"/>
                </a:cubicBezTo>
                <a:cubicBezTo>
                  <a:pt x="941" y="15"/>
                  <a:pt x="941" y="15"/>
                  <a:pt x="941" y="15"/>
                </a:cubicBezTo>
                <a:cubicBezTo>
                  <a:pt x="940" y="15"/>
                  <a:pt x="940" y="15"/>
                  <a:pt x="940" y="15"/>
                </a:cubicBezTo>
                <a:cubicBezTo>
                  <a:pt x="940" y="9"/>
                  <a:pt x="940" y="9"/>
                  <a:pt x="940" y="9"/>
                </a:cubicBezTo>
                <a:cubicBezTo>
                  <a:pt x="935" y="9"/>
                  <a:pt x="935" y="9"/>
                  <a:pt x="935" y="9"/>
                </a:cubicBezTo>
                <a:cubicBezTo>
                  <a:pt x="934" y="12"/>
                  <a:pt x="934" y="12"/>
                  <a:pt x="934" y="12"/>
                </a:cubicBezTo>
                <a:cubicBezTo>
                  <a:pt x="932" y="14"/>
                  <a:pt x="932" y="14"/>
                  <a:pt x="932" y="14"/>
                </a:cubicBezTo>
                <a:cubicBezTo>
                  <a:pt x="931" y="16"/>
                  <a:pt x="931" y="16"/>
                  <a:pt x="931" y="16"/>
                </a:cubicBezTo>
                <a:cubicBezTo>
                  <a:pt x="927" y="15"/>
                  <a:pt x="927" y="15"/>
                  <a:pt x="927" y="15"/>
                </a:cubicBezTo>
                <a:cubicBezTo>
                  <a:pt x="927" y="15"/>
                  <a:pt x="927" y="13"/>
                  <a:pt x="926" y="12"/>
                </a:cubicBezTo>
                <a:cubicBezTo>
                  <a:pt x="925" y="11"/>
                  <a:pt x="920" y="14"/>
                  <a:pt x="920" y="14"/>
                </a:cubicBezTo>
                <a:cubicBezTo>
                  <a:pt x="918" y="15"/>
                  <a:pt x="918" y="15"/>
                  <a:pt x="918" y="15"/>
                </a:cubicBezTo>
                <a:cubicBezTo>
                  <a:pt x="918" y="9"/>
                  <a:pt x="918" y="9"/>
                  <a:pt x="918" y="9"/>
                </a:cubicBezTo>
                <a:cubicBezTo>
                  <a:pt x="913" y="8"/>
                  <a:pt x="913" y="8"/>
                  <a:pt x="913" y="8"/>
                </a:cubicBezTo>
                <a:cubicBezTo>
                  <a:pt x="914" y="12"/>
                  <a:pt x="914" y="12"/>
                  <a:pt x="914" y="12"/>
                </a:cubicBezTo>
                <a:cubicBezTo>
                  <a:pt x="908" y="12"/>
                  <a:pt x="908" y="12"/>
                  <a:pt x="908" y="12"/>
                </a:cubicBezTo>
                <a:cubicBezTo>
                  <a:pt x="908" y="8"/>
                  <a:pt x="908" y="8"/>
                  <a:pt x="908" y="8"/>
                </a:cubicBezTo>
                <a:cubicBezTo>
                  <a:pt x="906" y="7"/>
                  <a:pt x="906" y="7"/>
                  <a:pt x="906" y="7"/>
                </a:cubicBezTo>
                <a:cubicBezTo>
                  <a:pt x="905" y="14"/>
                  <a:pt x="905" y="14"/>
                  <a:pt x="905" y="14"/>
                </a:cubicBezTo>
                <a:cubicBezTo>
                  <a:pt x="904" y="16"/>
                  <a:pt x="904" y="16"/>
                  <a:pt x="904" y="16"/>
                </a:cubicBezTo>
                <a:cubicBezTo>
                  <a:pt x="904" y="16"/>
                  <a:pt x="902" y="16"/>
                  <a:pt x="902" y="15"/>
                </a:cubicBezTo>
                <a:cubicBezTo>
                  <a:pt x="901" y="14"/>
                  <a:pt x="902" y="10"/>
                  <a:pt x="902" y="10"/>
                </a:cubicBezTo>
                <a:cubicBezTo>
                  <a:pt x="903" y="6"/>
                  <a:pt x="903" y="6"/>
                  <a:pt x="903" y="6"/>
                </a:cubicBezTo>
                <a:cubicBezTo>
                  <a:pt x="900" y="5"/>
                  <a:pt x="900" y="5"/>
                  <a:pt x="900" y="5"/>
                </a:cubicBezTo>
                <a:cubicBezTo>
                  <a:pt x="900" y="7"/>
                  <a:pt x="900" y="7"/>
                  <a:pt x="900" y="7"/>
                </a:cubicBezTo>
                <a:cubicBezTo>
                  <a:pt x="898" y="10"/>
                  <a:pt x="898" y="10"/>
                  <a:pt x="898" y="10"/>
                </a:cubicBezTo>
                <a:cubicBezTo>
                  <a:pt x="896" y="10"/>
                  <a:pt x="896" y="10"/>
                  <a:pt x="896" y="10"/>
                </a:cubicBezTo>
                <a:cubicBezTo>
                  <a:pt x="895" y="7"/>
                  <a:pt x="895" y="7"/>
                  <a:pt x="895" y="7"/>
                </a:cubicBezTo>
                <a:cubicBezTo>
                  <a:pt x="892" y="7"/>
                  <a:pt x="892" y="7"/>
                  <a:pt x="892" y="7"/>
                </a:cubicBezTo>
                <a:cubicBezTo>
                  <a:pt x="890" y="8"/>
                  <a:pt x="890" y="8"/>
                  <a:pt x="890" y="8"/>
                </a:cubicBezTo>
                <a:cubicBezTo>
                  <a:pt x="888" y="10"/>
                  <a:pt x="888" y="10"/>
                  <a:pt x="888" y="10"/>
                </a:cubicBezTo>
                <a:cubicBezTo>
                  <a:pt x="886" y="10"/>
                  <a:pt x="886" y="10"/>
                  <a:pt x="886" y="10"/>
                </a:cubicBezTo>
                <a:cubicBezTo>
                  <a:pt x="884" y="7"/>
                  <a:pt x="884" y="7"/>
                  <a:pt x="884" y="7"/>
                </a:cubicBezTo>
                <a:cubicBezTo>
                  <a:pt x="881" y="7"/>
                  <a:pt x="881" y="7"/>
                  <a:pt x="881" y="7"/>
                </a:cubicBezTo>
                <a:cubicBezTo>
                  <a:pt x="881" y="9"/>
                  <a:pt x="881" y="9"/>
                  <a:pt x="881" y="9"/>
                </a:cubicBezTo>
                <a:cubicBezTo>
                  <a:pt x="881" y="9"/>
                  <a:pt x="881" y="9"/>
                  <a:pt x="881" y="12"/>
                </a:cubicBezTo>
                <a:cubicBezTo>
                  <a:pt x="881" y="14"/>
                  <a:pt x="880" y="14"/>
                  <a:pt x="880" y="14"/>
                </a:cubicBezTo>
                <a:cubicBezTo>
                  <a:pt x="880" y="14"/>
                  <a:pt x="878" y="15"/>
                  <a:pt x="877" y="13"/>
                </a:cubicBezTo>
                <a:cubicBezTo>
                  <a:pt x="876" y="12"/>
                  <a:pt x="877" y="7"/>
                  <a:pt x="877" y="7"/>
                </a:cubicBezTo>
                <a:cubicBezTo>
                  <a:pt x="872" y="5"/>
                  <a:pt x="872" y="5"/>
                  <a:pt x="872" y="5"/>
                </a:cubicBezTo>
                <a:cubicBezTo>
                  <a:pt x="871" y="12"/>
                  <a:pt x="871" y="12"/>
                  <a:pt x="871" y="12"/>
                </a:cubicBezTo>
                <a:cubicBezTo>
                  <a:pt x="869" y="9"/>
                  <a:pt x="869" y="9"/>
                  <a:pt x="869" y="9"/>
                </a:cubicBezTo>
                <a:cubicBezTo>
                  <a:pt x="868" y="9"/>
                  <a:pt x="868" y="9"/>
                  <a:pt x="868" y="9"/>
                </a:cubicBezTo>
                <a:cubicBezTo>
                  <a:pt x="868" y="12"/>
                  <a:pt x="868" y="12"/>
                  <a:pt x="868" y="12"/>
                </a:cubicBezTo>
                <a:cubicBezTo>
                  <a:pt x="866" y="12"/>
                  <a:pt x="866" y="12"/>
                  <a:pt x="866" y="12"/>
                </a:cubicBezTo>
                <a:cubicBezTo>
                  <a:pt x="867" y="2"/>
                  <a:pt x="867" y="2"/>
                  <a:pt x="867" y="2"/>
                </a:cubicBezTo>
                <a:cubicBezTo>
                  <a:pt x="864" y="6"/>
                  <a:pt x="864" y="6"/>
                  <a:pt x="864" y="6"/>
                </a:cubicBezTo>
                <a:cubicBezTo>
                  <a:pt x="862" y="7"/>
                  <a:pt x="862" y="7"/>
                  <a:pt x="862" y="7"/>
                </a:cubicBezTo>
                <a:cubicBezTo>
                  <a:pt x="861" y="11"/>
                  <a:pt x="861" y="11"/>
                  <a:pt x="861" y="11"/>
                </a:cubicBezTo>
                <a:cubicBezTo>
                  <a:pt x="857" y="13"/>
                  <a:pt x="857" y="13"/>
                  <a:pt x="857" y="13"/>
                </a:cubicBezTo>
                <a:cubicBezTo>
                  <a:pt x="856" y="16"/>
                  <a:pt x="856" y="16"/>
                  <a:pt x="856" y="16"/>
                </a:cubicBezTo>
                <a:cubicBezTo>
                  <a:pt x="853" y="17"/>
                  <a:pt x="853" y="17"/>
                  <a:pt x="853" y="17"/>
                </a:cubicBezTo>
                <a:cubicBezTo>
                  <a:pt x="853" y="14"/>
                  <a:pt x="853" y="14"/>
                  <a:pt x="853" y="14"/>
                </a:cubicBezTo>
                <a:cubicBezTo>
                  <a:pt x="853" y="14"/>
                  <a:pt x="852" y="2"/>
                  <a:pt x="850" y="2"/>
                </a:cubicBezTo>
                <a:cubicBezTo>
                  <a:pt x="848" y="2"/>
                  <a:pt x="846" y="13"/>
                  <a:pt x="846" y="13"/>
                </a:cubicBezTo>
                <a:cubicBezTo>
                  <a:pt x="845" y="15"/>
                  <a:pt x="845" y="15"/>
                  <a:pt x="845" y="15"/>
                </a:cubicBezTo>
                <a:cubicBezTo>
                  <a:pt x="844" y="13"/>
                  <a:pt x="844" y="13"/>
                  <a:pt x="844" y="13"/>
                </a:cubicBezTo>
                <a:cubicBezTo>
                  <a:pt x="844" y="9"/>
                  <a:pt x="844" y="9"/>
                  <a:pt x="844" y="9"/>
                </a:cubicBezTo>
                <a:cubicBezTo>
                  <a:pt x="841" y="9"/>
                  <a:pt x="841" y="9"/>
                  <a:pt x="841" y="9"/>
                </a:cubicBezTo>
                <a:cubicBezTo>
                  <a:pt x="841" y="14"/>
                  <a:pt x="841" y="14"/>
                  <a:pt x="841" y="14"/>
                </a:cubicBezTo>
                <a:cubicBezTo>
                  <a:pt x="838" y="14"/>
                  <a:pt x="838" y="14"/>
                  <a:pt x="838" y="14"/>
                </a:cubicBezTo>
                <a:cubicBezTo>
                  <a:pt x="837" y="7"/>
                  <a:pt x="837" y="7"/>
                  <a:pt x="837" y="7"/>
                </a:cubicBezTo>
                <a:cubicBezTo>
                  <a:pt x="834" y="7"/>
                  <a:pt x="834" y="7"/>
                  <a:pt x="834" y="7"/>
                </a:cubicBezTo>
                <a:cubicBezTo>
                  <a:pt x="832" y="13"/>
                  <a:pt x="832" y="13"/>
                  <a:pt x="832" y="13"/>
                </a:cubicBezTo>
                <a:cubicBezTo>
                  <a:pt x="832" y="8"/>
                  <a:pt x="832" y="8"/>
                  <a:pt x="832" y="8"/>
                </a:cubicBezTo>
                <a:cubicBezTo>
                  <a:pt x="828" y="1"/>
                  <a:pt x="828" y="1"/>
                  <a:pt x="828" y="1"/>
                </a:cubicBezTo>
                <a:cubicBezTo>
                  <a:pt x="827" y="15"/>
                  <a:pt x="827" y="15"/>
                  <a:pt x="827" y="15"/>
                </a:cubicBezTo>
                <a:cubicBezTo>
                  <a:pt x="827" y="13"/>
                  <a:pt x="827" y="13"/>
                  <a:pt x="827" y="13"/>
                </a:cubicBezTo>
                <a:cubicBezTo>
                  <a:pt x="823" y="13"/>
                  <a:pt x="823" y="13"/>
                  <a:pt x="823" y="13"/>
                </a:cubicBezTo>
                <a:cubicBezTo>
                  <a:pt x="823" y="16"/>
                  <a:pt x="823" y="16"/>
                  <a:pt x="823" y="16"/>
                </a:cubicBezTo>
                <a:cubicBezTo>
                  <a:pt x="821" y="15"/>
                  <a:pt x="821" y="15"/>
                  <a:pt x="821" y="15"/>
                </a:cubicBezTo>
                <a:cubicBezTo>
                  <a:pt x="821" y="7"/>
                  <a:pt x="821" y="7"/>
                  <a:pt x="821" y="7"/>
                </a:cubicBezTo>
                <a:cubicBezTo>
                  <a:pt x="819" y="7"/>
                  <a:pt x="819" y="7"/>
                  <a:pt x="819" y="7"/>
                </a:cubicBezTo>
                <a:cubicBezTo>
                  <a:pt x="816" y="10"/>
                  <a:pt x="816" y="10"/>
                  <a:pt x="816" y="10"/>
                </a:cubicBezTo>
                <a:cubicBezTo>
                  <a:pt x="817" y="2"/>
                  <a:pt x="817" y="2"/>
                  <a:pt x="817" y="2"/>
                </a:cubicBezTo>
                <a:cubicBezTo>
                  <a:pt x="813" y="6"/>
                  <a:pt x="813" y="6"/>
                  <a:pt x="813" y="6"/>
                </a:cubicBezTo>
                <a:cubicBezTo>
                  <a:pt x="813" y="11"/>
                  <a:pt x="813" y="11"/>
                  <a:pt x="813" y="11"/>
                </a:cubicBezTo>
                <a:cubicBezTo>
                  <a:pt x="811" y="11"/>
                  <a:pt x="811" y="11"/>
                  <a:pt x="811" y="11"/>
                </a:cubicBezTo>
                <a:cubicBezTo>
                  <a:pt x="810" y="7"/>
                  <a:pt x="810" y="7"/>
                  <a:pt x="810" y="7"/>
                </a:cubicBezTo>
                <a:cubicBezTo>
                  <a:pt x="805" y="0"/>
                  <a:pt x="805" y="0"/>
                  <a:pt x="805" y="0"/>
                </a:cubicBezTo>
                <a:cubicBezTo>
                  <a:pt x="807" y="8"/>
                  <a:pt x="807" y="8"/>
                  <a:pt x="807" y="8"/>
                </a:cubicBezTo>
                <a:cubicBezTo>
                  <a:pt x="802" y="8"/>
                  <a:pt x="802" y="8"/>
                  <a:pt x="802" y="8"/>
                </a:cubicBezTo>
                <a:cubicBezTo>
                  <a:pt x="802" y="14"/>
                  <a:pt x="802" y="14"/>
                  <a:pt x="802" y="14"/>
                </a:cubicBezTo>
                <a:cubicBezTo>
                  <a:pt x="802" y="12"/>
                  <a:pt x="802" y="12"/>
                  <a:pt x="802" y="12"/>
                </a:cubicBezTo>
                <a:cubicBezTo>
                  <a:pt x="800" y="11"/>
                  <a:pt x="800" y="11"/>
                  <a:pt x="800" y="11"/>
                </a:cubicBezTo>
                <a:cubicBezTo>
                  <a:pt x="798" y="14"/>
                  <a:pt x="798" y="14"/>
                  <a:pt x="798" y="14"/>
                </a:cubicBezTo>
                <a:cubicBezTo>
                  <a:pt x="798" y="9"/>
                  <a:pt x="798" y="9"/>
                  <a:pt x="798" y="9"/>
                </a:cubicBezTo>
                <a:cubicBezTo>
                  <a:pt x="795" y="8"/>
                  <a:pt x="795" y="8"/>
                  <a:pt x="795" y="8"/>
                </a:cubicBezTo>
                <a:cubicBezTo>
                  <a:pt x="795" y="10"/>
                  <a:pt x="795" y="10"/>
                  <a:pt x="795" y="10"/>
                </a:cubicBezTo>
                <a:cubicBezTo>
                  <a:pt x="795" y="10"/>
                  <a:pt x="795" y="15"/>
                  <a:pt x="794" y="13"/>
                </a:cubicBezTo>
                <a:cubicBezTo>
                  <a:pt x="793" y="11"/>
                  <a:pt x="793" y="8"/>
                  <a:pt x="793" y="8"/>
                </a:cubicBezTo>
                <a:cubicBezTo>
                  <a:pt x="790" y="8"/>
                  <a:pt x="790" y="8"/>
                  <a:pt x="790" y="8"/>
                </a:cubicBezTo>
                <a:cubicBezTo>
                  <a:pt x="790" y="11"/>
                  <a:pt x="790" y="11"/>
                  <a:pt x="790" y="11"/>
                </a:cubicBezTo>
                <a:cubicBezTo>
                  <a:pt x="789" y="10"/>
                  <a:pt x="789" y="10"/>
                  <a:pt x="789" y="10"/>
                </a:cubicBezTo>
                <a:cubicBezTo>
                  <a:pt x="788" y="9"/>
                  <a:pt x="788" y="9"/>
                  <a:pt x="788" y="9"/>
                </a:cubicBezTo>
                <a:cubicBezTo>
                  <a:pt x="781" y="8"/>
                  <a:pt x="781" y="8"/>
                  <a:pt x="781" y="8"/>
                </a:cubicBezTo>
                <a:cubicBezTo>
                  <a:pt x="781" y="8"/>
                  <a:pt x="780" y="8"/>
                  <a:pt x="783" y="10"/>
                </a:cubicBezTo>
                <a:cubicBezTo>
                  <a:pt x="786" y="12"/>
                  <a:pt x="785" y="14"/>
                  <a:pt x="785" y="14"/>
                </a:cubicBezTo>
                <a:cubicBezTo>
                  <a:pt x="783" y="16"/>
                  <a:pt x="783" y="16"/>
                  <a:pt x="783" y="16"/>
                </a:cubicBezTo>
                <a:cubicBezTo>
                  <a:pt x="783" y="16"/>
                  <a:pt x="782" y="15"/>
                  <a:pt x="780" y="13"/>
                </a:cubicBezTo>
                <a:cubicBezTo>
                  <a:pt x="779" y="11"/>
                  <a:pt x="780" y="10"/>
                  <a:pt x="780" y="10"/>
                </a:cubicBezTo>
                <a:cubicBezTo>
                  <a:pt x="777" y="9"/>
                  <a:pt x="777" y="9"/>
                  <a:pt x="777" y="9"/>
                </a:cubicBezTo>
                <a:cubicBezTo>
                  <a:pt x="775" y="12"/>
                  <a:pt x="775" y="12"/>
                  <a:pt x="775" y="12"/>
                </a:cubicBezTo>
                <a:cubicBezTo>
                  <a:pt x="774" y="16"/>
                  <a:pt x="774" y="16"/>
                  <a:pt x="774" y="16"/>
                </a:cubicBezTo>
                <a:cubicBezTo>
                  <a:pt x="771" y="15"/>
                  <a:pt x="771" y="15"/>
                  <a:pt x="771" y="15"/>
                </a:cubicBezTo>
                <a:cubicBezTo>
                  <a:pt x="771" y="14"/>
                  <a:pt x="771" y="14"/>
                  <a:pt x="771" y="14"/>
                </a:cubicBezTo>
                <a:cubicBezTo>
                  <a:pt x="772" y="11"/>
                  <a:pt x="772" y="11"/>
                  <a:pt x="772" y="11"/>
                </a:cubicBezTo>
                <a:cubicBezTo>
                  <a:pt x="776" y="4"/>
                  <a:pt x="776" y="4"/>
                  <a:pt x="776" y="4"/>
                </a:cubicBezTo>
                <a:cubicBezTo>
                  <a:pt x="770" y="9"/>
                  <a:pt x="770" y="9"/>
                  <a:pt x="770" y="9"/>
                </a:cubicBezTo>
                <a:cubicBezTo>
                  <a:pt x="769" y="12"/>
                  <a:pt x="769" y="12"/>
                  <a:pt x="769" y="12"/>
                </a:cubicBezTo>
                <a:cubicBezTo>
                  <a:pt x="767" y="13"/>
                  <a:pt x="767" y="13"/>
                  <a:pt x="767" y="13"/>
                </a:cubicBezTo>
                <a:cubicBezTo>
                  <a:pt x="766" y="11"/>
                  <a:pt x="766" y="11"/>
                  <a:pt x="766" y="11"/>
                </a:cubicBezTo>
                <a:cubicBezTo>
                  <a:pt x="768" y="4"/>
                  <a:pt x="768" y="4"/>
                  <a:pt x="768" y="4"/>
                </a:cubicBezTo>
                <a:cubicBezTo>
                  <a:pt x="765" y="7"/>
                  <a:pt x="765" y="7"/>
                  <a:pt x="765" y="7"/>
                </a:cubicBezTo>
                <a:cubicBezTo>
                  <a:pt x="762" y="8"/>
                  <a:pt x="762" y="8"/>
                  <a:pt x="762" y="8"/>
                </a:cubicBezTo>
                <a:cubicBezTo>
                  <a:pt x="761" y="13"/>
                  <a:pt x="761" y="13"/>
                  <a:pt x="761" y="13"/>
                </a:cubicBezTo>
                <a:cubicBezTo>
                  <a:pt x="761" y="16"/>
                  <a:pt x="761" y="16"/>
                  <a:pt x="761" y="16"/>
                </a:cubicBezTo>
                <a:cubicBezTo>
                  <a:pt x="758" y="15"/>
                  <a:pt x="758" y="15"/>
                  <a:pt x="758" y="15"/>
                </a:cubicBezTo>
                <a:cubicBezTo>
                  <a:pt x="756" y="14"/>
                  <a:pt x="756" y="14"/>
                  <a:pt x="756" y="14"/>
                </a:cubicBezTo>
                <a:cubicBezTo>
                  <a:pt x="756" y="12"/>
                  <a:pt x="756" y="12"/>
                  <a:pt x="756" y="12"/>
                </a:cubicBezTo>
                <a:cubicBezTo>
                  <a:pt x="752" y="8"/>
                  <a:pt x="752" y="8"/>
                  <a:pt x="752" y="8"/>
                </a:cubicBezTo>
                <a:cubicBezTo>
                  <a:pt x="751" y="14"/>
                  <a:pt x="751" y="14"/>
                  <a:pt x="751" y="14"/>
                </a:cubicBezTo>
                <a:cubicBezTo>
                  <a:pt x="749" y="17"/>
                  <a:pt x="749" y="17"/>
                  <a:pt x="749" y="17"/>
                </a:cubicBezTo>
                <a:cubicBezTo>
                  <a:pt x="748" y="18"/>
                  <a:pt x="748" y="18"/>
                  <a:pt x="748" y="18"/>
                </a:cubicBezTo>
                <a:cubicBezTo>
                  <a:pt x="745" y="15"/>
                  <a:pt x="745" y="15"/>
                  <a:pt x="745" y="15"/>
                </a:cubicBezTo>
                <a:cubicBezTo>
                  <a:pt x="745" y="13"/>
                  <a:pt x="745" y="13"/>
                  <a:pt x="745" y="13"/>
                </a:cubicBezTo>
                <a:cubicBezTo>
                  <a:pt x="742" y="16"/>
                  <a:pt x="742" y="16"/>
                  <a:pt x="742" y="16"/>
                </a:cubicBezTo>
                <a:cubicBezTo>
                  <a:pt x="741" y="15"/>
                  <a:pt x="741" y="15"/>
                  <a:pt x="741" y="15"/>
                </a:cubicBezTo>
                <a:cubicBezTo>
                  <a:pt x="742" y="12"/>
                  <a:pt x="742" y="12"/>
                  <a:pt x="742" y="12"/>
                </a:cubicBezTo>
                <a:cubicBezTo>
                  <a:pt x="743" y="10"/>
                  <a:pt x="743" y="10"/>
                  <a:pt x="743" y="10"/>
                </a:cubicBezTo>
                <a:cubicBezTo>
                  <a:pt x="741" y="9"/>
                  <a:pt x="741" y="9"/>
                  <a:pt x="741" y="9"/>
                </a:cubicBezTo>
                <a:cubicBezTo>
                  <a:pt x="741" y="6"/>
                  <a:pt x="741" y="6"/>
                  <a:pt x="741" y="6"/>
                </a:cubicBezTo>
                <a:cubicBezTo>
                  <a:pt x="738" y="12"/>
                  <a:pt x="738" y="12"/>
                  <a:pt x="738" y="12"/>
                </a:cubicBezTo>
                <a:cubicBezTo>
                  <a:pt x="736" y="14"/>
                  <a:pt x="736" y="14"/>
                  <a:pt x="736" y="14"/>
                </a:cubicBezTo>
                <a:cubicBezTo>
                  <a:pt x="734" y="15"/>
                  <a:pt x="734" y="15"/>
                  <a:pt x="734" y="15"/>
                </a:cubicBezTo>
                <a:cubicBezTo>
                  <a:pt x="733" y="16"/>
                  <a:pt x="733" y="16"/>
                  <a:pt x="733" y="16"/>
                </a:cubicBezTo>
                <a:cubicBezTo>
                  <a:pt x="731" y="16"/>
                  <a:pt x="731" y="16"/>
                  <a:pt x="731" y="16"/>
                </a:cubicBezTo>
                <a:cubicBezTo>
                  <a:pt x="731" y="15"/>
                  <a:pt x="731" y="15"/>
                  <a:pt x="731" y="15"/>
                </a:cubicBezTo>
                <a:cubicBezTo>
                  <a:pt x="728" y="13"/>
                  <a:pt x="728" y="13"/>
                  <a:pt x="728" y="13"/>
                </a:cubicBezTo>
                <a:cubicBezTo>
                  <a:pt x="724" y="15"/>
                  <a:pt x="724" y="15"/>
                  <a:pt x="724" y="15"/>
                </a:cubicBezTo>
                <a:cubicBezTo>
                  <a:pt x="721" y="15"/>
                  <a:pt x="721" y="15"/>
                  <a:pt x="721" y="15"/>
                </a:cubicBezTo>
                <a:cubicBezTo>
                  <a:pt x="727" y="5"/>
                  <a:pt x="727" y="5"/>
                  <a:pt x="727" y="5"/>
                </a:cubicBezTo>
                <a:cubicBezTo>
                  <a:pt x="717" y="9"/>
                  <a:pt x="717" y="9"/>
                  <a:pt x="717" y="9"/>
                </a:cubicBezTo>
                <a:cubicBezTo>
                  <a:pt x="717" y="12"/>
                  <a:pt x="717" y="12"/>
                  <a:pt x="717" y="12"/>
                </a:cubicBezTo>
                <a:cubicBezTo>
                  <a:pt x="711" y="12"/>
                  <a:pt x="711" y="12"/>
                  <a:pt x="711" y="12"/>
                </a:cubicBezTo>
                <a:cubicBezTo>
                  <a:pt x="711" y="6"/>
                  <a:pt x="711" y="6"/>
                  <a:pt x="711" y="6"/>
                </a:cubicBezTo>
                <a:cubicBezTo>
                  <a:pt x="709" y="9"/>
                  <a:pt x="709" y="9"/>
                  <a:pt x="709" y="9"/>
                </a:cubicBezTo>
                <a:cubicBezTo>
                  <a:pt x="708" y="12"/>
                  <a:pt x="708" y="12"/>
                  <a:pt x="708" y="12"/>
                </a:cubicBezTo>
                <a:cubicBezTo>
                  <a:pt x="708" y="15"/>
                  <a:pt x="708" y="15"/>
                  <a:pt x="708" y="15"/>
                </a:cubicBezTo>
                <a:cubicBezTo>
                  <a:pt x="706" y="17"/>
                  <a:pt x="706" y="17"/>
                  <a:pt x="706" y="17"/>
                </a:cubicBezTo>
                <a:cubicBezTo>
                  <a:pt x="704" y="16"/>
                  <a:pt x="704" y="16"/>
                  <a:pt x="704" y="16"/>
                </a:cubicBezTo>
                <a:cubicBezTo>
                  <a:pt x="704" y="12"/>
                  <a:pt x="704" y="12"/>
                  <a:pt x="704" y="12"/>
                </a:cubicBezTo>
                <a:cubicBezTo>
                  <a:pt x="708" y="0"/>
                  <a:pt x="708" y="0"/>
                  <a:pt x="708" y="0"/>
                </a:cubicBezTo>
                <a:cubicBezTo>
                  <a:pt x="704" y="5"/>
                  <a:pt x="704" y="5"/>
                  <a:pt x="704" y="5"/>
                </a:cubicBezTo>
                <a:cubicBezTo>
                  <a:pt x="702" y="7"/>
                  <a:pt x="702" y="7"/>
                  <a:pt x="702" y="7"/>
                </a:cubicBezTo>
                <a:cubicBezTo>
                  <a:pt x="700" y="11"/>
                  <a:pt x="700" y="11"/>
                  <a:pt x="700" y="11"/>
                </a:cubicBezTo>
                <a:cubicBezTo>
                  <a:pt x="698" y="11"/>
                  <a:pt x="698" y="11"/>
                  <a:pt x="698" y="11"/>
                </a:cubicBezTo>
                <a:cubicBezTo>
                  <a:pt x="697" y="8"/>
                  <a:pt x="697" y="8"/>
                  <a:pt x="697" y="8"/>
                </a:cubicBezTo>
                <a:cubicBezTo>
                  <a:pt x="696" y="6"/>
                  <a:pt x="696" y="6"/>
                  <a:pt x="696" y="6"/>
                </a:cubicBezTo>
                <a:cubicBezTo>
                  <a:pt x="693" y="9"/>
                  <a:pt x="693" y="9"/>
                  <a:pt x="693" y="9"/>
                </a:cubicBezTo>
                <a:cubicBezTo>
                  <a:pt x="691" y="10"/>
                  <a:pt x="691" y="10"/>
                  <a:pt x="691" y="10"/>
                </a:cubicBezTo>
                <a:cubicBezTo>
                  <a:pt x="689" y="10"/>
                  <a:pt x="689" y="10"/>
                  <a:pt x="689" y="10"/>
                </a:cubicBezTo>
                <a:cubicBezTo>
                  <a:pt x="688" y="7"/>
                  <a:pt x="688" y="7"/>
                  <a:pt x="688" y="7"/>
                </a:cubicBezTo>
                <a:cubicBezTo>
                  <a:pt x="683" y="0"/>
                  <a:pt x="683" y="0"/>
                  <a:pt x="683" y="0"/>
                </a:cubicBezTo>
                <a:cubicBezTo>
                  <a:pt x="684" y="14"/>
                  <a:pt x="684" y="14"/>
                  <a:pt x="684" y="14"/>
                </a:cubicBezTo>
                <a:cubicBezTo>
                  <a:pt x="679" y="14"/>
                  <a:pt x="679" y="14"/>
                  <a:pt x="679" y="14"/>
                </a:cubicBezTo>
                <a:cubicBezTo>
                  <a:pt x="679" y="7"/>
                  <a:pt x="679" y="7"/>
                  <a:pt x="679" y="7"/>
                </a:cubicBezTo>
                <a:cubicBezTo>
                  <a:pt x="675" y="2"/>
                  <a:pt x="675" y="2"/>
                  <a:pt x="675" y="2"/>
                </a:cubicBezTo>
                <a:cubicBezTo>
                  <a:pt x="676" y="14"/>
                  <a:pt x="676" y="14"/>
                  <a:pt x="676" y="14"/>
                </a:cubicBezTo>
                <a:cubicBezTo>
                  <a:pt x="675" y="14"/>
                  <a:pt x="675" y="14"/>
                  <a:pt x="675" y="14"/>
                </a:cubicBezTo>
                <a:cubicBezTo>
                  <a:pt x="674" y="10"/>
                  <a:pt x="674" y="10"/>
                  <a:pt x="674" y="10"/>
                </a:cubicBezTo>
                <a:cubicBezTo>
                  <a:pt x="671" y="10"/>
                  <a:pt x="671" y="10"/>
                  <a:pt x="671" y="10"/>
                </a:cubicBezTo>
                <a:cubicBezTo>
                  <a:pt x="670" y="13"/>
                  <a:pt x="670" y="13"/>
                  <a:pt x="670" y="13"/>
                </a:cubicBezTo>
                <a:cubicBezTo>
                  <a:pt x="669" y="13"/>
                  <a:pt x="669" y="13"/>
                  <a:pt x="669" y="13"/>
                </a:cubicBezTo>
                <a:cubicBezTo>
                  <a:pt x="669" y="7"/>
                  <a:pt x="669" y="7"/>
                  <a:pt x="669" y="7"/>
                </a:cubicBezTo>
                <a:cubicBezTo>
                  <a:pt x="667" y="6"/>
                  <a:pt x="667" y="6"/>
                  <a:pt x="667" y="6"/>
                </a:cubicBezTo>
                <a:cubicBezTo>
                  <a:pt x="662" y="5"/>
                  <a:pt x="662" y="5"/>
                  <a:pt x="662" y="5"/>
                </a:cubicBezTo>
                <a:cubicBezTo>
                  <a:pt x="662" y="5"/>
                  <a:pt x="669" y="12"/>
                  <a:pt x="665" y="12"/>
                </a:cubicBezTo>
                <a:cubicBezTo>
                  <a:pt x="661" y="12"/>
                  <a:pt x="659" y="16"/>
                  <a:pt x="659" y="16"/>
                </a:cubicBezTo>
                <a:cubicBezTo>
                  <a:pt x="659" y="16"/>
                  <a:pt x="658" y="17"/>
                  <a:pt x="657" y="17"/>
                </a:cubicBezTo>
                <a:cubicBezTo>
                  <a:pt x="655" y="16"/>
                  <a:pt x="657" y="6"/>
                  <a:pt x="657" y="6"/>
                </a:cubicBezTo>
                <a:cubicBezTo>
                  <a:pt x="654" y="10"/>
                  <a:pt x="654" y="10"/>
                  <a:pt x="654" y="10"/>
                </a:cubicBezTo>
                <a:cubicBezTo>
                  <a:pt x="651" y="12"/>
                  <a:pt x="651" y="12"/>
                  <a:pt x="651" y="12"/>
                </a:cubicBezTo>
                <a:cubicBezTo>
                  <a:pt x="648" y="16"/>
                  <a:pt x="648" y="16"/>
                  <a:pt x="648" y="16"/>
                </a:cubicBezTo>
                <a:cubicBezTo>
                  <a:pt x="647" y="7"/>
                  <a:pt x="647" y="7"/>
                  <a:pt x="647" y="7"/>
                </a:cubicBezTo>
                <a:cubicBezTo>
                  <a:pt x="644" y="10"/>
                  <a:pt x="644" y="10"/>
                  <a:pt x="644" y="10"/>
                </a:cubicBezTo>
                <a:cubicBezTo>
                  <a:pt x="642" y="15"/>
                  <a:pt x="642" y="15"/>
                  <a:pt x="642" y="15"/>
                </a:cubicBezTo>
                <a:cubicBezTo>
                  <a:pt x="641" y="8"/>
                  <a:pt x="641" y="8"/>
                  <a:pt x="641" y="8"/>
                </a:cubicBezTo>
                <a:cubicBezTo>
                  <a:pt x="638" y="4"/>
                  <a:pt x="638" y="4"/>
                  <a:pt x="638" y="4"/>
                </a:cubicBezTo>
                <a:cubicBezTo>
                  <a:pt x="636" y="15"/>
                  <a:pt x="636" y="15"/>
                  <a:pt x="636" y="15"/>
                </a:cubicBezTo>
                <a:cubicBezTo>
                  <a:pt x="634" y="9"/>
                  <a:pt x="634" y="9"/>
                  <a:pt x="634" y="9"/>
                </a:cubicBezTo>
                <a:cubicBezTo>
                  <a:pt x="631" y="10"/>
                  <a:pt x="631" y="10"/>
                  <a:pt x="631" y="10"/>
                </a:cubicBezTo>
                <a:cubicBezTo>
                  <a:pt x="631" y="16"/>
                  <a:pt x="631" y="16"/>
                  <a:pt x="631" y="16"/>
                </a:cubicBezTo>
                <a:cubicBezTo>
                  <a:pt x="630" y="12"/>
                  <a:pt x="630" y="12"/>
                  <a:pt x="630" y="12"/>
                </a:cubicBezTo>
                <a:cubicBezTo>
                  <a:pt x="627" y="13"/>
                  <a:pt x="627" y="13"/>
                  <a:pt x="627" y="13"/>
                </a:cubicBezTo>
                <a:cubicBezTo>
                  <a:pt x="626" y="16"/>
                  <a:pt x="626" y="16"/>
                  <a:pt x="626" y="16"/>
                </a:cubicBezTo>
                <a:cubicBezTo>
                  <a:pt x="624" y="16"/>
                  <a:pt x="624" y="16"/>
                  <a:pt x="624" y="16"/>
                </a:cubicBezTo>
                <a:cubicBezTo>
                  <a:pt x="625" y="8"/>
                  <a:pt x="625" y="8"/>
                  <a:pt x="625" y="8"/>
                </a:cubicBezTo>
                <a:cubicBezTo>
                  <a:pt x="624" y="0"/>
                  <a:pt x="624" y="0"/>
                  <a:pt x="624" y="0"/>
                </a:cubicBezTo>
                <a:cubicBezTo>
                  <a:pt x="621" y="7"/>
                  <a:pt x="621" y="7"/>
                  <a:pt x="621" y="7"/>
                </a:cubicBezTo>
                <a:cubicBezTo>
                  <a:pt x="619" y="12"/>
                  <a:pt x="619" y="12"/>
                  <a:pt x="619" y="12"/>
                </a:cubicBezTo>
                <a:cubicBezTo>
                  <a:pt x="618" y="7"/>
                  <a:pt x="618" y="7"/>
                  <a:pt x="618" y="7"/>
                </a:cubicBezTo>
                <a:cubicBezTo>
                  <a:pt x="617" y="7"/>
                  <a:pt x="617" y="7"/>
                  <a:pt x="617" y="7"/>
                </a:cubicBezTo>
                <a:cubicBezTo>
                  <a:pt x="614" y="13"/>
                  <a:pt x="614" y="13"/>
                  <a:pt x="614" y="13"/>
                </a:cubicBezTo>
                <a:cubicBezTo>
                  <a:pt x="616" y="1"/>
                  <a:pt x="616" y="1"/>
                  <a:pt x="616" y="1"/>
                </a:cubicBezTo>
                <a:cubicBezTo>
                  <a:pt x="611" y="4"/>
                  <a:pt x="611" y="4"/>
                  <a:pt x="611" y="4"/>
                </a:cubicBezTo>
                <a:cubicBezTo>
                  <a:pt x="610" y="9"/>
                  <a:pt x="610" y="9"/>
                  <a:pt x="610" y="9"/>
                </a:cubicBezTo>
                <a:cubicBezTo>
                  <a:pt x="605" y="5"/>
                  <a:pt x="605" y="5"/>
                  <a:pt x="605" y="5"/>
                </a:cubicBezTo>
                <a:cubicBezTo>
                  <a:pt x="607" y="13"/>
                  <a:pt x="607" y="13"/>
                  <a:pt x="607" y="13"/>
                </a:cubicBezTo>
                <a:cubicBezTo>
                  <a:pt x="605" y="13"/>
                  <a:pt x="605" y="13"/>
                  <a:pt x="605" y="13"/>
                </a:cubicBezTo>
                <a:cubicBezTo>
                  <a:pt x="602" y="11"/>
                  <a:pt x="602" y="11"/>
                  <a:pt x="602" y="11"/>
                </a:cubicBezTo>
                <a:cubicBezTo>
                  <a:pt x="601" y="14"/>
                  <a:pt x="601" y="14"/>
                  <a:pt x="601" y="14"/>
                </a:cubicBezTo>
                <a:cubicBezTo>
                  <a:pt x="598" y="13"/>
                  <a:pt x="598" y="13"/>
                  <a:pt x="598" y="13"/>
                </a:cubicBezTo>
                <a:cubicBezTo>
                  <a:pt x="598" y="9"/>
                  <a:pt x="598" y="9"/>
                  <a:pt x="598" y="9"/>
                </a:cubicBezTo>
                <a:cubicBezTo>
                  <a:pt x="595" y="8"/>
                  <a:pt x="595" y="8"/>
                  <a:pt x="595" y="8"/>
                </a:cubicBezTo>
                <a:cubicBezTo>
                  <a:pt x="594" y="14"/>
                  <a:pt x="594" y="14"/>
                  <a:pt x="594" y="14"/>
                </a:cubicBezTo>
                <a:cubicBezTo>
                  <a:pt x="592" y="14"/>
                  <a:pt x="592" y="14"/>
                  <a:pt x="592" y="14"/>
                </a:cubicBezTo>
                <a:cubicBezTo>
                  <a:pt x="592" y="9"/>
                  <a:pt x="592" y="9"/>
                  <a:pt x="592" y="9"/>
                </a:cubicBezTo>
                <a:cubicBezTo>
                  <a:pt x="589" y="3"/>
                  <a:pt x="589" y="3"/>
                  <a:pt x="589" y="3"/>
                </a:cubicBezTo>
                <a:cubicBezTo>
                  <a:pt x="589" y="15"/>
                  <a:pt x="589" y="15"/>
                  <a:pt x="589" y="15"/>
                </a:cubicBezTo>
                <a:cubicBezTo>
                  <a:pt x="583" y="15"/>
                  <a:pt x="583" y="15"/>
                  <a:pt x="583" y="15"/>
                </a:cubicBezTo>
                <a:cubicBezTo>
                  <a:pt x="582" y="9"/>
                  <a:pt x="582" y="9"/>
                  <a:pt x="582" y="9"/>
                </a:cubicBezTo>
                <a:cubicBezTo>
                  <a:pt x="579" y="5"/>
                  <a:pt x="579" y="5"/>
                  <a:pt x="579" y="5"/>
                </a:cubicBezTo>
                <a:cubicBezTo>
                  <a:pt x="579" y="16"/>
                  <a:pt x="579" y="16"/>
                  <a:pt x="579" y="16"/>
                </a:cubicBezTo>
                <a:cubicBezTo>
                  <a:pt x="576" y="16"/>
                  <a:pt x="576" y="16"/>
                  <a:pt x="576" y="16"/>
                </a:cubicBezTo>
                <a:cubicBezTo>
                  <a:pt x="576" y="10"/>
                  <a:pt x="576" y="10"/>
                  <a:pt x="576" y="10"/>
                </a:cubicBezTo>
                <a:cubicBezTo>
                  <a:pt x="573" y="10"/>
                  <a:pt x="573" y="10"/>
                  <a:pt x="573" y="10"/>
                </a:cubicBezTo>
                <a:cubicBezTo>
                  <a:pt x="572" y="13"/>
                  <a:pt x="572" y="13"/>
                  <a:pt x="572" y="13"/>
                </a:cubicBezTo>
                <a:cubicBezTo>
                  <a:pt x="570" y="9"/>
                  <a:pt x="570" y="9"/>
                  <a:pt x="570" y="9"/>
                </a:cubicBezTo>
                <a:cubicBezTo>
                  <a:pt x="565" y="7"/>
                  <a:pt x="565" y="7"/>
                  <a:pt x="565" y="7"/>
                </a:cubicBezTo>
                <a:cubicBezTo>
                  <a:pt x="566" y="11"/>
                  <a:pt x="566" y="11"/>
                  <a:pt x="566" y="11"/>
                </a:cubicBezTo>
                <a:cubicBezTo>
                  <a:pt x="568" y="15"/>
                  <a:pt x="568" y="15"/>
                  <a:pt x="568" y="15"/>
                </a:cubicBezTo>
                <a:cubicBezTo>
                  <a:pt x="568" y="17"/>
                  <a:pt x="568" y="17"/>
                  <a:pt x="568" y="17"/>
                </a:cubicBezTo>
                <a:cubicBezTo>
                  <a:pt x="566" y="17"/>
                  <a:pt x="566" y="17"/>
                  <a:pt x="566" y="17"/>
                </a:cubicBezTo>
                <a:cubicBezTo>
                  <a:pt x="564" y="15"/>
                  <a:pt x="564" y="15"/>
                  <a:pt x="564" y="15"/>
                </a:cubicBezTo>
                <a:cubicBezTo>
                  <a:pt x="562" y="15"/>
                  <a:pt x="562" y="15"/>
                  <a:pt x="562" y="15"/>
                </a:cubicBezTo>
                <a:cubicBezTo>
                  <a:pt x="560" y="17"/>
                  <a:pt x="560" y="17"/>
                  <a:pt x="560" y="17"/>
                </a:cubicBezTo>
                <a:cubicBezTo>
                  <a:pt x="560" y="14"/>
                  <a:pt x="560" y="14"/>
                  <a:pt x="560" y="14"/>
                </a:cubicBezTo>
                <a:cubicBezTo>
                  <a:pt x="560" y="11"/>
                  <a:pt x="560" y="11"/>
                  <a:pt x="560" y="11"/>
                </a:cubicBezTo>
                <a:cubicBezTo>
                  <a:pt x="559" y="12"/>
                  <a:pt x="559" y="12"/>
                  <a:pt x="559" y="12"/>
                </a:cubicBezTo>
                <a:cubicBezTo>
                  <a:pt x="558" y="17"/>
                  <a:pt x="558" y="17"/>
                  <a:pt x="558" y="17"/>
                </a:cubicBezTo>
                <a:cubicBezTo>
                  <a:pt x="558" y="17"/>
                  <a:pt x="558" y="17"/>
                  <a:pt x="558" y="17"/>
                </a:cubicBezTo>
                <a:cubicBezTo>
                  <a:pt x="553" y="14"/>
                  <a:pt x="553" y="14"/>
                  <a:pt x="553" y="14"/>
                </a:cubicBezTo>
                <a:cubicBezTo>
                  <a:pt x="552" y="8"/>
                  <a:pt x="552" y="8"/>
                  <a:pt x="552" y="8"/>
                </a:cubicBezTo>
                <a:cubicBezTo>
                  <a:pt x="550" y="4"/>
                  <a:pt x="550" y="4"/>
                  <a:pt x="550" y="4"/>
                </a:cubicBezTo>
                <a:cubicBezTo>
                  <a:pt x="548" y="12"/>
                  <a:pt x="548" y="12"/>
                  <a:pt x="548" y="12"/>
                </a:cubicBezTo>
                <a:cubicBezTo>
                  <a:pt x="547" y="9"/>
                  <a:pt x="547" y="9"/>
                  <a:pt x="547" y="9"/>
                </a:cubicBezTo>
                <a:cubicBezTo>
                  <a:pt x="545" y="6"/>
                  <a:pt x="545" y="6"/>
                  <a:pt x="545" y="6"/>
                </a:cubicBezTo>
                <a:cubicBezTo>
                  <a:pt x="545" y="9"/>
                  <a:pt x="545" y="9"/>
                  <a:pt x="545" y="9"/>
                </a:cubicBezTo>
                <a:cubicBezTo>
                  <a:pt x="543" y="11"/>
                  <a:pt x="543" y="11"/>
                  <a:pt x="543" y="11"/>
                </a:cubicBezTo>
                <a:cubicBezTo>
                  <a:pt x="542" y="8"/>
                  <a:pt x="542" y="8"/>
                  <a:pt x="542" y="8"/>
                </a:cubicBezTo>
                <a:cubicBezTo>
                  <a:pt x="543" y="2"/>
                  <a:pt x="543" y="2"/>
                  <a:pt x="543" y="2"/>
                </a:cubicBezTo>
                <a:cubicBezTo>
                  <a:pt x="539" y="5"/>
                  <a:pt x="539" y="5"/>
                  <a:pt x="539" y="5"/>
                </a:cubicBezTo>
                <a:cubicBezTo>
                  <a:pt x="539" y="9"/>
                  <a:pt x="539" y="9"/>
                  <a:pt x="539" y="9"/>
                </a:cubicBezTo>
                <a:cubicBezTo>
                  <a:pt x="535" y="9"/>
                  <a:pt x="535" y="9"/>
                  <a:pt x="535" y="9"/>
                </a:cubicBezTo>
                <a:cubicBezTo>
                  <a:pt x="533" y="10"/>
                  <a:pt x="533" y="10"/>
                  <a:pt x="533" y="10"/>
                </a:cubicBezTo>
                <a:cubicBezTo>
                  <a:pt x="533" y="14"/>
                  <a:pt x="533" y="14"/>
                  <a:pt x="533" y="14"/>
                </a:cubicBezTo>
                <a:cubicBezTo>
                  <a:pt x="531" y="11"/>
                  <a:pt x="531" y="11"/>
                  <a:pt x="531" y="11"/>
                </a:cubicBezTo>
                <a:cubicBezTo>
                  <a:pt x="529" y="11"/>
                  <a:pt x="529" y="11"/>
                  <a:pt x="529" y="11"/>
                </a:cubicBezTo>
                <a:cubicBezTo>
                  <a:pt x="528" y="15"/>
                  <a:pt x="528" y="15"/>
                  <a:pt x="528" y="15"/>
                </a:cubicBezTo>
                <a:cubicBezTo>
                  <a:pt x="526" y="15"/>
                  <a:pt x="526" y="15"/>
                  <a:pt x="526" y="15"/>
                </a:cubicBezTo>
                <a:cubicBezTo>
                  <a:pt x="524" y="8"/>
                  <a:pt x="524" y="8"/>
                  <a:pt x="524" y="8"/>
                </a:cubicBezTo>
                <a:cubicBezTo>
                  <a:pt x="522" y="8"/>
                  <a:pt x="522" y="8"/>
                  <a:pt x="522" y="8"/>
                </a:cubicBezTo>
                <a:cubicBezTo>
                  <a:pt x="523" y="14"/>
                  <a:pt x="523" y="14"/>
                  <a:pt x="523" y="14"/>
                </a:cubicBezTo>
                <a:cubicBezTo>
                  <a:pt x="522" y="15"/>
                  <a:pt x="522" y="15"/>
                  <a:pt x="522" y="15"/>
                </a:cubicBezTo>
                <a:cubicBezTo>
                  <a:pt x="519" y="13"/>
                  <a:pt x="519" y="13"/>
                  <a:pt x="519" y="13"/>
                </a:cubicBezTo>
                <a:cubicBezTo>
                  <a:pt x="520" y="7"/>
                  <a:pt x="520" y="7"/>
                  <a:pt x="520" y="7"/>
                </a:cubicBezTo>
                <a:cubicBezTo>
                  <a:pt x="517" y="3"/>
                  <a:pt x="517" y="3"/>
                  <a:pt x="517" y="3"/>
                </a:cubicBezTo>
                <a:cubicBezTo>
                  <a:pt x="517" y="10"/>
                  <a:pt x="517" y="10"/>
                  <a:pt x="517" y="10"/>
                </a:cubicBezTo>
                <a:cubicBezTo>
                  <a:pt x="516" y="15"/>
                  <a:pt x="516" y="15"/>
                  <a:pt x="516" y="15"/>
                </a:cubicBezTo>
                <a:cubicBezTo>
                  <a:pt x="511" y="14"/>
                  <a:pt x="511" y="14"/>
                  <a:pt x="511" y="14"/>
                </a:cubicBezTo>
                <a:cubicBezTo>
                  <a:pt x="511" y="9"/>
                  <a:pt x="511" y="9"/>
                  <a:pt x="511" y="9"/>
                </a:cubicBezTo>
                <a:cubicBezTo>
                  <a:pt x="507" y="3"/>
                  <a:pt x="507" y="3"/>
                  <a:pt x="507" y="3"/>
                </a:cubicBezTo>
                <a:cubicBezTo>
                  <a:pt x="507" y="15"/>
                  <a:pt x="507" y="15"/>
                  <a:pt x="507" y="15"/>
                </a:cubicBezTo>
                <a:cubicBezTo>
                  <a:pt x="505" y="15"/>
                  <a:pt x="505" y="15"/>
                  <a:pt x="505" y="15"/>
                </a:cubicBezTo>
                <a:cubicBezTo>
                  <a:pt x="504" y="12"/>
                  <a:pt x="504" y="12"/>
                  <a:pt x="504" y="12"/>
                </a:cubicBezTo>
                <a:cubicBezTo>
                  <a:pt x="503" y="9"/>
                  <a:pt x="503" y="9"/>
                  <a:pt x="503" y="9"/>
                </a:cubicBezTo>
                <a:cubicBezTo>
                  <a:pt x="501" y="9"/>
                  <a:pt x="501" y="9"/>
                  <a:pt x="501" y="9"/>
                </a:cubicBezTo>
                <a:cubicBezTo>
                  <a:pt x="501" y="12"/>
                  <a:pt x="501" y="12"/>
                  <a:pt x="501" y="12"/>
                </a:cubicBezTo>
                <a:cubicBezTo>
                  <a:pt x="500" y="12"/>
                  <a:pt x="500" y="12"/>
                  <a:pt x="500" y="12"/>
                </a:cubicBezTo>
                <a:cubicBezTo>
                  <a:pt x="498" y="8"/>
                  <a:pt x="498" y="8"/>
                  <a:pt x="498" y="8"/>
                </a:cubicBezTo>
                <a:cubicBezTo>
                  <a:pt x="492" y="5"/>
                  <a:pt x="492" y="5"/>
                  <a:pt x="492" y="5"/>
                </a:cubicBezTo>
                <a:cubicBezTo>
                  <a:pt x="494" y="11"/>
                  <a:pt x="494" y="11"/>
                  <a:pt x="494" y="11"/>
                </a:cubicBezTo>
                <a:cubicBezTo>
                  <a:pt x="498" y="15"/>
                  <a:pt x="498" y="15"/>
                  <a:pt x="498" y="15"/>
                </a:cubicBezTo>
                <a:cubicBezTo>
                  <a:pt x="494" y="16"/>
                  <a:pt x="494" y="16"/>
                  <a:pt x="494" y="16"/>
                </a:cubicBezTo>
                <a:cubicBezTo>
                  <a:pt x="489" y="16"/>
                  <a:pt x="489" y="16"/>
                  <a:pt x="489" y="16"/>
                </a:cubicBezTo>
                <a:cubicBezTo>
                  <a:pt x="489" y="14"/>
                  <a:pt x="489" y="14"/>
                  <a:pt x="489" y="14"/>
                </a:cubicBezTo>
                <a:cubicBezTo>
                  <a:pt x="486" y="11"/>
                  <a:pt x="486" y="11"/>
                  <a:pt x="486" y="11"/>
                </a:cubicBezTo>
                <a:cubicBezTo>
                  <a:pt x="484" y="14"/>
                  <a:pt x="484" y="14"/>
                  <a:pt x="484" y="14"/>
                </a:cubicBezTo>
                <a:cubicBezTo>
                  <a:pt x="484" y="16"/>
                  <a:pt x="484" y="16"/>
                  <a:pt x="484" y="16"/>
                </a:cubicBezTo>
                <a:cubicBezTo>
                  <a:pt x="481" y="14"/>
                  <a:pt x="481" y="14"/>
                  <a:pt x="481" y="14"/>
                </a:cubicBezTo>
                <a:cubicBezTo>
                  <a:pt x="483" y="1"/>
                  <a:pt x="483" y="1"/>
                  <a:pt x="483" y="1"/>
                </a:cubicBezTo>
                <a:cubicBezTo>
                  <a:pt x="478" y="6"/>
                  <a:pt x="478" y="6"/>
                  <a:pt x="478" y="6"/>
                </a:cubicBezTo>
                <a:cubicBezTo>
                  <a:pt x="477" y="17"/>
                  <a:pt x="477" y="17"/>
                  <a:pt x="477" y="17"/>
                </a:cubicBezTo>
                <a:cubicBezTo>
                  <a:pt x="472" y="15"/>
                  <a:pt x="472" y="15"/>
                  <a:pt x="472" y="15"/>
                </a:cubicBezTo>
                <a:cubicBezTo>
                  <a:pt x="474" y="8"/>
                  <a:pt x="474" y="8"/>
                  <a:pt x="474" y="8"/>
                </a:cubicBezTo>
                <a:cubicBezTo>
                  <a:pt x="470" y="12"/>
                  <a:pt x="470" y="12"/>
                  <a:pt x="470" y="12"/>
                </a:cubicBezTo>
                <a:cubicBezTo>
                  <a:pt x="467" y="14"/>
                  <a:pt x="467" y="14"/>
                  <a:pt x="467" y="14"/>
                </a:cubicBezTo>
                <a:cubicBezTo>
                  <a:pt x="465" y="16"/>
                  <a:pt x="465" y="16"/>
                  <a:pt x="465" y="16"/>
                </a:cubicBezTo>
                <a:cubicBezTo>
                  <a:pt x="463" y="14"/>
                  <a:pt x="463" y="14"/>
                  <a:pt x="463" y="14"/>
                </a:cubicBezTo>
                <a:cubicBezTo>
                  <a:pt x="461" y="13"/>
                  <a:pt x="461" y="13"/>
                  <a:pt x="461" y="13"/>
                </a:cubicBezTo>
                <a:cubicBezTo>
                  <a:pt x="460" y="16"/>
                  <a:pt x="460" y="16"/>
                  <a:pt x="460" y="16"/>
                </a:cubicBezTo>
                <a:cubicBezTo>
                  <a:pt x="457" y="15"/>
                  <a:pt x="457" y="15"/>
                  <a:pt x="457" y="15"/>
                </a:cubicBezTo>
                <a:cubicBezTo>
                  <a:pt x="458" y="13"/>
                  <a:pt x="458" y="13"/>
                  <a:pt x="458" y="13"/>
                </a:cubicBezTo>
                <a:cubicBezTo>
                  <a:pt x="456" y="13"/>
                  <a:pt x="456" y="13"/>
                  <a:pt x="456" y="13"/>
                </a:cubicBezTo>
                <a:cubicBezTo>
                  <a:pt x="453" y="14"/>
                  <a:pt x="453" y="14"/>
                  <a:pt x="453" y="14"/>
                </a:cubicBezTo>
                <a:cubicBezTo>
                  <a:pt x="452" y="17"/>
                  <a:pt x="452" y="17"/>
                  <a:pt x="452" y="17"/>
                </a:cubicBezTo>
                <a:cubicBezTo>
                  <a:pt x="449" y="16"/>
                  <a:pt x="449" y="16"/>
                  <a:pt x="449" y="16"/>
                </a:cubicBezTo>
                <a:cubicBezTo>
                  <a:pt x="448" y="13"/>
                  <a:pt x="448" y="13"/>
                  <a:pt x="448" y="13"/>
                </a:cubicBezTo>
                <a:cubicBezTo>
                  <a:pt x="449" y="10"/>
                  <a:pt x="449" y="10"/>
                  <a:pt x="449" y="10"/>
                </a:cubicBezTo>
                <a:cubicBezTo>
                  <a:pt x="445" y="10"/>
                  <a:pt x="445" y="10"/>
                  <a:pt x="445" y="10"/>
                </a:cubicBezTo>
                <a:cubicBezTo>
                  <a:pt x="443" y="13"/>
                  <a:pt x="443" y="13"/>
                  <a:pt x="443" y="13"/>
                </a:cubicBezTo>
                <a:cubicBezTo>
                  <a:pt x="442" y="11"/>
                  <a:pt x="442" y="11"/>
                  <a:pt x="442" y="11"/>
                </a:cubicBezTo>
                <a:cubicBezTo>
                  <a:pt x="438" y="9"/>
                  <a:pt x="438" y="9"/>
                  <a:pt x="438" y="9"/>
                </a:cubicBezTo>
                <a:cubicBezTo>
                  <a:pt x="438" y="11"/>
                  <a:pt x="438" y="11"/>
                  <a:pt x="438" y="11"/>
                </a:cubicBezTo>
                <a:cubicBezTo>
                  <a:pt x="437" y="15"/>
                  <a:pt x="437" y="15"/>
                  <a:pt x="437" y="15"/>
                </a:cubicBezTo>
                <a:cubicBezTo>
                  <a:pt x="435" y="14"/>
                  <a:pt x="435" y="14"/>
                  <a:pt x="435" y="14"/>
                </a:cubicBezTo>
                <a:cubicBezTo>
                  <a:pt x="435" y="14"/>
                  <a:pt x="433" y="11"/>
                  <a:pt x="433" y="10"/>
                </a:cubicBezTo>
                <a:cubicBezTo>
                  <a:pt x="433" y="8"/>
                  <a:pt x="431" y="9"/>
                  <a:pt x="431" y="9"/>
                </a:cubicBezTo>
                <a:cubicBezTo>
                  <a:pt x="425" y="3"/>
                  <a:pt x="425" y="3"/>
                  <a:pt x="425" y="3"/>
                </a:cubicBezTo>
                <a:cubicBezTo>
                  <a:pt x="425" y="10"/>
                  <a:pt x="425" y="10"/>
                  <a:pt x="425" y="10"/>
                </a:cubicBezTo>
                <a:cubicBezTo>
                  <a:pt x="426" y="13"/>
                  <a:pt x="426" y="13"/>
                  <a:pt x="426" y="13"/>
                </a:cubicBezTo>
                <a:cubicBezTo>
                  <a:pt x="425" y="16"/>
                  <a:pt x="425" y="16"/>
                  <a:pt x="425" y="16"/>
                </a:cubicBezTo>
                <a:cubicBezTo>
                  <a:pt x="422" y="16"/>
                  <a:pt x="422" y="16"/>
                  <a:pt x="422" y="16"/>
                </a:cubicBezTo>
                <a:cubicBezTo>
                  <a:pt x="421" y="9"/>
                  <a:pt x="421" y="9"/>
                  <a:pt x="421" y="9"/>
                </a:cubicBezTo>
                <a:cubicBezTo>
                  <a:pt x="418" y="9"/>
                  <a:pt x="418" y="9"/>
                  <a:pt x="418" y="9"/>
                </a:cubicBezTo>
                <a:cubicBezTo>
                  <a:pt x="418" y="11"/>
                  <a:pt x="418" y="11"/>
                  <a:pt x="418" y="11"/>
                </a:cubicBezTo>
                <a:cubicBezTo>
                  <a:pt x="417" y="15"/>
                  <a:pt x="417" y="15"/>
                  <a:pt x="417" y="15"/>
                </a:cubicBezTo>
                <a:cubicBezTo>
                  <a:pt x="417" y="15"/>
                  <a:pt x="412" y="15"/>
                  <a:pt x="412" y="14"/>
                </a:cubicBezTo>
                <a:cubicBezTo>
                  <a:pt x="412" y="12"/>
                  <a:pt x="415" y="8"/>
                  <a:pt x="415" y="8"/>
                </a:cubicBezTo>
                <a:cubicBezTo>
                  <a:pt x="411" y="8"/>
                  <a:pt x="411" y="8"/>
                  <a:pt x="411" y="8"/>
                </a:cubicBezTo>
                <a:cubicBezTo>
                  <a:pt x="408" y="11"/>
                  <a:pt x="408" y="11"/>
                  <a:pt x="408" y="11"/>
                </a:cubicBezTo>
                <a:cubicBezTo>
                  <a:pt x="407" y="9"/>
                  <a:pt x="407" y="9"/>
                  <a:pt x="407" y="9"/>
                </a:cubicBezTo>
                <a:cubicBezTo>
                  <a:pt x="403" y="3"/>
                  <a:pt x="403" y="3"/>
                  <a:pt x="403" y="3"/>
                </a:cubicBezTo>
                <a:cubicBezTo>
                  <a:pt x="405" y="9"/>
                  <a:pt x="405" y="9"/>
                  <a:pt x="405" y="9"/>
                </a:cubicBezTo>
                <a:cubicBezTo>
                  <a:pt x="405" y="15"/>
                  <a:pt x="405" y="15"/>
                  <a:pt x="405" y="15"/>
                </a:cubicBezTo>
                <a:cubicBezTo>
                  <a:pt x="402" y="15"/>
                  <a:pt x="402" y="15"/>
                  <a:pt x="402" y="15"/>
                </a:cubicBezTo>
                <a:cubicBezTo>
                  <a:pt x="399" y="15"/>
                  <a:pt x="399" y="15"/>
                  <a:pt x="399" y="15"/>
                </a:cubicBezTo>
                <a:cubicBezTo>
                  <a:pt x="397" y="10"/>
                  <a:pt x="397" y="10"/>
                  <a:pt x="397" y="10"/>
                </a:cubicBezTo>
                <a:cubicBezTo>
                  <a:pt x="394" y="9"/>
                  <a:pt x="394" y="9"/>
                  <a:pt x="394" y="9"/>
                </a:cubicBezTo>
                <a:cubicBezTo>
                  <a:pt x="392" y="13"/>
                  <a:pt x="392" y="13"/>
                  <a:pt x="392" y="13"/>
                </a:cubicBezTo>
                <a:cubicBezTo>
                  <a:pt x="391" y="15"/>
                  <a:pt x="391" y="15"/>
                  <a:pt x="391" y="15"/>
                </a:cubicBezTo>
                <a:cubicBezTo>
                  <a:pt x="389" y="16"/>
                  <a:pt x="389" y="16"/>
                  <a:pt x="389" y="16"/>
                </a:cubicBezTo>
                <a:cubicBezTo>
                  <a:pt x="387" y="15"/>
                  <a:pt x="387" y="15"/>
                  <a:pt x="387" y="15"/>
                </a:cubicBezTo>
                <a:cubicBezTo>
                  <a:pt x="385" y="15"/>
                  <a:pt x="385" y="15"/>
                  <a:pt x="385" y="15"/>
                </a:cubicBezTo>
                <a:cubicBezTo>
                  <a:pt x="385" y="10"/>
                  <a:pt x="385" y="10"/>
                  <a:pt x="385" y="10"/>
                </a:cubicBezTo>
                <a:cubicBezTo>
                  <a:pt x="380" y="5"/>
                  <a:pt x="380" y="5"/>
                  <a:pt x="380" y="5"/>
                </a:cubicBezTo>
                <a:cubicBezTo>
                  <a:pt x="380" y="12"/>
                  <a:pt x="380" y="12"/>
                  <a:pt x="380" y="12"/>
                </a:cubicBezTo>
                <a:cubicBezTo>
                  <a:pt x="378" y="14"/>
                  <a:pt x="378" y="14"/>
                  <a:pt x="378" y="14"/>
                </a:cubicBezTo>
                <a:cubicBezTo>
                  <a:pt x="376" y="16"/>
                  <a:pt x="376" y="16"/>
                  <a:pt x="376" y="16"/>
                </a:cubicBezTo>
                <a:cubicBezTo>
                  <a:pt x="373" y="15"/>
                  <a:pt x="373" y="15"/>
                  <a:pt x="373" y="15"/>
                </a:cubicBezTo>
                <a:cubicBezTo>
                  <a:pt x="373" y="15"/>
                  <a:pt x="372" y="13"/>
                  <a:pt x="371" y="12"/>
                </a:cubicBezTo>
                <a:cubicBezTo>
                  <a:pt x="370" y="11"/>
                  <a:pt x="365" y="14"/>
                  <a:pt x="365" y="14"/>
                </a:cubicBezTo>
                <a:cubicBezTo>
                  <a:pt x="363" y="15"/>
                  <a:pt x="363" y="15"/>
                  <a:pt x="363" y="15"/>
                </a:cubicBezTo>
                <a:cubicBezTo>
                  <a:pt x="363" y="9"/>
                  <a:pt x="363" y="9"/>
                  <a:pt x="363" y="9"/>
                </a:cubicBezTo>
                <a:cubicBezTo>
                  <a:pt x="360" y="7"/>
                  <a:pt x="360" y="7"/>
                  <a:pt x="360" y="7"/>
                </a:cubicBezTo>
                <a:cubicBezTo>
                  <a:pt x="359" y="12"/>
                  <a:pt x="359" y="12"/>
                  <a:pt x="359" y="12"/>
                </a:cubicBezTo>
                <a:cubicBezTo>
                  <a:pt x="354" y="12"/>
                  <a:pt x="354" y="12"/>
                  <a:pt x="354" y="12"/>
                </a:cubicBezTo>
                <a:cubicBezTo>
                  <a:pt x="353" y="8"/>
                  <a:pt x="353" y="8"/>
                  <a:pt x="353" y="8"/>
                </a:cubicBezTo>
                <a:cubicBezTo>
                  <a:pt x="352" y="6"/>
                  <a:pt x="352" y="6"/>
                  <a:pt x="352" y="6"/>
                </a:cubicBezTo>
                <a:cubicBezTo>
                  <a:pt x="350" y="14"/>
                  <a:pt x="350" y="14"/>
                  <a:pt x="350" y="14"/>
                </a:cubicBezTo>
                <a:cubicBezTo>
                  <a:pt x="350" y="16"/>
                  <a:pt x="350" y="16"/>
                  <a:pt x="350" y="16"/>
                </a:cubicBezTo>
                <a:cubicBezTo>
                  <a:pt x="350" y="16"/>
                  <a:pt x="348" y="16"/>
                  <a:pt x="347" y="15"/>
                </a:cubicBezTo>
                <a:cubicBezTo>
                  <a:pt x="346" y="14"/>
                  <a:pt x="347" y="10"/>
                  <a:pt x="347" y="10"/>
                </a:cubicBezTo>
                <a:cubicBezTo>
                  <a:pt x="348" y="6"/>
                  <a:pt x="348" y="6"/>
                  <a:pt x="348" y="6"/>
                </a:cubicBezTo>
                <a:cubicBezTo>
                  <a:pt x="348" y="3"/>
                  <a:pt x="348" y="3"/>
                  <a:pt x="348" y="3"/>
                </a:cubicBezTo>
                <a:cubicBezTo>
                  <a:pt x="345" y="7"/>
                  <a:pt x="345" y="7"/>
                  <a:pt x="345" y="7"/>
                </a:cubicBezTo>
                <a:cubicBezTo>
                  <a:pt x="343" y="10"/>
                  <a:pt x="343" y="10"/>
                  <a:pt x="343" y="10"/>
                </a:cubicBezTo>
                <a:cubicBezTo>
                  <a:pt x="341" y="10"/>
                  <a:pt x="341" y="10"/>
                  <a:pt x="341" y="10"/>
                </a:cubicBezTo>
                <a:cubicBezTo>
                  <a:pt x="341" y="7"/>
                  <a:pt x="341" y="7"/>
                  <a:pt x="341" y="7"/>
                </a:cubicBezTo>
                <a:cubicBezTo>
                  <a:pt x="337" y="7"/>
                  <a:pt x="337" y="7"/>
                  <a:pt x="337" y="7"/>
                </a:cubicBezTo>
                <a:cubicBezTo>
                  <a:pt x="335" y="8"/>
                  <a:pt x="335" y="8"/>
                  <a:pt x="335" y="8"/>
                </a:cubicBezTo>
                <a:cubicBezTo>
                  <a:pt x="333" y="10"/>
                  <a:pt x="333" y="10"/>
                  <a:pt x="333" y="10"/>
                </a:cubicBezTo>
                <a:cubicBezTo>
                  <a:pt x="331" y="10"/>
                  <a:pt x="331" y="10"/>
                  <a:pt x="331" y="10"/>
                </a:cubicBezTo>
                <a:cubicBezTo>
                  <a:pt x="329" y="4"/>
                  <a:pt x="329" y="4"/>
                  <a:pt x="329" y="4"/>
                </a:cubicBezTo>
                <a:cubicBezTo>
                  <a:pt x="327" y="7"/>
                  <a:pt x="327" y="7"/>
                  <a:pt x="327" y="7"/>
                </a:cubicBezTo>
                <a:cubicBezTo>
                  <a:pt x="327" y="9"/>
                  <a:pt x="327" y="9"/>
                  <a:pt x="327" y="9"/>
                </a:cubicBezTo>
                <a:cubicBezTo>
                  <a:pt x="327" y="9"/>
                  <a:pt x="327" y="9"/>
                  <a:pt x="327" y="12"/>
                </a:cubicBezTo>
                <a:cubicBezTo>
                  <a:pt x="327" y="14"/>
                  <a:pt x="325" y="14"/>
                  <a:pt x="325" y="14"/>
                </a:cubicBezTo>
                <a:cubicBezTo>
                  <a:pt x="325" y="14"/>
                  <a:pt x="323" y="15"/>
                  <a:pt x="322" y="13"/>
                </a:cubicBezTo>
                <a:cubicBezTo>
                  <a:pt x="321" y="12"/>
                  <a:pt x="322" y="7"/>
                  <a:pt x="322" y="7"/>
                </a:cubicBezTo>
                <a:cubicBezTo>
                  <a:pt x="320" y="0"/>
                  <a:pt x="320" y="0"/>
                  <a:pt x="320" y="0"/>
                </a:cubicBezTo>
                <a:cubicBezTo>
                  <a:pt x="316" y="12"/>
                  <a:pt x="316" y="12"/>
                  <a:pt x="316" y="12"/>
                </a:cubicBezTo>
                <a:cubicBezTo>
                  <a:pt x="314" y="9"/>
                  <a:pt x="314" y="9"/>
                  <a:pt x="314" y="9"/>
                </a:cubicBezTo>
                <a:cubicBezTo>
                  <a:pt x="313" y="9"/>
                  <a:pt x="313" y="9"/>
                  <a:pt x="313" y="9"/>
                </a:cubicBezTo>
                <a:cubicBezTo>
                  <a:pt x="313" y="12"/>
                  <a:pt x="313" y="12"/>
                  <a:pt x="313" y="12"/>
                </a:cubicBezTo>
                <a:cubicBezTo>
                  <a:pt x="311" y="12"/>
                  <a:pt x="311" y="12"/>
                  <a:pt x="311" y="12"/>
                </a:cubicBezTo>
                <a:cubicBezTo>
                  <a:pt x="311" y="2"/>
                  <a:pt x="311" y="2"/>
                  <a:pt x="311" y="2"/>
                </a:cubicBezTo>
                <a:cubicBezTo>
                  <a:pt x="309" y="6"/>
                  <a:pt x="309" y="6"/>
                  <a:pt x="309" y="6"/>
                </a:cubicBezTo>
                <a:cubicBezTo>
                  <a:pt x="307" y="7"/>
                  <a:pt x="307" y="7"/>
                  <a:pt x="307" y="7"/>
                </a:cubicBezTo>
                <a:cubicBezTo>
                  <a:pt x="307" y="11"/>
                  <a:pt x="307" y="11"/>
                  <a:pt x="307" y="11"/>
                </a:cubicBezTo>
                <a:cubicBezTo>
                  <a:pt x="302" y="13"/>
                  <a:pt x="302" y="13"/>
                  <a:pt x="302" y="13"/>
                </a:cubicBezTo>
                <a:cubicBezTo>
                  <a:pt x="301" y="16"/>
                  <a:pt x="301" y="16"/>
                  <a:pt x="301" y="16"/>
                </a:cubicBezTo>
                <a:cubicBezTo>
                  <a:pt x="298" y="17"/>
                  <a:pt x="298" y="17"/>
                  <a:pt x="298" y="17"/>
                </a:cubicBezTo>
                <a:cubicBezTo>
                  <a:pt x="298" y="14"/>
                  <a:pt x="298" y="14"/>
                  <a:pt x="298" y="14"/>
                </a:cubicBezTo>
                <a:cubicBezTo>
                  <a:pt x="298" y="14"/>
                  <a:pt x="298" y="8"/>
                  <a:pt x="296" y="8"/>
                </a:cubicBezTo>
                <a:cubicBezTo>
                  <a:pt x="293" y="8"/>
                  <a:pt x="292" y="13"/>
                  <a:pt x="292" y="13"/>
                </a:cubicBezTo>
                <a:cubicBezTo>
                  <a:pt x="291" y="15"/>
                  <a:pt x="291" y="15"/>
                  <a:pt x="291" y="15"/>
                </a:cubicBezTo>
                <a:cubicBezTo>
                  <a:pt x="290" y="13"/>
                  <a:pt x="290" y="13"/>
                  <a:pt x="290" y="13"/>
                </a:cubicBezTo>
                <a:cubicBezTo>
                  <a:pt x="290" y="9"/>
                  <a:pt x="290" y="9"/>
                  <a:pt x="290" y="9"/>
                </a:cubicBezTo>
                <a:cubicBezTo>
                  <a:pt x="286" y="9"/>
                  <a:pt x="286" y="9"/>
                  <a:pt x="286" y="9"/>
                </a:cubicBezTo>
                <a:cubicBezTo>
                  <a:pt x="286" y="14"/>
                  <a:pt x="286" y="14"/>
                  <a:pt x="286" y="14"/>
                </a:cubicBezTo>
                <a:cubicBezTo>
                  <a:pt x="283" y="14"/>
                  <a:pt x="283" y="14"/>
                  <a:pt x="283" y="14"/>
                </a:cubicBezTo>
                <a:cubicBezTo>
                  <a:pt x="282" y="7"/>
                  <a:pt x="282" y="7"/>
                  <a:pt x="282" y="7"/>
                </a:cubicBezTo>
                <a:cubicBezTo>
                  <a:pt x="279" y="7"/>
                  <a:pt x="279" y="7"/>
                  <a:pt x="279" y="7"/>
                </a:cubicBezTo>
                <a:cubicBezTo>
                  <a:pt x="278" y="13"/>
                  <a:pt x="278" y="13"/>
                  <a:pt x="278" y="13"/>
                </a:cubicBezTo>
                <a:cubicBezTo>
                  <a:pt x="277" y="8"/>
                  <a:pt x="277" y="8"/>
                  <a:pt x="277" y="8"/>
                </a:cubicBezTo>
                <a:cubicBezTo>
                  <a:pt x="273" y="8"/>
                  <a:pt x="273" y="8"/>
                  <a:pt x="273" y="8"/>
                </a:cubicBezTo>
                <a:cubicBezTo>
                  <a:pt x="272" y="15"/>
                  <a:pt x="272" y="15"/>
                  <a:pt x="272" y="15"/>
                </a:cubicBezTo>
                <a:cubicBezTo>
                  <a:pt x="272" y="13"/>
                  <a:pt x="272" y="13"/>
                  <a:pt x="272" y="13"/>
                </a:cubicBezTo>
                <a:cubicBezTo>
                  <a:pt x="268" y="13"/>
                  <a:pt x="268" y="13"/>
                  <a:pt x="268" y="13"/>
                </a:cubicBezTo>
                <a:cubicBezTo>
                  <a:pt x="268" y="16"/>
                  <a:pt x="268" y="16"/>
                  <a:pt x="268" y="16"/>
                </a:cubicBezTo>
                <a:cubicBezTo>
                  <a:pt x="267" y="15"/>
                  <a:pt x="267" y="15"/>
                  <a:pt x="267" y="15"/>
                </a:cubicBezTo>
                <a:cubicBezTo>
                  <a:pt x="267" y="7"/>
                  <a:pt x="267" y="7"/>
                  <a:pt x="267" y="7"/>
                </a:cubicBezTo>
                <a:cubicBezTo>
                  <a:pt x="264" y="7"/>
                  <a:pt x="264" y="7"/>
                  <a:pt x="264" y="7"/>
                </a:cubicBezTo>
                <a:cubicBezTo>
                  <a:pt x="262" y="10"/>
                  <a:pt x="262" y="10"/>
                  <a:pt x="262" y="10"/>
                </a:cubicBezTo>
                <a:cubicBezTo>
                  <a:pt x="262" y="3"/>
                  <a:pt x="262" y="3"/>
                  <a:pt x="262" y="3"/>
                </a:cubicBezTo>
                <a:cubicBezTo>
                  <a:pt x="258" y="6"/>
                  <a:pt x="258" y="6"/>
                  <a:pt x="258" y="6"/>
                </a:cubicBezTo>
                <a:cubicBezTo>
                  <a:pt x="258" y="11"/>
                  <a:pt x="258" y="11"/>
                  <a:pt x="258" y="11"/>
                </a:cubicBezTo>
                <a:cubicBezTo>
                  <a:pt x="257" y="11"/>
                  <a:pt x="257" y="11"/>
                  <a:pt x="257" y="11"/>
                </a:cubicBezTo>
                <a:cubicBezTo>
                  <a:pt x="257" y="5"/>
                  <a:pt x="257" y="5"/>
                  <a:pt x="257" y="5"/>
                </a:cubicBezTo>
                <a:cubicBezTo>
                  <a:pt x="252" y="0"/>
                  <a:pt x="252" y="0"/>
                  <a:pt x="252" y="0"/>
                </a:cubicBezTo>
                <a:cubicBezTo>
                  <a:pt x="252" y="8"/>
                  <a:pt x="252" y="8"/>
                  <a:pt x="252" y="8"/>
                </a:cubicBezTo>
                <a:cubicBezTo>
                  <a:pt x="248" y="8"/>
                  <a:pt x="248" y="8"/>
                  <a:pt x="248" y="8"/>
                </a:cubicBezTo>
                <a:cubicBezTo>
                  <a:pt x="248" y="14"/>
                  <a:pt x="248" y="14"/>
                  <a:pt x="248" y="14"/>
                </a:cubicBezTo>
                <a:cubicBezTo>
                  <a:pt x="247" y="12"/>
                  <a:pt x="247" y="12"/>
                  <a:pt x="247" y="12"/>
                </a:cubicBezTo>
                <a:cubicBezTo>
                  <a:pt x="245" y="11"/>
                  <a:pt x="245" y="11"/>
                  <a:pt x="245" y="11"/>
                </a:cubicBezTo>
                <a:cubicBezTo>
                  <a:pt x="243" y="14"/>
                  <a:pt x="243" y="14"/>
                  <a:pt x="243" y="14"/>
                </a:cubicBezTo>
                <a:cubicBezTo>
                  <a:pt x="243" y="9"/>
                  <a:pt x="243" y="9"/>
                  <a:pt x="243" y="9"/>
                </a:cubicBezTo>
                <a:cubicBezTo>
                  <a:pt x="240" y="8"/>
                  <a:pt x="240" y="8"/>
                  <a:pt x="240" y="8"/>
                </a:cubicBezTo>
                <a:cubicBezTo>
                  <a:pt x="241" y="10"/>
                  <a:pt x="241" y="10"/>
                  <a:pt x="241" y="10"/>
                </a:cubicBezTo>
                <a:cubicBezTo>
                  <a:pt x="241" y="10"/>
                  <a:pt x="240" y="15"/>
                  <a:pt x="239" y="13"/>
                </a:cubicBezTo>
                <a:cubicBezTo>
                  <a:pt x="238" y="11"/>
                  <a:pt x="238" y="8"/>
                  <a:pt x="238" y="8"/>
                </a:cubicBezTo>
                <a:cubicBezTo>
                  <a:pt x="235" y="8"/>
                  <a:pt x="235" y="8"/>
                  <a:pt x="235" y="8"/>
                </a:cubicBezTo>
                <a:cubicBezTo>
                  <a:pt x="235" y="11"/>
                  <a:pt x="235" y="11"/>
                  <a:pt x="235" y="11"/>
                </a:cubicBezTo>
                <a:cubicBezTo>
                  <a:pt x="234" y="10"/>
                  <a:pt x="234" y="10"/>
                  <a:pt x="234" y="10"/>
                </a:cubicBezTo>
                <a:cubicBezTo>
                  <a:pt x="233" y="9"/>
                  <a:pt x="233" y="9"/>
                  <a:pt x="233" y="9"/>
                </a:cubicBezTo>
                <a:cubicBezTo>
                  <a:pt x="227" y="8"/>
                  <a:pt x="227" y="8"/>
                  <a:pt x="227" y="8"/>
                </a:cubicBezTo>
                <a:cubicBezTo>
                  <a:pt x="227" y="8"/>
                  <a:pt x="225" y="8"/>
                  <a:pt x="228" y="10"/>
                </a:cubicBezTo>
                <a:cubicBezTo>
                  <a:pt x="231" y="12"/>
                  <a:pt x="231" y="14"/>
                  <a:pt x="231" y="14"/>
                </a:cubicBezTo>
                <a:cubicBezTo>
                  <a:pt x="229" y="16"/>
                  <a:pt x="229" y="16"/>
                  <a:pt x="229" y="16"/>
                </a:cubicBezTo>
                <a:cubicBezTo>
                  <a:pt x="229" y="16"/>
                  <a:pt x="227" y="15"/>
                  <a:pt x="226" y="13"/>
                </a:cubicBezTo>
                <a:cubicBezTo>
                  <a:pt x="224" y="11"/>
                  <a:pt x="226" y="10"/>
                  <a:pt x="226" y="10"/>
                </a:cubicBezTo>
                <a:cubicBezTo>
                  <a:pt x="223" y="9"/>
                  <a:pt x="223" y="9"/>
                  <a:pt x="223" y="9"/>
                </a:cubicBezTo>
                <a:cubicBezTo>
                  <a:pt x="220" y="12"/>
                  <a:pt x="220" y="12"/>
                  <a:pt x="220" y="12"/>
                </a:cubicBezTo>
                <a:cubicBezTo>
                  <a:pt x="219" y="16"/>
                  <a:pt x="219" y="16"/>
                  <a:pt x="219" y="16"/>
                </a:cubicBezTo>
                <a:cubicBezTo>
                  <a:pt x="217" y="15"/>
                  <a:pt x="217" y="15"/>
                  <a:pt x="217" y="15"/>
                </a:cubicBezTo>
                <a:cubicBezTo>
                  <a:pt x="217" y="14"/>
                  <a:pt x="217" y="14"/>
                  <a:pt x="217" y="14"/>
                </a:cubicBezTo>
                <a:cubicBezTo>
                  <a:pt x="217" y="11"/>
                  <a:pt x="217" y="11"/>
                  <a:pt x="217" y="11"/>
                </a:cubicBezTo>
                <a:cubicBezTo>
                  <a:pt x="218" y="8"/>
                  <a:pt x="218" y="8"/>
                  <a:pt x="218" y="8"/>
                </a:cubicBezTo>
                <a:cubicBezTo>
                  <a:pt x="215" y="9"/>
                  <a:pt x="215" y="9"/>
                  <a:pt x="215" y="9"/>
                </a:cubicBezTo>
                <a:cubicBezTo>
                  <a:pt x="214" y="12"/>
                  <a:pt x="214" y="12"/>
                  <a:pt x="214" y="12"/>
                </a:cubicBezTo>
                <a:cubicBezTo>
                  <a:pt x="212" y="13"/>
                  <a:pt x="212" y="13"/>
                  <a:pt x="212" y="13"/>
                </a:cubicBezTo>
                <a:cubicBezTo>
                  <a:pt x="211" y="11"/>
                  <a:pt x="211" y="11"/>
                  <a:pt x="211" y="11"/>
                </a:cubicBezTo>
                <a:cubicBezTo>
                  <a:pt x="211" y="7"/>
                  <a:pt x="211" y="7"/>
                  <a:pt x="211" y="7"/>
                </a:cubicBezTo>
                <a:cubicBezTo>
                  <a:pt x="210" y="7"/>
                  <a:pt x="210" y="7"/>
                  <a:pt x="210" y="7"/>
                </a:cubicBezTo>
                <a:cubicBezTo>
                  <a:pt x="208" y="8"/>
                  <a:pt x="208" y="8"/>
                  <a:pt x="208" y="8"/>
                </a:cubicBezTo>
                <a:cubicBezTo>
                  <a:pt x="207" y="13"/>
                  <a:pt x="207" y="13"/>
                  <a:pt x="207" y="13"/>
                </a:cubicBezTo>
                <a:cubicBezTo>
                  <a:pt x="207" y="16"/>
                  <a:pt x="207" y="16"/>
                  <a:pt x="207" y="16"/>
                </a:cubicBezTo>
                <a:cubicBezTo>
                  <a:pt x="203" y="15"/>
                  <a:pt x="203" y="15"/>
                  <a:pt x="203" y="15"/>
                </a:cubicBezTo>
                <a:cubicBezTo>
                  <a:pt x="202" y="14"/>
                  <a:pt x="202" y="14"/>
                  <a:pt x="202" y="14"/>
                </a:cubicBezTo>
                <a:cubicBezTo>
                  <a:pt x="201" y="12"/>
                  <a:pt x="201" y="12"/>
                  <a:pt x="201" y="12"/>
                </a:cubicBezTo>
                <a:cubicBezTo>
                  <a:pt x="197" y="12"/>
                  <a:pt x="197" y="12"/>
                  <a:pt x="197" y="12"/>
                </a:cubicBezTo>
                <a:cubicBezTo>
                  <a:pt x="196" y="14"/>
                  <a:pt x="196" y="14"/>
                  <a:pt x="196" y="14"/>
                </a:cubicBezTo>
                <a:cubicBezTo>
                  <a:pt x="194" y="17"/>
                  <a:pt x="194" y="17"/>
                  <a:pt x="194" y="17"/>
                </a:cubicBezTo>
                <a:cubicBezTo>
                  <a:pt x="193" y="18"/>
                  <a:pt x="193" y="18"/>
                  <a:pt x="193" y="18"/>
                </a:cubicBezTo>
                <a:cubicBezTo>
                  <a:pt x="191" y="15"/>
                  <a:pt x="191" y="15"/>
                  <a:pt x="191" y="15"/>
                </a:cubicBezTo>
                <a:cubicBezTo>
                  <a:pt x="190" y="13"/>
                  <a:pt x="190" y="13"/>
                  <a:pt x="190" y="13"/>
                </a:cubicBezTo>
                <a:cubicBezTo>
                  <a:pt x="187" y="16"/>
                  <a:pt x="187" y="16"/>
                  <a:pt x="187" y="16"/>
                </a:cubicBezTo>
                <a:cubicBezTo>
                  <a:pt x="187" y="15"/>
                  <a:pt x="187" y="15"/>
                  <a:pt x="187" y="15"/>
                </a:cubicBezTo>
                <a:cubicBezTo>
                  <a:pt x="187" y="12"/>
                  <a:pt x="187" y="12"/>
                  <a:pt x="187" y="12"/>
                </a:cubicBezTo>
                <a:cubicBezTo>
                  <a:pt x="190" y="8"/>
                  <a:pt x="190" y="8"/>
                  <a:pt x="190" y="8"/>
                </a:cubicBezTo>
                <a:cubicBezTo>
                  <a:pt x="187" y="9"/>
                  <a:pt x="187" y="9"/>
                  <a:pt x="187" y="9"/>
                </a:cubicBezTo>
                <a:cubicBezTo>
                  <a:pt x="185" y="10"/>
                  <a:pt x="185" y="10"/>
                  <a:pt x="185" y="10"/>
                </a:cubicBezTo>
                <a:cubicBezTo>
                  <a:pt x="183" y="12"/>
                  <a:pt x="183" y="12"/>
                  <a:pt x="183" y="12"/>
                </a:cubicBezTo>
                <a:cubicBezTo>
                  <a:pt x="182" y="14"/>
                  <a:pt x="182" y="14"/>
                  <a:pt x="182" y="14"/>
                </a:cubicBezTo>
                <a:cubicBezTo>
                  <a:pt x="179" y="15"/>
                  <a:pt x="179" y="15"/>
                  <a:pt x="179" y="15"/>
                </a:cubicBezTo>
                <a:cubicBezTo>
                  <a:pt x="179" y="16"/>
                  <a:pt x="179" y="16"/>
                  <a:pt x="179" y="16"/>
                </a:cubicBezTo>
                <a:cubicBezTo>
                  <a:pt x="177" y="16"/>
                  <a:pt x="177" y="16"/>
                  <a:pt x="177" y="16"/>
                </a:cubicBezTo>
                <a:cubicBezTo>
                  <a:pt x="176" y="15"/>
                  <a:pt x="176" y="15"/>
                  <a:pt x="176" y="15"/>
                </a:cubicBezTo>
                <a:cubicBezTo>
                  <a:pt x="174" y="13"/>
                  <a:pt x="174" y="13"/>
                  <a:pt x="174" y="13"/>
                </a:cubicBezTo>
                <a:cubicBezTo>
                  <a:pt x="169" y="15"/>
                  <a:pt x="169" y="15"/>
                  <a:pt x="169" y="15"/>
                </a:cubicBezTo>
                <a:cubicBezTo>
                  <a:pt x="166" y="15"/>
                  <a:pt x="166" y="15"/>
                  <a:pt x="166" y="15"/>
                </a:cubicBezTo>
                <a:cubicBezTo>
                  <a:pt x="170" y="6"/>
                  <a:pt x="170" y="6"/>
                  <a:pt x="170" y="6"/>
                </a:cubicBezTo>
                <a:cubicBezTo>
                  <a:pt x="162" y="9"/>
                  <a:pt x="162" y="9"/>
                  <a:pt x="162" y="9"/>
                </a:cubicBezTo>
                <a:cubicBezTo>
                  <a:pt x="162" y="12"/>
                  <a:pt x="162" y="12"/>
                  <a:pt x="162" y="12"/>
                </a:cubicBezTo>
                <a:cubicBezTo>
                  <a:pt x="157" y="12"/>
                  <a:pt x="157" y="12"/>
                  <a:pt x="157" y="12"/>
                </a:cubicBezTo>
                <a:cubicBezTo>
                  <a:pt x="157" y="6"/>
                  <a:pt x="157" y="6"/>
                  <a:pt x="157" y="6"/>
                </a:cubicBezTo>
                <a:cubicBezTo>
                  <a:pt x="154" y="9"/>
                  <a:pt x="154" y="9"/>
                  <a:pt x="154" y="9"/>
                </a:cubicBezTo>
                <a:cubicBezTo>
                  <a:pt x="154" y="12"/>
                  <a:pt x="154" y="12"/>
                  <a:pt x="154" y="12"/>
                </a:cubicBezTo>
                <a:cubicBezTo>
                  <a:pt x="154" y="15"/>
                  <a:pt x="154" y="15"/>
                  <a:pt x="154" y="15"/>
                </a:cubicBezTo>
                <a:cubicBezTo>
                  <a:pt x="151" y="17"/>
                  <a:pt x="151" y="17"/>
                  <a:pt x="151" y="17"/>
                </a:cubicBezTo>
                <a:cubicBezTo>
                  <a:pt x="149" y="16"/>
                  <a:pt x="149" y="16"/>
                  <a:pt x="149" y="16"/>
                </a:cubicBezTo>
                <a:cubicBezTo>
                  <a:pt x="149" y="12"/>
                  <a:pt x="149" y="12"/>
                  <a:pt x="149" y="12"/>
                </a:cubicBezTo>
                <a:cubicBezTo>
                  <a:pt x="152" y="6"/>
                  <a:pt x="152" y="6"/>
                  <a:pt x="152" y="6"/>
                </a:cubicBezTo>
                <a:cubicBezTo>
                  <a:pt x="149" y="5"/>
                  <a:pt x="149" y="5"/>
                  <a:pt x="149" y="5"/>
                </a:cubicBezTo>
                <a:cubicBezTo>
                  <a:pt x="147" y="7"/>
                  <a:pt x="147" y="7"/>
                  <a:pt x="147" y="7"/>
                </a:cubicBezTo>
                <a:cubicBezTo>
                  <a:pt x="145" y="11"/>
                  <a:pt x="145" y="11"/>
                  <a:pt x="145" y="11"/>
                </a:cubicBezTo>
                <a:cubicBezTo>
                  <a:pt x="144" y="11"/>
                  <a:pt x="144" y="11"/>
                  <a:pt x="144" y="11"/>
                </a:cubicBezTo>
                <a:cubicBezTo>
                  <a:pt x="143" y="8"/>
                  <a:pt x="143" y="8"/>
                  <a:pt x="143" y="8"/>
                </a:cubicBezTo>
                <a:cubicBezTo>
                  <a:pt x="141" y="6"/>
                  <a:pt x="141" y="6"/>
                  <a:pt x="141" y="6"/>
                </a:cubicBezTo>
                <a:cubicBezTo>
                  <a:pt x="138" y="9"/>
                  <a:pt x="138" y="9"/>
                  <a:pt x="138" y="9"/>
                </a:cubicBezTo>
                <a:cubicBezTo>
                  <a:pt x="137" y="10"/>
                  <a:pt x="137" y="10"/>
                  <a:pt x="137" y="10"/>
                </a:cubicBezTo>
                <a:cubicBezTo>
                  <a:pt x="134" y="10"/>
                  <a:pt x="134" y="10"/>
                  <a:pt x="134" y="10"/>
                </a:cubicBezTo>
                <a:cubicBezTo>
                  <a:pt x="132" y="3"/>
                  <a:pt x="132" y="3"/>
                  <a:pt x="132" y="3"/>
                </a:cubicBezTo>
                <a:cubicBezTo>
                  <a:pt x="129" y="7"/>
                  <a:pt x="129" y="7"/>
                  <a:pt x="129" y="7"/>
                </a:cubicBezTo>
                <a:cubicBezTo>
                  <a:pt x="129" y="14"/>
                  <a:pt x="129" y="14"/>
                  <a:pt x="129" y="14"/>
                </a:cubicBezTo>
                <a:cubicBezTo>
                  <a:pt x="124" y="14"/>
                  <a:pt x="124" y="14"/>
                  <a:pt x="124" y="14"/>
                </a:cubicBezTo>
                <a:cubicBezTo>
                  <a:pt x="124" y="7"/>
                  <a:pt x="124" y="7"/>
                  <a:pt x="124" y="7"/>
                </a:cubicBezTo>
                <a:cubicBezTo>
                  <a:pt x="121" y="7"/>
                  <a:pt x="121" y="7"/>
                  <a:pt x="121" y="7"/>
                </a:cubicBezTo>
                <a:cubicBezTo>
                  <a:pt x="121" y="14"/>
                  <a:pt x="121" y="14"/>
                  <a:pt x="121" y="14"/>
                </a:cubicBezTo>
                <a:cubicBezTo>
                  <a:pt x="120" y="14"/>
                  <a:pt x="120" y="14"/>
                  <a:pt x="120" y="14"/>
                </a:cubicBezTo>
                <a:cubicBezTo>
                  <a:pt x="119" y="10"/>
                  <a:pt x="119" y="10"/>
                  <a:pt x="119" y="10"/>
                </a:cubicBezTo>
                <a:cubicBezTo>
                  <a:pt x="117" y="10"/>
                  <a:pt x="117" y="10"/>
                  <a:pt x="117" y="10"/>
                </a:cubicBezTo>
                <a:cubicBezTo>
                  <a:pt x="116" y="13"/>
                  <a:pt x="116" y="13"/>
                  <a:pt x="116" y="13"/>
                </a:cubicBezTo>
                <a:cubicBezTo>
                  <a:pt x="114" y="13"/>
                  <a:pt x="114" y="13"/>
                  <a:pt x="114" y="13"/>
                </a:cubicBezTo>
                <a:cubicBezTo>
                  <a:pt x="114" y="7"/>
                  <a:pt x="114" y="7"/>
                  <a:pt x="114" y="7"/>
                </a:cubicBezTo>
                <a:cubicBezTo>
                  <a:pt x="112" y="6"/>
                  <a:pt x="112" y="6"/>
                  <a:pt x="112" y="6"/>
                </a:cubicBezTo>
                <a:cubicBezTo>
                  <a:pt x="110" y="7"/>
                  <a:pt x="110" y="7"/>
                  <a:pt x="110" y="7"/>
                </a:cubicBezTo>
                <a:cubicBezTo>
                  <a:pt x="110" y="7"/>
                  <a:pt x="114" y="12"/>
                  <a:pt x="110" y="12"/>
                </a:cubicBezTo>
                <a:cubicBezTo>
                  <a:pt x="107" y="12"/>
                  <a:pt x="104" y="16"/>
                  <a:pt x="104" y="16"/>
                </a:cubicBezTo>
                <a:cubicBezTo>
                  <a:pt x="104" y="16"/>
                  <a:pt x="103" y="17"/>
                  <a:pt x="102" y="17"/>
                </a:cubicBezTo>
                <a:cubicBezTo>
                  <a:pt x="101" y="16"/>
                  <a:pt x="102" y="10"/>
                  <a:pt x="102" y="10"/>
                </a:cubicBezTo>
                <a:cubicBezTo>
                  <a:pt x="99" y="10"/>
                  <a:pt x="99" y="10"/>
                  <a:pt x="99" y="10"/>
                </a:cubicBezTo>
                <a:cubicBezTo>
                  <a:pt x="96" y="12"/>
                  <a:pt x="96" y="12"/>
                  <a:pt x="96" y="12"/>
                </a:cubicBezTo>
                <a:cubicBezTo>
                  <a:pt x="93" y="16"/>
                  <a:pt x="93" y="16"/>
                  <a:pt x="93" y="16"/>
                </a:cubicBezTo>
                <a:cubicBezTo>
                  <a:pt x="92" y="9"/>
                  <a:pt x="92" y="9"/>
                  <a:pt x="92" y="9"/>
                </a:cubicBezTo>
                <a:cubicBezTo>
                  <a:pt x="90" y="10"/>
                  <a:pt x="90" y="10"/>
                  <a:pt x="90" y="10"/>
                </a:cubicBezTo>
                <a:cubicBezTo>
                  <a:pt x="87" y="15"/>
                  <a:pt x="87" y="15"/>
                  <a:pt x="87" y="15"/>
                </a:cubicBezTo>
                <a:cubicBezTo>
                  <a:pt x="86" y="8"/>
                  <a:pt x="86" y="8"/>
                  <a:pt x="86" y="8"/>
                </a:cubicBezTo>
                <a:cubicBezTo>
                  <a:pt x="83" y="8"/>
                  <a:pt x="83" y="8"/>
                  <a:pt x="83" y="8"/>
                </a:cubicBezTo>
                <a:cubicBezTo>
                  <a:pt x="81" y="15"/>
                  <a:pt x="81" y="15"/>
                  <a:pt x="81" y="15"/>
                </a:cubicBezTo>
                <a:cubicBezTo>
                  <a:pt x="79" y="9"/>
                  <a:pt x="79" y="9"/>
                  <a:pt x="79" y="9"/>
                </a:cubicBezTo>
                <a:cubicBezTo>
                  <a:pt x="77" y="10"/>
                  <a:pt x="77" y="10"/>
                  <a:pt x="77" y="10"/>
                </a:cubicBezTo>
                <a:cubicBezTo>
                  <a:pt x="76" y="16"/>
                  <a:pt x="76" y="16"/>
                  <a:pt x="76" y="16"/>
                </a:cubicBezTo>
                <a:cubicBezTo>
                  <a:pt x="75" y="12"/>
                  <a:pt x="75" y="12"/>
                  <a:pt x="75" y="12"/>
                </a:cubicBezTo>
                <a:cubicBezTo>
                  <a:pt x="72" y="13"/>
                  <a:pt x="72" y="13"/>
                  <a:pt x="72" y="13"/>
                </a:cubicBezTo>
                <a:cubicBezTo>
                  <a:pt x="71" y="16"/>
                  <a:pt x="71" y="16"/>
                  <a:pt x="71" y="16"/>
                </a:cubicBezTo>
                <a:cubicBezTo>
                  <a:pt x="69" y="16"/>
                  <a:pt x="69" y="16"/>
                  <a:pt x="69" y="16"/>
                </a:cubicBezTo>
                <a:cubicBezTo>
                  <a:pt x="70" y="8"/>
                  <a:pt x="70" y="8"/>
                  <a:pt x="70" y="8"/>
                </a:cubicBezTo>
                <a:cubicBezTo>
                  <a:pt x="68" y="7"/>
                  <a:pt x="68" y="7"/>
                  <a:pt x="68" y="7"/>
                </a:cubicBezTo>
                <a:cubicBezTo>
                  <a:pt x="67" y="7"/>
                  <a:pt x="67" y="7"/>
                  <a:pt x="67" y="7"/>
                </a:cubicBezTo>
                <a:cubicBezTo>
                  <a:pt x="65" y="12"/>
                  <a:pt x="65" y="12"/>
                  <a:pt x="65" y="12"/>
                </a:cubicBezTo>
                <a:cubicBezTo>
                  <a:pt x="63" y="7"/>
                  <a:pt x="63" y="7"/>
                  <a:pt x="63" y="7"/>
                </a:cubicBezTo>
                <a:cubicBezTo>
                  <a:pt x="62" y="7"/>
                  <a:pt x="62" y="7"/>
                  <a:pt x="62" y="7"/>
                </a:cubicBezTo>
                <a:cubicBezTo>
                  <a:pt x="60" y="13"/>
                  <a:pt x="60" y="13"/>
                  <a:pt x="60" y="13"/>
                </a:cubicBezTo>
                <a:cubicBezTo>
                  <a:pt x="59" y="4"/>
                  <a:pt x="59" y="4"/>
                  <a:pt x="59" y="4"/>
                </a:cubicBezTo>
                <a:cubicBezTo>
                  <a:pt x="56" y="4"/>
                  <a:pt x="56" y="4"/>
                  <a:pt x="56" y="4"/>
                </a:cubicBezTo>
                <a:cubicBezTo>
                  <a:pt x="55" y="9"/>
                  <a:pt x="55" y="9"/>
                  <a:pt x="55" y="9"/>
                </a:cubicBezTo>
                <a:cubicBezTo>
                  <a:pt x="51" y="10"/>
                  <a:pt x="51" y="10"/>
                  <a:pt x="51" y="10"/>
                </a:cubicBezTo>
                <a:cubicBezTo>
                  <a:pt x="52" y="13"/>
                  <a:pt x="52" y="13"/>
                  <a:pt x="52" y="13"/>
                </a:cubicBezTo>
                <a:cubicBezTo>
                  <a:pt x="50" y="13"/>
                  <a:pt x="50" y="13"/>
                  <a:pt x="50" y="13"/>
                </a:cubicBezTo>
                <a:cubicBezTo>
                  <a:pt x="48" y="11"/>
                  <a:pt x="48" y="11"/>
                  <a:pt x="48" y="11"/>
                </a:cubicBezTo>
                <a:cubicBezTo>
                  <a:pt x="47" y="14"/>
                  <a:pt x="47" y="14"/>
                  <a:pt x="47" y="14"/>
                </a:cubicBezTo>
                <a:cubicBezTo>
                  <a:pt x="44" y="13"/>
                  <a:pt x="44" y="13"/>
                  <a:pt x="44" y="13"/>
                </a:cubicBezTo>
                <a:cubicBezTo>
                  <a:pt x="44" y="9"/>
                  <a:pt x="44" y="9"/>
                  <a:pt x="44" y="9"/>
                </a:cubicBezTo>
                <a:cubicBezTo>
                  <a:pt x="40" y="8"/>
                  <a:pt x="40" y="8"/>
                  <a:pt x="40" y="8"/>
                </a:cubicBezTo>
                <a:cubicBezTo>
                  <a:pt x="39" y="14"/>
                  <a:pt x="39" y="14"/>
                  <a:pt x="39" y="14"/>
                </a:cubicBezTo>
                <a:cubicBezTo>
                  <a:pt x="37" y="14"/>
                  <a:pt x="37" y="14"/>
                  <a:pt x="37" y="14"/>
                </a:cubicBezTo>
                <a:cubicBezTo>
                  <a:pt x="38" y="8"/>
                  <a:pt x="38" y="8"/>
                  <a:pt x="38" y="8"/>
                </a:cubicBezTo>
                <a:cubicBezTo>
                  <a:pt x="33" y="7"/>
                  <a:pt x="33" y="7"/>
                  <a:pt x="33" y="7"/>
                </a:cubicBezTo>
                <a:cubicBezTo>
                  <a:pt x="34" y="15"/>
                  <a:pt x="34" y="15"/>
                  <a:pt x="34" y="15"/>
                </a:cubicBezTo>
                <a:cubicBezTo>
                  <a:pt x="28" y="15"/>
                  <a:pt x="28" y="15"/>
                  <a:pt x="28" y="15"/>
                </a:cubicBezTo>
                <a:cubicBezTo>
                  <a:pt x="27" y="9"/>
                  <a:pt x="27" y="9"/>
                  <a:pt x="27" y="9"/>
                </a:cubicBezTo>
                <a:cubicBezTo>
                  <a:pt x="23" y="9"/>
                  <a:pt x="23" y="9"/>
                  <a:pt x="23" y="9"/>
                </a:cubicBezTo>
                <a:cubicBezTo>
                  <a:pt x="24" y="16"/>
                  <a:pt x="24" y="16"/>
                  <a:pt x="24" y="16"/>
                </a:cubicBezTo>
                <a:cubicBezTo>
                  <a:pt x="22" y="16"/>
                  <a:pt x="22" y="16"/>
                  <a:pt x="22" y="16"/>
                </a:cubicBezTo>
                <a:cubicBezTo>
                  <a:pt x="21" y="10"/>
                  <a:pt x="21" y="10"/>
                  <a:pt x="21" y="10"/>
                </a:cubicBezTo>
                <a:cubicBezTo>
                  <a:pt x="18" y="10"/>
                  <a:pt x="18" y="10"/>
                  <a:pt x="18" y="10"/>
                </a:cubicBezTo>
                <a:cubicBezTo>
                  <a:pt x="17" y="13"/>
                  <a:pt x="17" y="13"/>
                  <a:pt x="17" y="13"/>
                </a:cubicBezTo>
                <a:cubicBezTo>
                  <a:pt x="15" y="9"/>
                  <a:pt x="15" y="9"/>
                  <a:pt x="15" y="9"/>
                </a:cubicBezTo>
                <a:cubicBezTo>
                  <a:pt x="11" y="10"/>
                  <a:pt x="11" y="10"/>
                  <a:pt x="11" y="10"/>
                </a:cubicBezTo>
                <a:cubicBezTo>
                  <a:pt x="11" y="11"/>
                  <a:pt x="11" y="11"/>
                  <a:pt x="11" y="11"/>
                </a:cubicBezTo>
                <a:cubicBezTo>
                  <a:pt x="13" y="15"/>
                  <a:pt x="13" y="15"/>
                  <a:pt x="13" y="15"/>
                </a:cubicBezTo>
                <a:cubicBezTo>
                  <a:pt x="13" y="17"/>
                  <a:pt x="13" y="17"/>
                  <a:pt x="13" y="17"/>
                </a:cubicBezTo>
                <a:cubicBezTo>
                  <a:pt x="11" y="17"/>
                  <a:pt x="11" y="17"/>
                  <a:pt x="11" y="17"/>
                </a:cubicBezTo>
                <a:cubicBezTo>
                  <a:pt x="9" y="15"/>
                  <a:pt x="9" y="15"/>
                  <a:pt x="9" y="15"/>
                </a:cubicBezTo>
                <a:cubicBezTo>
                  <a:pt x="7" y="15"/>
                  <a:pt x="7" y="15"/>
                  <a:pt x="7" y="15"/>
                </a:cubicBezTo>
                <a:cubicBezTo>
                  <a:pt x="6" y="17"/>
                  <a:pt x="6" y="17"/>
                  <a:pt x="6" y="17"/>
                </a:cubicBezTo>
                <a:cubicBezTo>
                  <a:pt x="6" y="14"/>
                  <a:pt x="6" y="14"/>
                  <a:pt x="6" y="14"/>
                </a:cubicBezTo>
                <a:cubicBezTo>
                  <a:pt x="5" y="11"/>
                  <a:pt x="5" y="11"/>
                  <a:pt x="5" y="11"/>
                </a:cubicBezTo>
                <a:cubicBezTo>
                  <a:pt x="5" y="12"/>
                  <a:pt x="5" y="12"/>
                  <a:pt x="5" y="12"/>
                </a:cubicBezTo>
                <a:cubicBezTo>
                  <a:pt x="3" y="17"/>
                  <a:pt x="3" y="17"/>
                  <a:pt x="3" y="17"/>
                </a:cubicBezTo>
                <a:cubicBezTo>
                  <a:pt x="1" y="15"/>
                  <a:pt x="1" y="15"/>
                  <a:pt x="1" y="15"/>
                </a:cubicBezTo>
                <a:cubicBezTo>
                  <a:pt x="0" y="18"/>
                  <a:pt x="0" y="18"/>
                  <a:pt x="0" y="18"/>
                </a:cubicBezTo>
                <a:cubicBezTo>
                  <a:pt x="0" y="0"/>
                  <a:pt x="0" y="0"/>
                  <a:pt x="0" y="0"/>
                </a:cubicBezTo>
                <a:cubicBezTo>
                  <a:pt x="0" y="410"/>
                  <a:pt x="0" y="410"/>
                  <a:pt x="0" y="410"/>
                </a:cubicBezTo>
                <a:cubicBezTo>
                  <a:pt x="2880" y="410"/>
                  <a:pt x="2880" y="410"/>
                  <a:pt x="2880" y="410"/>
                </a:cubicBezTo>
                <a:cubicBezTo>
                  <a:pt x="2880" y="0"/>
                  <a:pt x="2880" y="0"/>
                  <a:pt x="2880" y="0"/>
                </a:cubicBezTo>
                <a:cubicBezTo>
                  <a:pt x="2880" y="16"/>
                  <a:pt x="2880" y="16"/>
                  <a:pt x="2880" y="16"/>
                </a:cubicBezTo>
                <a:lnTo>
                  <a:pt x="2878"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ja-JP" altLang="en-US">
              <a:solidFill>
                <a:prstClr val="black"/>
              </a:solidFill>
            </a:endParaRPr>
          </a:p>
        </p:txBody>
      </p:sp>
      <p:sp>
        <p:nvSpPr>
          <p:cNvPr id="63" name="正方形/長方形 62"/>
          <p:cNvSpPr/>
          <p:nvPr userDrawn="1"/>
        </p:nvSpPr>
        <p:spPr>
          <a:xfrm>
            <a:off x="1" y="0"/>
            <a:ext cx="9143999" cy="6858000"/>
          </a:xfrm>
          <a:prstGeom prst="rect">
            <a:avLst/>
          </a:prstGeom>
          <a:noFill/>
          <a:ln>
            <a:solidFill>
              <a:srgbClr val="ED9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205925" y="-13314"/>
            <a:ext cx="8190820" cy="571500"/>
          </a:xfrm>
        </p:spPr>
        <p:txBody>
          <a:bodyPr>
            <a:normAutofit/>
          </a:bodyPr>
          <a:lstStyle>
            <a:lvl1pPr algn="l">
              <a:defRPr sz="2000" b="1">
                <a:solidFill>
                  <a:schemeClr val="bg1"/>
                </a:solidFill>
              </a:defRPr>
            </a:lvl1p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a:xfrm>
            <a:off x="7034152" y="6516627"/>
            <a:ext cx="2133600" cy="365125"/>
          </a:xfrm>
        </p:spPr>
        <p:txBody>
          <a:bodyPr anchor="b"/>
          <a:lstStyle>
            <a:lvl1pPr>
              <a:defRPr sz="900">
                <a:solidFill>
                  <a:schemeClr val="tx1">
                    <a:lumMod val="50000"/>
                    <a:lumOff val="50000"/>
                  </a:schemeClr>
                </a:solidFill>
              </a:defRPr>
            </a:lvl1pPr>
          </a:lstStyle>
          <a:p>
            <a:fld id="{A98DD2BA-7463-4871-B0F9-551092CDA83E}" type="slidenum">
              <a:rPr lang="ja-JP" altLang="en-US" smtClean="0">
                <a:solidFill>
                  <a:prstClr val="black">
                    <a:lumMod val="50000"/>
                    <a:lumOff val="50000"/>
                  </a:prstClr>
                </a:solidFill>
              </a:rPr>
              <a:pPr/>
              <a:t>‹#›</a:t>
            </a:fld>
            <a:endParaRPr lang="ja-JP" altLang="en-US">
              <a:solidFill>
                <a:prstClr val="black">
                  <a:lumMod val="50000"/>
                  <a:lumOff val="50000"/>
                </a:prstClr>
              </a:solidFill>
            </a:endParaRPr>
          </a:p>
        </p:txBody>
      </p:sp>
    </p:spTree>
    <p:extLst>
      <p:ext uri="{BB962C8B-B14F-4D97-AF65-F5344CB8AC3E}">
        <p14:creationId xmlns:p14="http://schemas.microsoft.com/office/powerpoint/2010/main" val="95352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4_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5925" y="4500"/>
            <a:ext cx="8190820" cy="571500"/>
          </a:xfrm>
        </p:spPr>
        <p:txBody>
          <a:bodyPr>
            <a:normAutofit/>
          </a:bodyPr>
          <a:lstStyle>
            <a:lvl1pPr algn="l">
              <a:defRPr sz="2000" b="1">
                <a:solidFill>
                  <a:schemeClr val="tx1"/>
                </a:solidFill>
              </a:defRPr>
            </a:lvl1pPr>
          </a:lstStyle>
          <a:p>
            <a:r>
              <a:rPr kumimoji="1" lang="ja-JP" altLang="en-US"/>
              <a:t>マスター タイトルの書式設定</a:t>
            </a:r>
          </a:p>
        </p:txBody>
      </p:sp>
      <p:pic>
        <p:nvPicPr>
          <p:cNvPr id="102" name="図 101">
            <a:extLst>
              <a:ext uri="{FF2B5EF4-FFF2-40B4-BE49-F238E27FC236}">
                <a16:creationId xmlns:a16="http://schemas.microsoft.com/office/drawing/2014/main" id="{5D35E6AF-4405-4A91-94CC-17376AA3D89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858833" y="513078"/>
            <a:ext cx="200456" cy="216054"/>
          </a:xfrm>
          <a:prstGeom prst="rect">
            <a:avLst/>
          </a:prstGeom>
        </p:spPr>
      </p:pic>
      <p:cxnSp>
        <p:nvCxnSpPr>
          <p:cNvPr id="103" name="直線コネクタ 102">
            <a:extLst>
              <a:ext uri="{FF2B5EF4-FFF2-40B4-BE49-F238E27FC236}">
                <a16:creationId xmlns:a16="http://schemas.microsoft.com/office/drawing/2014/main" id="{E8B9DC9E-F67C-426A-99A0-03162619678D}"/>
              </a:ext>
            </a:extLst>
          </p:cNvPr>
          <p:cNvCxnSpPr>
            <a:cxnSpLocks/>
            <a:endCxn id="102" idx="1"/>
          </p:cNvCxnSpPr>
          <p:nvPr userDrawn="1"/>
        </p:nvCxnSpPr>
        <p:spPr>
          <a:xfrm>
            <a:off x="107504" y="621105"/>
            <a:ext cx="8751329"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4">
            <a:extLst>
              <a:ext uri="{FF2B5EF4-FFF2-40B4-BE49-F238E27FC236}">
                <a16:creationId xmlns:a16="http://schemas.microsoft.com/office/drawing/2014/main" id="{2EF44DDA-B505-4FF2-B779-08CCA9BC8A58}"/>
              </a:ext>
            </a:extLst>
          </p:cNvPr>
          <p:cNvSpPr>
            <a:spLocks noGrp="1"/>
          </p:cNvSpPr>
          <p:nvPr>
            <p:ph type="sldNum" sz="quarter" idx="12"/>
          </p:nvPr>
        </p:nvSpPr>
        <p:spPr>
          <a:xfrm>
            <a:off x="6987326" y="6364297"/>
            <a:ext cx="2133600" cy="365125"/>
          </a:xfrm>
        </p:spPr>
        <p:txBody>
          <a:bodyPr anchor="b"/>
          <a:lstStyle>
            <a:lvl1pPr>
              <a:defRPr sz="1600" b="0">
                <a:solidFill>
                  <a:schemeClr val="tx1"/>
                </a:solidFill>
              </a:defRPr>
            </a:lvl1pPr>
          </a:lstStyle>
          <a:p>
            <a:fld id="{A98DD2BA-7463-4871-B0F9-551092CDA83E}" type="slidenum">
              <a:rPr lang="ja-JP" altLang="en-US" smtClean="0"/>
              <a:pPr/>
              <a:t>‹#›</a:t>
            </a:fld>
            <a:endParaRPr lang="ja-JP" altLang="en-US"/>
          </a:p>
        </p:txBody>
      </p:sp>
    </p:spTree>
    <p:extLst>
      <p:ext uri="{BB962C8B-B14F-4D97-AF65-F5344CB8AC3E}">
        <p14:creationId xmlns:p14="http://schemas.microsoft.com/office/powerpoint/2010/main" val="3952806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タイトルのみ">
    <p:spTree>
      <p:nvGrpSpPr>
        <p:cNvPr id="1" name=""/>
        <p:cNvGrpSpPr/>
        <p:nvPr/>
      </p:nvGrpSpPr>
      <p:grpSpPr>
        <a:xfrm>
          <a:off x="0" y="0"/>
          <a:ext cx="0" cy="0"/>
          <a:chOff x="0" y="0"/>
          <a:chExt cx="0" cy="0"/>
        </a:xfrm>
      </p:grpSpPr>
      <p:cxnSp>
        <p:nvCxnSpPr>
          <p:cNvPr id="31" name="直線コネクタ 30">
            <a:extLst>
              <a:ext uri="{FF2B5EF4-FFF2-40B4-BE49-F238E27FC236}">
                <a16:creationId xmlns:a16="http://schemas.microsoft.com/office/drawing/2014/main" id="{6F7D1020-09C0-4DA5-A4EE-07D3BD97A08B}"/>
              </a:ext>
            </a:extLst>
          </p:cNvPr>
          <p:cNvCxnSpPr>
            <a:cxnSpLocks/>
          </p:cNvCxnSpPr>
          <p:nvPr userDrawn="1"/>
        </p:nvCxnSpPr>
        <p:spPr>
          <a:xfrm>
            <a:off x="107504" y="606215"/>
            <a:ext cx="8751329"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32" name="図 31">
            <a:extLst>
              <a:ext uri="{FF2B5EF4-FFF2-40B4-BE49-F238E27FC236}">
                <a16:creationId xmlns:a16="http://schemas.microsoft.com/office/drawing/2014/main" id="{A15895B5-3D08-4DDA-B9AE-E6848A3C91F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858833" y="498188"/>
            <a:ext cx="200456" cy="216054"/>
          </a:xfrm>
          <a:prstGeom prst="rect">
            <a:avLst/>
          </a:prstGeom>
        </p:spPr>
      </p:pic>
      <p:sp>
        <p:nvSpPr>
          <p:cNvPr id="34" name="タイトル 1">
            <a:extLst>
              <a:ext uri="{FF2B5EF4-FFF2-40B4-BE49-F238E27FC236}">
                <a16:creationId xmlns:a16="http://schemas.microsoft.com/office/drawing/2014/main" id="{896BB8BB-A12F-432C-8F50-4F8BA12405AC}"/>
              </a:ext>
            </a:extLst>
          </p:cNvPr>
          <p:cNvSpPr>
            <a:spLocks noGrp="1"/>
          </p:cNvSpPr>
          <p:nvPr>
            <p:ph type="title"/>
          </p:nvPr>
        </p:nvSpPr>
        <p:spPr>
          <a:xfrm>
            <a:off x="107504" y="121196"/>
            <a:ext cx="8190820" cy="571500"/>
          </a:xfrm>
        </p:spPr>
        <p:txBody>
          <a:bodyPr>
            <a:normAutofit/>
          </a:bodyPr>
          <a:lstStyle>
            <a:lvl1pPr algn="l">
              <a:defRPr sz="2000" b="1">
                <a:solidFill>
                  <a:schemeClr val="tx1"/>
                </a:solidFill>
              </a:defRPr>
            </a:lvl1pPr>
          </a:lstStyle>
          <a:p>
            <a:r>
              <a:rPr kumimoji="1" lang="ja-JP" altLang="en-US" dirty="0"/>
              <a:t>マスター タイトルの書式設定</a:t>
            </a:r>
          </a:p>
        </p:txBody>
      </p:sp>
      <p:pic>
        <p:nvPicPr>
          <p:cNvPr id="6" name="図 5">
            <a:extLst>
              <a:ext uri="{FF2B5EF4-FFF2-40B4-BE49-F238E27FC236}">
                <a16:creationId xmlns:a16="http://schemas.microsoft.com/office/drawing/2014/main" id="{DF1C85A6-A3E5-4D13-A939-CE04788B5FC7}"/>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753318" y="6438834"/>
            <a:ext cx="405195" cy="376252"/>
          </a:xfrm>
          <a:prstGeom prst="rect">
            <a:avLst/>
          </a:prstGeom>
        </p:spPr>
      </p:pic>
      <p:sp>
        <p:nvSpPr>
          <p:cNvPr id="7" name="スライド番号プレースホルダー 4">
            <a:extLst>
              <a:ext uri="{FF2B5EF4-FFF2-40B4-BE49-F238E27FC236}">
                <a16:creationId xmlns:a16="http://schemas.microsoft.com/office/drawing/2014/main" id="{12F3E2A8-D802-42DA-9ECA-CD1C3EED9AF6}"/>
              </a:ext>
            </a:extLst>
          </p:cNvPr>
          <p:cNvSpPr>
            <a:spLocks noGrp="1"/>
          </p:cNvSpPr>
          <p:nvPr>
            <p:ph type="sldNum" sz="quarter" idx="12"/>
          </p:nvPr>
        </p:nvSpPr>
        <p:spPr>
          <a:xfrm>
            <a:off x="6988129" y="6348223"/>
            <a:ext cx="2133600" cy="365125"/>
          </a:xfrm>
        </p:spPr>
        <p:txBody>
          <a:bodyPr anchor="b"/>
          <a:lstStyle>
            <a:lvl1pPr>
              <a:defRPr sz="1100" b="1">
                <a:solidFill>
                  <a:schemeClr val="bg1"/>
                </a:solidFill>
              </a:defRPr>
            </a:lvl1pPr>
          </a:lstStyle>
          <a:p>
            <a:fld id="{A98DD2BA-7463-4871-B0F9-551092CDA83E}" type="slidenum">
              <a:rPr lang="ja-JP" altLang="en-US" smtClean="0"/>
              <a:pPr/>
              <a:t>‹#›</a:t>
            </a:fld>
            <a:endParaRPr lang="ja-JP" altLang="en-US"/>
          </a:p>
        </p:txBody>
      </p:sp>
    </p:spTree>
    <p:extLst>
      <p:ext uri="{BB962C8B-B14F-4D97-AF65-F5344CB8AC3E}">
        <p14:creationId xmlns:p14="http://schemas.microsoft.com/office/powerpoint/2010/main" val="2706569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9432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2023/6/15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629231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90E0F3-C081-428C-837D-0E1C65F0AB60}"/>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428ED28-1BCC-4D3E-9FB4-AA270EE17CD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438A669-4993-47E4-A5E4-ADC998FF95A8}"/>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A4E63B7D-C15A-4C9E-B741-84C80C1A50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A55600-A4B3-4217-941B-0A84CEAAFF58}"/>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854457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AFCA63-430B-4A1F-AE6E-E10AA9888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CB762C-F448-40A0-9BCB-763744ADC1F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1DD410-B747-45A9-9879-75E88CF230F0}"/>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CFB296DF-163B-4BF1-968F-86ADDD0991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A606FA-2E5D-4552-977B-DAF972AB0A8F}"/>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8542817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4C804E-DE17-4BF1-AEBB-4F40C3E79C7D}"/>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C8541B-26CA-42F5-8FE4-86B14CAA46ED}"/>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438F5E4-4857-4706-A415-AB1F74D29E13}"/>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CE6CB9C6-390E-452B-BD9C-8E95539DEB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3A50FD-2807-4ADF-B788-92CAEAAEC5F7}"/>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1413934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98E44-2B49-49BD-8749-905DF2562C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05EBCD-82A6-4F84-919D-C07E99E10952}"/>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76A5C3B-9063-468F-BA82-4D5F8A502DB6}"/>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A909167-E523-48BC-A151-5D94896B7F32}"/>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6" name="フッター プレースホルダー 5">
            <a:extLst>
              <a:ext uri="{FF2B5EF4-FFF2-40B4-BE49-F238E27FC236}">
                <a16:creationId xmlns:a16="http://schemas.microsoft.com/office/drawing/2014/main" id="{1F814F8A-99E0-4C24-8E9D-0880E4E0670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B68ED6-52A2-4B1B-B9CD-A0CD79966250}"/>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4287573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8" name="正方形/長方形 7"/>
          <p:cNvSpPr/>
          <p:nvPr userDrawn="1"/>
        </p:nvSpPr>
        <p:spPr>
          <a:xfrm>
            <a:off x="0" y="0"/>
            <a:ext cx="9144000" cy="6858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フリーフォーム 12"/>
          <p:cNvSpPr/>
          <p:nvPr userDrawn="1"/>
        </p:nvSpPr>
        <p:spPr>
          <a:xfrm rot="10800000">
            <a:off x="93071" y="65789"/>
            <a:ext cx="8963014" cy="6660000"/>
          </a:xfrm>
          <a:custGeom>
            <a:avLst/>
            <a:gdLst>
              <a:gd name="connsiteX0" fmla="*/ 89755 w 8075098"/>
              <a:gd name="connsiteY0" fmla="*/ 81419 h 2385091"/>
              <a:gd name="connsiteX1" fmla="*/ 102281 w 8075098"/>
              <a:gd name="connsiteY1" fmla="*/ 112734 h 2385091"/>
              <a:gd name="connsiteX2" fmla="*/ 114807 w 8075098"/>
              <a:gd name="connsiteY2" fmla="*/ 219205 h 2385091"/>
              <a:gd name="connsiteX3" fmla="*/ 102281 w 8075098"/>
              <a:gd name="connsiteY3" fmla="*/ 488515 h 2385091"/>
              <a:gd name="connsiteX4" fmla="*/ 96018 w 8075098"/>
              <a:gd name="connsiteY4" fmla="*/ 507304 h 2385091"/>
              <a:gd name="connsiteX5" fmla="*/ 89755 w 8075098"/>
              <a:gd name="connsiteY5" fmla="*/ 544882 h 2385091"/>
              <a:gd name="connsiteX6" fmla="*/ 77229 w 8075098"/>
              <a:gd name="connsiteY6" fmla="*/ 613775 h 2385091"/>
              <a:gd name="connsiteX7" fmla="*/ 70966 w 8075098"/>
              <a:gd name="connsiteY7" fmla="*/ 839244 h 2385091"/>
              <a:gd name="connsiteX8" fmla="*/ 64703 w 8075098"/>
              <a:gd name="connsiteY8" fmla="*/ 858033 h 2385091"/>
              <a:gd name="connsiteX9" fmla="*/ 58440 w 8075098"/>
              <a:gd name="connsiteY9" fmla="*/ 883085 h 2385091"/>
              <a:gd name="connsiteX10" fmla="*/ 52177 w 8075098"/>
              <a:gd name="connsiteY10" fmla="*/ 1014608 h 2385091"/>
              <a:gd name="connsiteX11" fmla="*/ 45914 w 8075098"/>
              <a:gd name="connsiteY11" fmla="*/ 1045923 h 2385091"/>
              <a:gd name="connsiteX12" fmla="*/ 27125 w 8075098"/>
              <a:gd name="connsiteY12" fmla="*/ 1221288 h 2385091"/>
              <a:gd name="connsiteX13" fmla="*/ 33388 w 8075098"/>
              <a:gd name="connsiteY13" fmla="*/ 1722329 h 2385091"/>
              <a:gd name="connsiteX14" fmla="*/ 39651 w 8075098"/>
              <a:gd name="connsiteY14" fmla="*/ 1753644 h 2385091"/>
              <a:gd name="connsiteX15" fmla="*/ 27125 w 8075098"/>
              <a:gd name="connsiteY15" fmla="*/ 1979112 h 2385091"/>
              <a:gd name="connsiteX16" fmla="*/ 33388 w 8075098"/>
              <a:gd name="connsiteY16" fmla="*/ 2041742 h 2385091"/>
              <a:gd name="connsiteX17" fmla="*/ 45914 w 8075098"/>
              <a:gd name="connsiteY17" fmla="*/ 2066794 h 2385091"/>
              <a:gd name="connsiteX18" fmla="*/ 52177 w 8075098"/>
              <a:gd name="connsiteY18" fmla="*/ 2091847 h 2385091"/>
              <a:gd name="connsiteX19" fmla="*/ 58440 w 8075098"/>
              <a:gd name="connsiteY19" fmla="*/ 2179529 h 2385091"/>
              <a:gd name="connsiteX20" fmla="*/ 70966 w 8075098"/>
              <a:gd name="connsiteY20" fmla="*/ 2217107 h 2385091"/>
              <a:gd name="connsiteX21" fmla="*/ 108544 w 8075098"/>
              <a:gd name="connsiteY21" fmla="*/ 2292263 h 2385091"/>
              <a:gd name="connsiteX22" fmla="*/ 290172 w 8075098"/>
              <a:gd name="connsiteY22" fmla="*/ 2298526 h 2385091"/>
              <a:gd name="connsiteX23" fmla="*/ 584533 w 8075098"/>
              <a:gd name="connsiteY23" fmla="*/ 2311052 h 2385091"/>
              <a:gd name="connsiteX24" fmla="*/ 722320 w 8075098"/>
              <a:gd name="connsiteY24" fmla="*/ 2317315 h 2385091"/>
              <a:gd name="connsiteX25" fmla="*/ 1010418 w 8075098"/>
              <a:gd name="connsiteY25" fmla="*/ 2323578 h 2385091"/>
              <a:gd name="connsiteX26" fmla="*/ 1354884 w 8075098"/>
              <a:gd name="connsiteY26" fmla="*/ 2336104 h 2385091"/>
              <a:gd name="connsiteX27" fmla="*/ 1561563 w 8075098"/>
              <a:gd name="connsiteY27" fmla="*/ 2348630 h 2385091"/>
              <a:gd name="connsiteX28" fmla="*/ 1999974 w 8075098"/>
              <a:gd name="connsiteY28" fmla="*/ 2354893 h 2385091"/>
              <a:gd name="connsiteX29" fmla="*/ 3791196 w 8075098"/>
              <a:gd name="connsiteY29" fmla="*/ 2348630 h 2385091"/>
              <a:gd name="connsiteX30" fmla="*/ 3809985 w 8075098"/>
              <a:gd name="connsiteY30" fmla="*/ 2342367 h 2385091"/>
              <a:gd name="connsiteX31" fmla="*/ 3897668 w 8075098"/>
              <a:gd name="connsiteY31" fmla="*/ 2323578 h 2385091"/>
              <a:gd name="connsiteX32" fmla="*/ 3966561 w 8075098"/>
              <a:gd name="connsiteY32" fmla="*/ 2298526 h 2385091"/>
              <a:gd name="connsiteX33" fmla="*/ 4029191 w 8075098"/>
              <a:gd name="connsiteY33" fmla="*/ 2292263 h 2385091"/>
              <a:gd name="connsiteX34" fmla="*/ 4273448 w 8075098"/>
              <a:gd name="connsiteY34" fmla="*/ 2298526 h 2385091"/>
              <a:gd name="connsiteX35" fmla="*/ 4292237 w 8075098"/>
              <a:gd name="connsiteY35" fmla="*/ 2304789 h 2385091"/>
              <a:gd name="connsiteX36" fmla="*/ 4323552 w 8075098"/>
              <a:gd name="connsiteY36" fmla="*/ 2311052 h 2385091"/>
              <a:gd name="connsiteX37" fmla="*/ 4348604 w 8075098"/>
              <a:gd name="connsiteY37" fmla="*/ 2317315 h 2385091"/>
              <a:gd name="connsiteX38" fmla="*/ 4642966 w 8075098"/>
              <a:gd name="connsiteY38" fmla="*/ 2304789 h 2385091"/>
              <a:gd name="connsiteX39" fmla="*/ 4693070 w 8075098"/>
              <a:gd name="connsiteY39" fmla="*/ 2298526 h 2385091"/>
              <a:gd name="connsiteX40" fmla="*/ 4730648 w 8075098"/>
              <a:gd name="connsiteY40" fmla="*/ 2286000 h 2385091"/>
              <a:gd name="connsiteX41" fmla="*/ 4774489 w 8075098"/>
              <a:gd name="connsiteY41" fmla="*/ 2279737 h 2385091"/>
              <a:gd name="connsiteX42" fmla="*/ 4799541 w 8075098"/>
              <a:gd name="connsiteY42" fmla="*/ 2273474 h 2385091"/>
              <a:gd name="connsiteX43" fmla="*/ 4949854 w 8075098"/>
              <a:gd name="connsiteY43" fmla="*/ 2292263 h 2385091"/>
              <a:gd name="connsiteX44" fmla="*/ 5050062 w 8075098"/>
              <a:gd name="connsiteY44" fmla="*/ 2304789 h 2385091"/>
              <a:gd name="connsiteX45" fmla="*/ 5075114 w 8075098"/>
              <a:gd name="connsiteY45" fmla="*/ 2311052 h 2385091"/>
              <a:gd name="connsiteX46" fmla="*/ 6903914 w 8075098"/>
              <a:gd name="connsiteY46" fmla="*/ 2304789 h 2385091"/>
              <a:gd name="connsiteX47" fmla="*/ 7661739 w 8075098"/>
              <a:gd name="connsiteY47" fmla="*/ 2317315 h 2385091"/>
              <a:gd name="connsiteX48" fmla="*/ 7793262 w 8075098"/>
              <a:gd name="connsiteY48" fmla="*/ 2329841 h 2385091"/>
              <a:gd name="connsiteX49" fmla="*/ 7830840 w 8075098"/>
              <a:gd name="connsiteY49" fmla="*/ 2342367 h 2385091"/>
              <a:gd name="connsiteX50" fmla="*/ 7868418 w 8075098"/>
              <a:gd name="connsiteY50" fmla="*/ 2348630 h 2385091"/>
              <a:gd name="connsiteX51" fmla="*/ 7893470 w 8075098"/>
              <a:gd name="connsiteY51" fmla="*/ 2354893 h 2385091"/>
              <a:gd name="connsiteX52" fmla="*/ 8031257 w 8075098"/>
              <a:gd name="connsiteY52" fmla="*/ 2348630 h 2385091"/>
              <a:gd name="connsiteX53" fmla="*/ 8068835 w 8075098"/>
              <a:gd name="connsiteY53" fmla="*/ 2336104 h 2385091"/>
              <a:gd name="connsiteX54" fmla="*/ 8075098 w 8075098"/>
              <a:gd name="connsiteY54" fmla="*/ 2317315 h 2385091"/>
              <a:gd name="connsiteX55" fmla="*/ 8068835 w 8075098"/>
              <a:gd name="connsiteY55" fmla="*/ 2298526 h 2385091"/>
              <a:gd name="connsiteX56" fmla="*/ 8062572 w 8075098"/>
              <a:gd name="connsiteY56" fmla="*/ 2273474 h 2385091"/>
              <a:gd name="connsiteX57" fmla="*/ 8056309 w 8075098"/>
              <a:gd name="connsiteY57" fmla="*/ 2254685 h 2385091"/>
              <a:gd name="connsiteX58" fmla="*/ 8050046 w 8075098"/>
              <a:gd name="connsiteY58" fmla="*/ 2223370 h 2385091"/>
              <a:gd name="connsiteX59" fmla="*/ 8037520 w 8075098"/>
              <a:gd name="connsiteY59" fmla="*/ 2179529 h 2385091"/>
              <a:gd name="connsiteX60" fmla="*/ 8031257 w 8075098"/>
              <a:gd name="connsiteY60" fmla="*/ 2154477 h 2385091"/>
              <a:gd name="connsiteX61" fmla="*/ 8024994 w 8075098"/>
              <a:gd name="connsiteY61" fmla="*/ 2123162 h 2385091"/>
              <a:gd name="connsiteX62" fmla="*/ 8012468 w 8075098"/>
              <a:gd name="connsiteY62" fmla="*/ 2085584 h 2385091"/>
              <a:gd name="connsiteX63" fmla="*/ 8018731 w 8075098"/>
              <a:gd name="connsiteY63" fmla="*/ 1991638 h 2385091"/>
              <a:gd name="connsiteX64" fmla="*/ 8024994 w 8075098"/>
              <a:gd name="connsiteY64" fmla="*/ 1954060 h 2385091"/>
              <a:gd name="connsiteX65" fmla="*/ 8018731 w 8075098"/>
              <a:gd name="connsiteY65" fmla="*/ 1860115 h 2385091"/>
              <a:gd name="connsiteX66" fmla="*/ 8012468 w 8075098"/>
              <a:gd name="connsiteY66" fmla="*/ 1822537 h 2385091"/>
              <a:gd name="connsiteX67" fmla="*/ 7999941 w 8075098"/>
              <a:gd name="connsiteY67" fmla="*/ 1784959 h 2385091"/>
              <a:gd name="connsiteX68" fmla="*/ 8006204 w 8075098"/>
              <a:gd name="connsiteY68" fmla="*/ 1640910 h 2385091"/>
              <a:gd name="connsiteX69" fmla="*/ 8012468 w 8075098"/>
              <a:gd name="connsiteY69" fmla="*/ 1584542 h 2385091"/>
              <a:gd name="connsiteX70" fmla="*/ 8006204 w 8075098"/>
              <a:gd name="connsiteY70" fmla="*/ 1453019 h 2385091"/>
              <a:gd name="connsiteX71" fmla="*/ 7999941 w 8075098"/>
              <a:gd name="connsiteY71" fmla="*/ 1409178 h 2385091"/>
              <a:gd name="connsiteX72" fmla="*/ 7981152 w 8075098"/>
              <a:gd name="connsiteY72" fmla="*/ 1321496 h 2385091"/>
              <a:gd name="connsiteX73" fmla="*/ 7974889 w 8075098"/>
              <a:gd name="connsiteY73" fmla="*/ 1246340 h 2385091"/>
              <a:gd name="connsiteX74" fmla="*/ 7968626 w 8075098"/>
              <a:gd name="connsiteY74" fmla="*/ 1208762 h 2385091"/>
              <a:gd name="connsiteX75" fmla="*/ 7974889 w 8075098"/>
              <a:gd name="connsiteY75" fmla="*/ 1014608 h 2385091"/>
              <a:gd name="connsiteX76" fmla="*/ 7968626 w 8075098"/>
              <a:gd name="connsiteY76" fmla="*/ 350729 h 2385091"/>
              <a:gd name="connsiteX77" fmla="*/ 7962363 w 8075098"/>
              <a:gd name="connsiteY77" fmla="*/ 331940 h 2385091"/>
              <a:gd name="connsiteX78" fmla="*/ 7956100 w 8075098"/>
              <a:gd name="connsiteY78" fmla="*/ 281836 h 2385091"/>
              <a:gd name="connsiteX79" fmla="*/ 7949837 w 8075098"/>
              <a:gd name="connsiteY79" fmla="*/ 244257 h 2385091"/>
              <a:gd name="connsiteX80" fmla="*/ 7943574 w 8075098"/>
              <a:gd name="connsiteY80" fmla="*/ 200416 h 2385091"/>
              <a:gd name="connsiteX81" fmla="*/ 7931048 w 8075098"/>
              <a:gd name="connsiteY81" fmla="*/ 156575 h 2385091"/>
              <a:gd name="connsiteX82" fmla="*/ 7899733 w 8075098"/>
              <a:gd name="connsiteY82" fmla="*/ 93945 h 2385091"/>
              <a:gd name="connsiteX83" fmla="*/ 7467585 w 8075098"/>
              <a:gd name="connsiteY83" fmla="*/ 100208 h 2385091"/>
              <a:gd name="connsiteX84" fmla="*/ 7436270 w 8075098"/>
              <a:gd name="connsiteY84" fmla="*/ 106471 h 2385091"/>
              <a:gd name="connsiteX85" fmla="*/ 7242117 w 8075098"/>
              <a:gd name="connsiteY85" fmla="*/ 112734 h 2385091"/>
              <a:gd name="connsiteX86" fmla="*/ 6872599 w 8075098"/>
              <a:gd name="connsiteY86" fmla="*/ 112734 h 2385091"/>
              <a:gd name="connsiteX87" fmla="*/ 6665920 w 8075098"/>
              <a:gd name="connsiteY87" fmla="*/ 106471 h 2385091"/>
              <a:gd name="connsiteX88" fmla="*/ 6177404 w 8075098"/>
              <a:gd name="connsiteY88" fmla="*/ 106471 h 2385091"/>
              <a:gd name="connsiteX89" fmla="*/ 5269268 w 8075098"/>
              <a:gd name="connsiteY89" fmla="*/ 100208 h 2385091"/>
              <a:gd name="connsiteX90" fmla="*/ 5062588 w 8075098"/>
              <a:gd name="connsiteY90" fmla="*/ 93945 h 2385091"/>
              <a:gd name="connsiteX91" fmla="*/ 5037536 w 8075098"/>
              <a:gd name="connsiteY91" fmla="*/ 87682 h 2385091"/>
              <a:gd name="connsiteX92" fmla="*/ 4968643 w 8075098"/>
              <a:gd name="connsiteY92" fmla="*/ 68893 h 2385091"/>
              <a:gd name="connsiteX93" fmla="*/ 4880961 w 8075098"/>
              <a:gd name="connsiteY93" fmla="*/ 50104 h 2385091"/>
              <a:gd name="connsiteX94" fmla="*/ 3321470 w 8075098"/>
              <a:gd name="connsiteY94" fmla="*/ 43841 h 2385091"/>
              <a:gd name="connsiteX95" fmla="*/ 2501015 w 8075098"/>
              <a:gd name="connsiteY95" fmla="*/ 25052 h 2385091"/>
              <a:gd name="connsiteX96" fmla="*/ 2400807 w 8075098"/>
              <a:gd name="connsiteY96" fmla="*/ 18789 h 2385091"/>
              <a:gd name="connsiteX97" fmla="*/ 2375755 w 8075098"/>
              <a:gd name="connsiteY97" fmla="*/ 12526 h 2385091"/>
              <a:gd name="connsiteX98" fmla="*/ 2356966 w 8075098"/>
              <a:gd name="connsiteY98" fmla="*/ 6263 h 2385091"/>
              <a:gd name="connsiteX99" fmla="*/ 1899766 w 8075098"/>
              <a:gd name="connsiteY99" fmla="*/ 0 h 2385091"/>
              <a:gd name="connsiteX100" fmla="*/ 1674298 w 8075098"/>
              <a:gd name="connsiteY100" fmla="*/ 6263 h 2385091"/>
              <a:gd name="connsiteX101" fmla="*/ 1530248 w 8075098"/>
              <a:gd name="connsiteY101" fmla="*/ 25052 h 2385091"/>
              <a:gd name="connsiteX102" fmla="*/ 1498933 w 8075098"/>
              <a:gd name="connsiteY102" fmla="*/ 31315 h 2385091"/>
              <a:gd name="connsiteX103" fmla="*/ 1386199 w 8075098"/>
              <a:gd name="connsiteY103" fmla="*/ 37578 h 2385091"/>
              <a:gd name="connsiteX104" fmla="*/ 1348621 w 8075098"/>
              <a:gd name="connsiteY104" fmla="*/ 43841 h 2385091"/>
              <a:gd name="connsiteX105" fmla="*/ 89755 w 8075098"/>
              <a:gd name="connsiteY105"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102281 w 8075098"/>
              <a:gd name="connsiteY4" fmla="*/ 488515 h 2385091"/>
              <a:gd name="connsiteX5" fmla="*/ 96018 w 8075098"/>
              <a:gd name="connsiteY5" fmla="*/ 507304 h 2385091"/>
              <a:gd name="connsiteX6" fmla="*/ 89755 w 8075098"/>
              <a:gd name="connsiteY6" fmla="*/ 544882 h 2385091"/>
              <a:gd name="connsiteX7" fmla="*/ 77229 w 8075098"/>
              <a:gd name="connsiteY7" fmla="*/ 613775 h 2385091"/>
              <a:gd name="connsiteX8" fmla="*/ 70966 w 8075098"/>
              <a:gd name="connsiteY8" fmla="*/ 839244 h 2385091"/>
              <a:gd name="connsiteX9" fmla="*/ 64703 w 8075098"/>
              <a:gd name="connsiteY9" fmla="*/ 858033 h 2385091"/>
              <a:gd name="connsiteX10" fmla="*/ 58440 w 8075098"/>
              <a:gd name="connsiteY10" fmla="*/ 883085 h 2385091"/>
              <a:gd name="connsiteX11" fmla="*/ 52177 w 8075098"/>
              <a:gd name="connsiteY11" fmla="*/ 1014608 h 2385091"/>
              <a:gd name="connsiteX12" fmla="*/ 45914 w 8075098"/>
              <a:gd name="connsiteY12" fmla="*/ 1045923 h 2385091"/>
              <a:gd name="connsiteX13" fmla="*/ 27125 w 8075098"/>
              <a:gd name="connsiteY13" fmla="*/ 1221288 h 2385091"/>
              <a:gd name="connsiteX14" fmla="*/ 33388 w 8075098"/>
              <a:gd name="connsiteY14" fmla="*/ 1722329 h 2385091"/>
              <a:gd name="connsiteX15" fmla="*/ 39651 w 8075098"/>
              <a:gd name="connsiteY15" fmla="*/ 1753644 h 2385091"/>
              <a:gd name="connsiteX16" fmla="*/ 27125 w 8075098"/>
              <a:gd name="connsiteY16" fmla="*/ 1979112 h 2385091"/>
              <a:gd name="connsiteX17" fmla="*/ 33388 w 8075098"/>
              <a:gd name="connsiteY17" fmla="*/ 2041742 h 2385091"/>
              <a:gd name="connsiteX18" fmla="*/ 45914 w 8075098"/>
              <a:gd name="connsiteY18" fmla="*/ 2066794 h 2385091"/>
              <a:gd name="connsiteX19" fmla="*/ 52177 w 8075098"/>
              <a:gd name="connsiteY19" fmla="*/ 2091847 h 2385091"/>
              <a:gd name="connsiteX20" fmla="*/ 58440 w 8075098"/>
              <a:gd name="connsiteY20" fmla="*/ 2179529 h 2385091"/>
              <a:gd name="connsiteX21" fmla="*/ 70966 w 8075098"/>
              <a:gd name="connsiteY21" fmla="*/ 2217107 h 2385091"/>
              <a:gd name="connsiteX22" fmla="*/ 108544 w 8075098"/>
              <a:gd name="connsiteY22" fmla="*/ 2292263 h 2385091"/>
              <a:gd name="connsiteX23" fmla="*/ 290172 w 8075098"/>
              <a:gd name="connsiteY23" fmla="*/ 2298526 h 2385091"/>
              <a:gd name="connsiteX24" fmla="*/ 584533 w 8075098"/>
              <a:gd name="connsiteY24" fmla="*/ 2311052 h 2385091"/>
              <a:gd name="connsiteX25" fmla="*/ 722320 w 8075098"/>
              <a:gd name="connsiteY25" fmla="*/ 2317315 h 2385091"/>
              <a:gd name="connsiteX26" fmla="*/ 1010418 w 8075098"/>
              <a:gd name="connsiteY26" fmla="*/ 2323578 h 2385091"/>
              <a:gd name="connsiteX27" fmla="*/ 1354884 w 8075098"/>
              <a:gd name="connsiteY27" fmla="*/ 2336104 h 2385091"/>
              <a:gd name="connsiteX28" fmla="*/ 1561563 w 8075098"/>
              <a:gd name="connsiteY28" fmla="*/ 2348630 h 2385091"/>
              <a:gd name="connsiteX29" fmla="*/ 1999974 w 8075098"/>
              <a:gd name="connsiteY29" fmla="*/ 2354893 h 2385091"/>
              <a:gd name="connsiteX30" fmla="*/ 3791196 w 8075098"/>
              <a:gd name="connsiteY30" fmla="*/ 2348630 h 2385091"/>
              <a:gd name="connsiteX31" fmla="*/ 3809985 w 8075098"/>
              <a:gd name="connsiteY31" fmla="*/ 2342367 h 2385091"/>
              <a:gd name="connsiteX32" fmla="*/ 3897668 w 8075098"/>
              <a:gd name="connsiteY32" fmla="*/ 2323578 h 2385091"/>
              <a:gd name="connsiteX33" fmla="*/ 3966561 w 8075098"/>
              <a:gd name="connsiteY33" fmla="*/ 2298526 h 2385091"/>
              <a:gd name="connsiteX34" fmla="*/ 4029191 w 8075098"/>
              <a:gd name="connsiteY34" fmla="*/ 2292263 h 2385091"/>
              <a:gd name="connsiteX35" fmla="*/ 4273448 w 8075098"/>
              <a:gd name="connsiteY35" fmla="*/ 2298526 h 2385091"/>
              <a:gd name="connsiteX36" fmla="*/ 4292237 w 8075098"/>
              <a:gd name="connsiteY36" fmla="*/ 2304789 h 2385091"/>
              <a:gd name="connsiteX37" fmla="*/ 4323552 w 8075098"/>
              <a:gd name="connsiteY37" fmla="*/ 2311052 h 2385091"/>
              <a:gd name="connsiteX38" fmla="*/ 4348604 w 8075098"/>
              <a:gd name="connsiteY38" fmla="*/ 2317315 h 2385091"/>
              <a:gd name="connsiteX39" fmla="*/ 4642966 w 8075098"/>
              <a:gd name="connsiteY39" fmla="*/ 2304789 h 2385091"/>
              <a:gd name="connsiteX40" fmla="*/ 4693070 w 8075098"/>
              <a:gd name="connsiteY40" fmla="*/ 2298526 h 2385091"/>
              <a:gd name="connsiteX41" fmla="*/ 4730648 w 8075098"/>
              <a:gd name="connsiteY41" fmla="*/ 2286000 h 2385091"/>
              <a:gd name="connsiteX42" fmla="*/ 4774489 w 8075098"/>
              <a:gd name="connsiteY42" fmla="*/ 2279737 h 2385091"/>
              <a:gd name="connsiteX43" fmla="*/ 4799541 w 8075098"/>
              <a:gd name="connsiteY43" fmla="*/ 2273474 h 2385091"/>
              <a:gd name="connsiteX44" fmla="*/ 4949854 w 8075098"/>
              <a:gd name="connsiteY44" fmla="*/ 2292263 h 2385091"/>
              <a:gd name="connsiteX45" fmla="*/ 5050062 w 8075098"/>
              <a:gd name="connsiteY45" fmla="*/ 2304789 h 2385091"/>
              <a:gd name="connsiteX46" fmla="*/ 5075114 w 8075098"/>
              <a:gd name="connsiteY46" fmla="*/ 2311052 h 2385091"/>
              <a:gd name="connsiteX47" fmla="*/ 6903914 w 8075098"/>
              <a:gd name="connsiteY47" fmla="*/ 2304789 h 2385091"/>
              <a:gd name="connsiteX48" fmla="*/ 7661739 w 8075098"/>
              <a:gd name="connsiteY48" fmla="*/ 2317315 h 2385091"/>
              <a:gd name="connsiteX49" fmla="*/ 7793262 w 8075098"/>
              <a:gd name="connsiteY49" fmla="*/ 2329841 h 2385091"/>
              <a:gd name="connsiteX50" fmla="*/ 7830840 w 8075098"/>
              <a:gd name="connsiteY50" fmla="*/ 2342367 h 2385091"/>
              <a:gd name="connsiteX51" fmla="*/ 7868418 w 8075098"/>
              <a:gd name="connsiteY51" fmla="*/ 2348630 h 2385091"/>
              <a:gd name="connsiteX52" fmla="*/ 7893470 w 8075098"/>
              <a:gd name="connsiteY52" fmla="*/ 2354893 h 2385091"/>
              <a:gd name="connsiteX53" fmla="*/ 8031257 w 8075098"/>
              <a:gd name="connsiteY53" fmla="*/ 2348630 h 2385091"/>
              <a:gd name="connsiteX54" fmla="*/ 8068835 w 8075098"/>
              <a:gd name="connsiteY54" fmla="*/ 2336104 h 2385091"/>
              <a:gd name="connsiteX55" fmla="*/ 8075098 w 8075098"/>
              <a:gd name="connsiteY55" fmla="*/ 2317315 h 2385091"/>
              <a:gd name="connsiteX56" fmla="*/ 8068835 w 8075098"/>
              <a:gd name="connsiteY56" fmla="*/ 2298526 h 2385091"/>
              <a:gd name="connsiteX57" fmla="*/ 8062572 w 8075098"/>
              <a:gd name="connsiteY57" fmla="*/ 2273474 h 2385091"/>
              <a:gd name="connsiteX58" fmla="*/ 8056309 w 8075098"/>
              <a:gd name="connsiteY58" fmla="*/ 2254685 h 2385091"/>
              <a:gd name="connsiteX59" fmla="*/ 8050046 w 8075098"/>
              <a:gd name="connsiteY59" fmla="*/ 2223370 h 2385091"/>
              <a:gd name="connsiteX60" fmla="*/ 8037520 w 8075098"/>
              <a:gd name="connsiteY60" fmla="*/ 2179529 h 2385091"/>
              <a:gd name="connsiteX61" fmla="*/ 8031257 w 8075098"/>
              <a:gd name="connsiteY61" fmla="*/ 2154477 h 2385091"/>
              <a:gd name="connsiteX62" fmla="*/ 8024994 w 8075098"/>
              <a:gd name="connsiteY62" fmla="*/ 2123162 h 2385091"/>
              <a:gd name="connsiteX63" fmla="*/ 8012468 w 8075098"/>
              <a:gd name="connsiteY63" fmla="*/ 2085584 h 2385091"/>
              <a:gd name="connsiteX64" fmla="*/ 8018731 w 8075098"/>
              <a:gd name="connsiteY64" fmla="*/ 1991638 h 2385091"/>
              <a:gd name="connsiteX65" fmla="*/ 8024994 w 8075098"/>
              <a:gd name="connsiteY65" fmla="*/ 1954060 h 2385091"/>
              <a:gd name="connsiteX66" fmla="*/ 8018731 w 8075098"/>
              <a:gd name="connsiteY66" fmla="*/ 1860115 h 2385091"/>
              <a:gd name="connsiteX67" fmla="*/ 8012468 w 8075098"/>
              <a:gd name="connsiteY67" fmla="*/ 1822537 h 2385091"/>
              <a:gd name="connsiteX68" fmla="*/ 7999941 w 8075098"/>
              <a:gd name="connsiteY68" fmla="*/ 1784959 h 2385091"/>
              <a:gd name="connsiteX69" fmla="*/ 8006204 w 8075098"/>
              <a:gd name="connsiteY69" fmla="*/ 1640910 h 2385091"/>
              <a:gd name="connsiteX70" fmla="*/ 8012468 w 8075098"/>
              <a:gd name="connsiteY70" fmla="*/ 1584542 h 2385091"/>
              <a:gd name="connsiteX71" fmla="*/ 8006204 w 8075098"/>
              <a:gd name="connsiteY71" fmla="*/ 1453019 h 2385091"/>
              <a:gd name="connsiteX72" fmla="*/ 7999941 w 8075098"/>
              <a:gd name="connsiteY72" fmla="*/ 1409178 h 2385091"/>
              <a:gd name="connsiteX73" fmla="*/ 7981152 w 8075098"/>
              <a:gd name="connsiteY73" fmla="*/ 1321496 h 2385091"/>
              <a:gd name="connsiteX74" fmla="*/ 7974889 w 8075098"/>
              <a:gd name="connsiteY74" fmla="*/ 1246340 h 2385091"/>
              <a:gd name="connsiteX75" fmla="*/ 7968626 w 8075098"/>
              <a:gd name="connsiteY75" fmla="*/ 1208762 h 2385091"/>
              <a:gd name="connsiteX76" fmla="*/ 7974889 w 8075098"/>
              <a:gd name="connsiteY76" fmla="*/ 1014608 h 2385091"/>
              <a:gd name="connsiteX77" fmla="*/ 7968626 w 8075098"/>
              <a:gd name="connsiteY77" fmla="*/ 350729 h 2385091"/>
              <a:gd name="connsiteX78" fmla="*/ 7962363 w 8075098"/>
              <a:gd name="connsiteY78" fmla="*/ 331940 h 2385091"/>
              <a:gd name="connsiteX79" fmla="*/ 7956100 w 8075098"/>
              <a:gd name="connsiteY79" fmla="*/ 281836 h 2385091"/>
              <a:gd name="connsiteX80" fmla="*/ 7949837 w 8075098"/>
              <a:gd name="connsiteY80" fmla="*/ 244257 h 2385091"/>
              <a:gd name="connsiteX81" fmla="*/ 7943574 w 8075098"/>
              <a:gd name="connsiteY81" fmla="*/ 200416 h 2385091"/>
              <a:gd name="connsiteX82" fmla="*/ 7931048 w 8075098"/>
              <a:gd name="connsiteY82" fmla="*/ 156575 h 2385091"/>
              <a:gd name="connsiteX83" fmla="*/ 7899733 w 8075098"/>
              <a:gd name="connsiteY83" fmla="*/ 93945 h 2385091"/>
              <a:gd name="connsiteX84" fmla="*/ 7467585 w 8075098"/>
              <a:gd name="connsiteY84" fmla="*/ 100208 h 2385091"/>
              <a:gd name="connsiteX85" fmla="*/ 7436270 w 8075098"/>
              <a:gd name="connsiteY85" fmla="*/ 106471 h 2385091"/>
              <a:gd name="connsiteX86" fmla="*/ 7242117 w 8075098"/>
              <a:gd name="connsiteY86" fmla="*/ 112734 h 2385091"/>
              <a:gd name="connsiteX87" fmla="*/ 6872599 w 8075098"/>
              <a:gd name="connsiteY87" fmla="*/ 112734 h 2385091"/>
              <a:gd name="connsiteX88" fmla="*/ 6665920 w 8075098"/>
              <a:gd name="connsiteY88" fmla="*/ 106471 h 2385091"/>
              <a:gd name="connsiteX89" fmla="*/ 6177404 w 8075098"/>
              <a:gd name="connsiteY89" fmla="*/ 106471 h 2385091"/>
              <a:gd name="connsiteX90" fmla="*/ 5269268 w 8075098"/>
              <a:gd name="connsiteY90" fmla="*/ 100208 h 2385091"/>
              <a:gd name="connsiteX91" fmla="*/ 5062588 w 8075098"/>
              <a:gd name="connsiteY91" fmla="*/ 93945 h 2385091"/>
              <a:gd name="connsiteX92" fmla="*/ 5037536 w 8075098"/>
              <a:gd name="connsiteY92" fmla="*/ 87682 h 2385091"/>
              <a:gd name="connsiteX93" fmla="*/ 4968643 w 8075098"/>
              <a:gd name="connsiteY93" fmla="*/ 68893 h 2385091"/>
              <a:gd name="connsiteX94" fmla="*/ 4880961 w 8075098"/>
              <a:gd name="connsiteY94" fmla="*/ 50104 h 2385091"/>
              <a:gd name="connsiteX95" fmla="*/ 3321470 w 8075098"/>
              <a:gd name="connsiteY95" fmla="*/ 43841 h 2385091"/>
              <a:gd name="connsiteX96" fmla="*/ 2501015 w 8075098"/>
              <a:gd name="connsiteY96" fmla="*/ 25052 h 2385091"/>
              <a:gd name="connsiteX97" fmla="*/ 2400807 w 8075098"/>
              <a:gd name="connsiteY97" fmla="*/ 18789 h 2385091"/>
              <a:gd name="connsiteX98" fmla="*/ 2375755 w 8075098"/>
              <a:gd name="connsiteY98" fmla="*/ 12526 h 2385091"/>
              <a:gd name="connsiteX99" fmla="*/ 2356966 w 8075098"/>
              <a:gd name="connsiteY99" fmla="*/ 6263 h 2385091"/>
              <a:gd name="connsiteX100" fmla="*/ 1899766 w 8075098"/>
              <a:gd name="connsiteY100" fmla="*/ 0 h 2385091"/>
              <a:gd name="connsiteX101" fmla="*/ 1674298 w 8075098"/>
              <a:gd name="connsiteY101" fmla="*/ 6263 h 2385091"/>
              <a:gd name="connsiteX102" fmla="*/ 1530248 w 8075098"/>
              <a:gd name="connsiteY102" fmla="*/ 25052 h 2385091"/>
              <a:gd name="connsiteX103" fmla="*/ 1498933 w 8075098"/>
              <a:gd name="connsiteY103" fmla="*/ 31315 h 2385091"/>
              <a:gd name="connsiteX104" fmla="*/ 1386199 w 8075098"/>
              <a:gd name="connsiteY104" fmla="*/ 37578 h 2385091"/>
              <a:gd name="connsiteX105" fmla="*/ 1348621 w 8075098"/>
              <a:gd name="connsiteY105" fmla="*/ 43841 h 2385091"/>
              <a:gd name="connsiteX106" fmla="*/ 89755 w 8075098"/>
              <a:gd name="connsiteY106"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102281 w 8075098"/>
              <a:gd name="connsiteY4" fmla="*/ 488515 h 2385091"/>
              <a:gd name="connsiteX5" fmla="*/ 89755 w 8075098"/>
              <a:gd name="connsiteY5" fmla="*/ 544882 h 2385091"/>
              <a:gd name="connsiteX6" fmla="*/ 77229 w 8075098"/>
              <a:gd name="connsiteY6" fmla="*/ 613775 h 2385091"/>
              <a:gd name="connsiteX7" fmla="*/ 70966 w 8075098"/>
              <a:gd name="connsiteY7" fmla="*/ 839244 h 2385091"/>
              <a:gd name="connsiteX8" fmla="*/ 64703 w 8075098"/>
              <a:gd name="connsiteY8" fmla="*/ 858033 h 2385091"/>
              <a:gd name="connsiteX9" fmla="*/ 58440 w 8075098"/>
              <a:gd name="connsiteY9" fmla="*/ 883085 h 2385091"/>
              <a:gd name="connsiteX10" fmla="*/ 52177 w 8075098"/>
              <a:gd name="connsiteY10" fmla="*/ 1014608 h 2385091"/>
              <a:gd name="connsiteX11" fmla="*/ 45914 w 8075098"/>
              <a:gd name="connsiteY11" fmla="*/ 1045923 h 2385091"/>
              <a:gd name="connsiteX12" fmla="*/ 27125 w 8075098"/>
              <a:gd name="connsiteY12" fmla="*/ 1221288 h 2385091"/>
              <a:gd name="connsiteX13" fmla="*/ 33388 w 8075098"/>
              <a:gd name="connsiteY13" fmla="*/ 1722329 h 2385091"/>
              <a:gd name="connsiteX14" fmla="*/ 39651 w 8075098"/>
              <a:gd name="connsiteY14" fmla="*/ 1753644 h 2385091"/>
              <a:gd name="connsiteX15" fmla="*/ 27125 w 8075098"/>
              <a:gd name="connsiteY15" fmla="*/ 1979112 h 2385091"/>
              <a:gd name="connsiteX16" fmla="*/ 33388 w 8075098"/>
              <a:gd name="connsiteY16" fmla="*/ 2041742 h 2385091"/>
              <a:gd name="connsiteX17" fmla="*/ 45914 w 8075098"/>
              <a:gd name="connsiteY17" fmla="*/ 2066794 h 2385091"/>
              <a:gd name="connsiteX18" fmla="*/ 52177 w 8075098"/>
              <a:gd name="connsiteY18" fmla="*/ 2091847 h 2385091"/>
              <a:gd name="connsiteX19" fmla="*/ 58440 w 8075098"/>
              <a:gd name="connsiteY19" fmla="*/ 2179529 h 2385091"/>
              <a:gd name="connsiteX20" fmla="*/ 70966 w 8075098"/>
              <a:gd name="connsiteY20" fmla="*/ 2217107 h 2385091"/>
              <a:gd name="connsiteX21" fmla="*/ 108544 w 8075098"/>
              <a:gd name="connsiteY21" fmla="*/ 2292263 h 2385091"/>
              <a:gd name="connsiteX22" fmla="*/ 290172 w 8075098"/>
              <a:gd name="connsiteY22" fmla="*/ 2298526 h 2385091"/>
              <a:gd name="connsiteX23" fmla="*/ 584533 w 8075098"/>
              <a:gd name="connsiteY23" fmla="*/ 2311052 h 2385091"/>
              <a:gd name="connsiteX24" fmla="*/ 722320 w 8075098"/>
              <a:gd name="connsiteY24" fmla="*/ 2317315 h 2385091"/>
              <a:gd name="connsiteX25" fmla="*/ 1010418 w 8075098"/>
              <a:gd name="connsiteY25" fmla="*/ 2323578 h 2385091"/>
              <a:gd name="connsiteX26" fmla="*/ 1354884 w 8075098"/>
              <a:gd name="connsiteY26" fmla="*/ 2336104 h 2385091"/>
              <a:gd name="connsiteX27" fmla="*/ 1561563 w 8075098"/>
              <a:gd name="connsiteY27" fmla="*/ 2348630 h 2385091"/>
              <a:gd name="connsiteX28" fmla="*/ 1999974 w 8075098"/>
              <a:gd name="connsiteY28" fmla="*/ 2354893 h 2385091"/>
              <a:gd name="connsiteX29" fmla="*/ 3791196 w 8075098"/>
              <a:gd name="connsiteY29" fmla="*/ 2348630 h 2385091"/>
              <a:gd name="connsiteX30" fmla="*/ 3809985 w 8075098"/>
              <a:gd name="connsiteY30" fmla="*/ 2342367 h 2385091"/>
              <a:gd name="connsiteX31" fmla="*/ 3897668 w 8075098"/>
              <a:gd name="connsiteY31" fmla="*/ 2323578 h 2385091"/>
              <a:gd name="connsiteX32" fmla="*/ 3966561 w 8075098"/>
              <a:gd name="connsiteY32" fmla="*/ 2298526 h 2385091"/>
              <a:gd name="connsiteX33" fmla="*/ 4029191 w 8075098"/>
              <a:gd name="connsiteY33" fmla="*/ 2292263 h 2385091"/>
              <a:gd name="connsiteX34" fmla="*/ 4273448 w 8075098"/>
              <a:gd name="connsiteY34" fmla="*/ 2298526 h 2385091"/>
              <a:gd name="connsiteX35" fmla="*/ 4292237 w 8075098"/>
              <a:gd name="connsiteY35" fmla="*/ 2304789 h 2385091"/>
              <a:gd name="connsiteX36" fmla="*/ 4323552 w 8075098"/>
              <a:gd name="connsiteY36" fmla="*/ 2311052 h 2385091"/>
              <a:gd name="connsiteX37" fmla="*/ 4348604 w 8075098"/>
              <a:gd name="connsiteY37" fmla="*/ 2317315 h 2385091"/>
              <a:gd name="connsiteX38" fmla="*/ 4642966 w 8075098"/>
              <a:gd name="connsiteY38" fmla="*/ 2304789 h 2385091"/>
              <a:gd name="connsiteX39" fmla="*/ 4693070 w 8075098"/>
              <a:gd name="connsiteY39" fmla="*/ 2298526 h 2385091"/>
              <a:gd name="connsiteX40" fmla="*/ 4730648 w 8075098"/>
              <a:gd name="connsiteY40" fmla="*/ 2286000 h 2385091"/>
              <a:gd name="connsiteX41" fmla="*/ 4774489 w 8075098"/>
              <a:gd name="connsiteY41" fmla="*/ 2279737 h 2385091"/>
              <a:gd name="connsiteX42" fmla="*/ 4799541 w 8075098"/>
              <a:gd name="connsiteY42" fmla="*/ 2273474 h 2385091"/>
              <a:gd name="connsiteX43" fmla="*/ 4949854 w 8075098"/>
              <a:gd name="connsiteY43" fmla="*/ 2292263 h 2385091"/>
              <a:gd name="connsiteX44" fmla="*/ 5050062 w 8075098"/>
              <a:gd name="connsiteY44" fmla="*/ 2304789 h 2385091"/>
              <a:gd name="connsiteX45" fmla="*/ 5075114 w 8075098"/>
              <a:gd name="connsiteY45" fmla="*/ 2311052 h 2385091"/>
              <a:gd name="connsiteX46" fmla="*/ 6903914 w 8075098"/>
              <a:gd name="connsiteY46" fmla="*/ 2304789 h 2385091"/>
              <a:gd name="connsiteX47" fmla="*/ 7661739 w 8075098"/>
              <a:gd name="connsiteY47" fmla="*/ 2317315 h 2385091"/>
              <a:gd name="connsiteX48" fmla="*/ 7793262 w 8075098"/>
              <a:gd name="connsiteY48" fmla="*/ 2329841 h 2385091"/>
              <a:gd name="connsiteX49" fmla="*/ 7830840 w 8075098"/>
              <a:gd name="connsiteY49" fmla="*/ 2342367 h 2385091"/>
              <a:gd name="connsiteX50" fmla="*/ 7868418 w 8075098"/>
              <a:gd name="connsiteY50" fmla="*/ 2348630 h 2385091"/>
              <a:gd name="connsiteX51" fmla="*/ 7893470 w 8075098"/>
              <a:gd name="connsiteY51" fmla="*/ 2354893 h 2385091"/>
              <a:gd name="connsiteX52" fmla="*/ 8031257 w 8075098"/>
              <a:gd name="connsiteY52" fmla="*/ 2348630 h 2385091"/>
              <a:gd name="connsiteX53" fmla="*/ 8068835 w 8075098"/>
              <a:gd name="connsiteY53" fmla="*/ 2336104 h 2385091"/>
              <a:gd name="connsiteX54" fmla="*/ 8075098 w 8075098"/>
              <a:gd name="connsiteY54" fmla="*/ 2317315 h 2385091"/>
              <a:gd name="connsiteX55" fmla="*/ 8068835 w 8075098"/>
              <a:gd name="connsiteY55" fmla="*/ 2298526 h 2385091"/>
              <a:gd name="connsiteX56" fmla="*/ 8062572 w 8075098"/>
              <a:gd name="connsiteY56" fmla="*/ 2273474 h 2385091"/>
              <a:gd name="connsiteX57" fmla="*/ 8056309 w 8075098"/>
              <a:gd name="connsiteY57" fmla="*/ 2254685 h 2385091"/>
              <a:gd name="connsiteX58" fmla="*/ 8050046 w 8075098"/>
              <a:gd name="connsiteY58" fmla="*/ 2223370 h 2385091"/>
              <a:gd name="connsiteX59" fmla="*/ 8037520 w 8075098"/>
              <a:gd name="connsiteY59" fmla="*/ 2179529 h 2385091"/>
              <a:gd name="connsiteX60" fmla="*/ 8031257 w 8075098"/>
              <a:gd name="connsiteY60" fmla="*/ 2154477 h 2385091"/>
              <a:gd name="connsiteX61" fmla="*/ 8024994 w 8075098"/>
              <a:gd name="connsiteY61" fmla="*/ 2123162 h 2385091"/>
              <a:gd name="connsiteX62" fmla="*/ 8012468 w 8075098"/>
              <a:gd name="connsiteY62" fmla="*/ 2085584 h 2385091"/>
              <a:gd name="connsiteX63" fmla="*/ 8018731 w 8075098"/>
              <a:gd name="connsiteY63" fmla="*/ 1991638 h 2385091"/>
              <a:gd name="connsiteX64" fmla="*/ 8024994 w 8075098"/>
              <a:gd name="connsiteY64" fmla="*/ 1954060 h 2385091"/>
              <a:gd name="connsiteX65" fmla="*/ 8018731 w 8075098"/>
              <a:gd name="connsiteY65" fmla="*/ 1860115 h 2385091"/>
              <a:gd name="connsiteX66" fmla="*/ 8012468 w 8075098"/>
              <a:gd name="connsiteY66" fmla="*/ 1822537 h 2385091"/>
              <a:gd name="connsiteX67" fmla="*/ 7999941 w 8075098"/>
              <a:gd name="connsiteY67" fmla="*/ 1784959 h 2385091"/>
              <a:gd name="connsiteX68" fmla="*/ 8006204 w 8075098"/>
              <a:gd name="connsiteY68" fmla="*/ 1640910 h 2385091"/>
              <a:gd name="connsiteX69" fmla="*/ 8012468 w 8075098"/>
              <a:gd name="connsiteY69" fmla="*/ 1584542 h 2385091"/>
              <a:gd name="connsiteX70" fmla="*/ 8006204 w 8075098"/>
              <a:gd name="connsiteY70" fmla="*/ 1453019 h 2385091"/>
              <a:gd name="connsiteX71" fmla="*/ 7999941 w 8075098"/>
              <a:gd name="connsiteY71" fmla="*/ 1409178 h 2385091"/>
              <a:gd name="connsiteX72" fmla="*/ 7981152 w 8075098"/>
              <a:gd name="connsiteY72" fmla="*/ 1321496 h 2385091"/>
              <a:gd name="connsiteX73" fmla="*/ 7974889 w 8075098"/>
              <a:gd name="connsiteY73" fmla="*/ 1246340 h 2385091"/>
              <a:gd name="connsiteX74" fmla="*/ 7968626 w 8075098"/>
              <a:gd name="connsiteY74" fmla="*/ 1208762 h 2385091"/>
              <a:gd name="connsiteX75" fmla="*/ 7974889 w 8075098"/>
              <a:gd name="connsiteY75" fmla="*/ 1014608 h 2385091"/>
              <a:gd name="connsiteX76" fmla="*/ 7968626 w 8075098"/>
              <a:gd name="connsiteY76" fmla="*/ 350729 h 2385091"/>
              <a:gd name="connsiteX77" fmla="*/ 7962363 w 8075098"/>
              <a:gd name="connsiteY77" fmla="*/ 331940 h 2385091"/>
              <a:gd name="connsiteX78" fmla="*/ 7956100 w 8075098"/>
              <a:gd name="connsiteY78" fmla="*/ 281836 h 2385091"/>
              <a:gd name="connsiteX79" fmla="*/ 7949837 w 8075098"/>
              <a:gd name="connsiteY79" fmla="*/ 244257 h 2385091"/>
              <a:gd name="connsiteX80" fmla="*/ 7943574 w 8075098"/>
              <a:gd name="connsiteY80" fmla="*/ 200416 h 2385091"/>
              <a:gd name="connsiteX81" fmla="*/ 7931048 w 8075098"/>
              <a:gd name="connsiteY81" fmla="*/ 156575 h 2385091"/>
              <a:gd name="connsiteX82" fmla="*/ 7899733 w 8075098"/>
              <a:gd name="connsiteY82" fmla="*/ 93945 h 2385091"/>
              <a:gd name="connsiteX83" fmla="*/ 7467585 w 8075098"/>
              <a:gd name="connsiteY83" fmla="*/ 100208 h 2385091"/>
              <a:gd name="connsiteX84" fmla="*/ 7436270 w 8075098"/>
              <a:gd name="connsiteY84" fmla="*/ 106471 h 2385091"/>
              <a:gd name="connsiteX85" fmla="*/ 7242117 w 8075098"/>
              <a:gd name="connsiteY85" fmla="*/ 112734 h 2385091"/>
              <a:gd name="connsiteX86" fmla="*/ 6872599 w 8075098"/>
              <a:gd name="connsiteY86" fmla="*/ 112734 h 2385091"/>
              <a:gd name="connsiteX87" fmla="*/ 6665920 w 8075098"/>
              <a:gd name="connsiteY87" fmla="*/ 106471 h 2385091"/>
              <a:gd name="connsiteX88" fmla="*/ 6177404 w 8075098"/>
              <a:gd name="connsiteY88" fmla="*/ 106471 h 2385091"/>
              <a:gd name="connsiteX89" fmla="*/ 5269268 w 8075098"/>
              <a:gd name="connsiteY89" fmla="*/ 100208 h 2385091"/>
              <a:gd name="connsiteX90" fmla="*/ 5062588 w 8075098"/>
              <a:gd name="connsiteY90" fmla="*/ 93945 h 2385091"/>
              <a:gd name="connsiteX91" fmla="*/ 5037536 w 8075098"/>
              <a:gd name="connsiteY91" fmla="*/ 87682 h 2385091"/>
              <a:gd name="connsiteX92" fmla="*/ 4968643 w 8075098"/>
              <a:gd name="connsiteY92" fmla="*/ 68893 h 2385091"/>
              <a:gd name="connsiteX93" fmla="*/ 4880961 w 8075098"/>
              <a:gd name="connsiteY93" fmla="*/ 50104 h 2385091"/>
              <a:gd name="connsiteX94" fmla="*/ 3321470 w 8075098"/>
              <a:gd name="connsiteY94" fmla="*/ 43841 h 2385091"/>
              <a:gd name="connsiteX95" fmla="*/ 2501015 w 8075098"/>
              <a:gd name="connsiteY95" fmla="*/ 25052 h 2385091"/>
              <a:gd name="connsiteX96" fmla="*/ 2400807 w 8075098"/>
              <a:gd name="connsiteY96" fmla="*/ 18789 h 2385091"/>
              <a:gd name="connsiteX97" fmla="*/ 2375755 w 8075098"/>
              <a:gd name="connsiteY97" fmla="*/ 12526 h 2385091"/>
              <a:gd name="connsiteX98" fmla="*/ 2356966 w 8075098"/>
              <a:gd name="connsiteY98" fmla="*/ 6263 h 2385091"/>
              <a:gd name="connsiteX99" fmla="*/ 1899766 w 8075098"/>
              <a:gd name="connsiteY99" fmla="*/ 0 h 2385091"/>
              <a:gd name="connsiteX100" fmla="*/ 1674298 w 8075098"/>
              <a:gd name="connsiteY100" fmla="*/ 6263 h 2385091"/>
              <a:gd name="connsiteX101" fmla="*/ 1530248 w 8075098"/>
              <a:gd name="connsiteY101" fmla="*/ 25052 h 2385091"/>
              <a:gd name="connsiteX102" fmla="*/ 1498933 w 8075098"/>
              <a:gd name="connsiteY102" fmla="*/ 31315 h 2385091"/>
              <a:gd name="connsiteX103" fmla="*/ 1386199 w 8075098"/>
              <a:gd name="connsiteY103" fmla="*/ 37578 h 2385091"/>
              <a:gd name="connsiteX104" fmla="*/ 1348621 w 8075098"/>
              <a:gd name="connsiteY104" fmla="*/ 43841 h 2385091"/>
              <a:gd name="connsiteX105" fmla="*/ 89755 w 8075098"/>
              <a:gd name="connsiteY105"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89755 w 8075098"/>
              <a:gd name="connsiteY4" fmla="*/ 544882 h 2385091"/>
              <a:gd name="connsiteX5" fmla="*/ 77229 w 8075098"/>
              <a:gd name="connsiteY5" fmla="*/ 613775 h 2385091"/>
              <a:gd name="connsiteX6" fmla="*/ 70966 w 8075098"/>
              <a:gd name="connsiteY6" fmla="*/ 839244 h 2385091"/>
              <a:gd name="connsiteX7" fmla="*/ 64703 w 8075098"/>
              <a:gd name="connsiteY7" fmla="*/ 858033 h 2385091"/>
              <a:gd name="connsiteX8" fmla="*/ 58440 w 8075098"/>
              <a:gd name="connsiteY8" fmla="*/ 883085 h 2385091"/>
              <a:gd name="connsiteX9" fmla="*/ 52177 w 8075098"/>
              <a:gd name="connsiteY9" fmla="*/ 1014608 h 2385091"/>
              <a:gd name="connsiteX10" fmla="*/ 45914 w 8075098"/>
              <a:gd name="connsiteY10" fmla="*/ 1045923 h 2385091"/>
              <a:gd name="connsiteX11" fmla="*/ 27125 w 8075098"/>
              <a:gd name="connsiteY11" fmla="*/ 1221288 h 2385091"/>
              <a:gd name="connsiteX12" fmla="*/ 33388 w 8075098"/>
              <a:gd name="connsiteY12" fmla="*/ 1722329 h 2385091"/>
              <a:gd name="connsiteX13" fmla="*/ 39651 w 8075098"/>
              <a:gd name="connsiteY13" fmla="*/ 1753644 h 2385091"/>
              <a:gd name="connsiteX14" fmla="*/ 27125 w 8075098"/>
              <a:gd name="connsiteY14" fmla="*/ 1979112 h 2385091"/>
              <a:gd name="connsiteX15" fmla="*/ 33388 w 8075098"/>
              <a:gd name="connsiteY15" fmla="*/ 2041742 h 2385091"/>
              <a:gd name="connsiteX16" fmla="*/ 45914 w 8075098"/>
              <a:gd name="connsiteY16" fmla="*/ 2066794 h 2385091"/>
              <a:gd name="connsiteX17" fmla="*/ 52177 w 8075098"/>
              <a:gd name="connsiteY17" fmla="*/ 2091847 h 2385091"/>
              <a:gd name="connsiteX18" fmla="*/ 58440 w 8075098"/>
              <a:gd name="connsiteY18" fmla="*/ 2179529 h 2385091"/>
              <a:gd name="connsiteX19" fmla="*/ 70966 w 8075098"/>
              <a:gd name="connsiteY19" fmla="*/ 2217107 h 2385091"/>
              <a:gd name="connsiteX20" fmla="*/ 108544 w 8075098"/>
              <a:gd name="connsiteY20" fmla="*/ 2292263 h 2385091"/>
              <a:gd name="connsiteX21" fmla="*/ 290172 w 8075098"/>
              <a:gd name="connsiteY21" fmla="*/ 2298526 h 2385091"/>
              <a:gd name="connsiteX22" fmla="*/ 584533 w 8075098"/>
              <a:gd name="connsiteY22" fmla="*/ 2311052 h 2385091"/>
              <a:gd name="connsiteX23" fmla="*/ 722320 w 8075098"/>
              <a:gd name="connsiteY23" fmla="*/ 2317315 h 2385091"/>
              <a:gd name="connsiteX24" fmla="*/ 1010418 w 8075098"/>
              <a:gd name="connsiteY24" fmla="*/ 2323578 h 2385091"/>
              <a:gd name="connsiteX25" fmla="*/ 1354884 w 8075098"/>
              <a:gd name="connsiteY25" fmla="*/ 2336104 h 2385091"/>
              <a:gd name="connsiteX26" fmla="*/ 1561563 w 8075098"/>
              <a:gd name="connsiteY26" fmla="*/ 2348630 h 2385091"/>
              <a:gd name="connsiteX27" fmla="*/ 1999974 w 8075098"/>
              <a:gd name="connsiteY27" fmla="*/ 2354893 h 2385091"/>
              <a:gd name="connsiteX28" fmla="*/ 3791196 w 8075098"/>
              <a:gd name="connsiteY28" fmla="*/ 2348630 h 2385091"/>
              <a:gd name="connsiteX29" fmla="*/ 3809985 w 8075098"/>
              <a:gd name="connsiteY29" fmla="*/ 2342367 h 2385091"/>
              <a:gd name="connsiteX30" fmla="*/ 3897668 w 8075098"/>
              <a:gd name="connsiteY30" fmla="*/ 2323578 h 2385091"/>
              <a:gd name="connsiteX31" fmla="*/ 3966561 w 8075098"/>
              <a:gd name="connsiteY31" fmla="*/ 2298526 h 2385091"/>
              <a:gd name="connsiteX32" fmla="*/ 4029191 w 8075098"/>
              <a:gd name="connsiteY32" fmla="*/ 2292263 h 2385091"/>
              <a:gd name="connsiteX33" fmla="*/ 4273448 w 8075098"/>
              <a:gd name="connsiteY33" fmla="*/ 2298526 h 2385091"/>
              <a:gd name="connsiteX34" fmla="*/ 4292237 w 8075098"/>
              <a:gd name="connsiteY34" fmla="*/ 2304789 h 2385091"/>
              <a:gd name="connsiteX35" fmla="*/ 4323552 w 8075098"/>
              <a:gd name="connsiteY35" fmla="*/ 2311052 h 2385091"/>
              <a:gd name="connsiteX36" fmla="*/ 4348604 w 8075098"/>
              <a:gd name="connsiteY36" fmla="*/ 2317315 h 2385091"/>
              <a:gd name="connsiteX37" fmla="*/ 4642966 w 8075098"/>
              <a:gd name="connsiteY37" fmla="*/ 2304789 h 2385091"/>
              <a:gd name="connsiteX38" fmla="*/ 4693070 w 8075098"/>
              <a:gd name="connsiteY38" fmla="*/ 2298526 h 2385091"/>
              <a:gd name="connsiteX39" fmla="*/ 4730648 w 8075098"/>
              <a:gd name="connsiteY39" fmla="*/ 2286000 h 2385091"/>
              <a:gd name="connsiteX40" fmla="*/ 4774489 w 8075098"/>
              <a:gd name="connsiteY40" fmla="*/ 2279737 h 2385091"/>
              <a:gd name="connsiteX41" fmla="*/ 4799541 w 8075098"/>
              <a:gd name="connsiteY41" fmla="*/ 2273474 h 2385091"/>
              <a:gd name="connsiteX42" fmla="*/ 4949854 w 8075098"/>
              <a:gd name="connsiteY42" fmla="*/ 2292263 h 2385091"/>
              <a:gd name="connsiteX43" fmla="*/ 5050062 w 8075098"/>
              <a:gd name="connsiteY43" fmla="*/ 2304789 h 2385091"/>
              <a:gd name="connsiteX44" fmla="*/ 5075114 w 8075098"/>
              <a:gd name="connsiteY44" fmla="*/ 2311052 h 2385091"/>
              <a:gd name="connsiteX45" fmla="*/ 6903914 w 8075098"/>
              <a:gd name="connsiteY45" fmla="*/ 2304789 h 2385091"/>
              <a:gd name="connsiteX46" fmla="*/ 7661739 w 8075098"/>
              <a:gd name="connsiteY46" fmla="*/ 2317315 h 2385091"/>
              <a:gd name="connsiteX47" fmla="*/ 7793262 w 8075098"/>
              <a:gd name="connsiteY47" fmla="*/ 2329841 h 2385091"/>
              <a:gd name="connsiteX48" fmla="*/ 7830840 w 8075098"/>
              <a:gd name="connsiteY48" fmla="*/ 2342367 h 2385091"/>
              <a:gd name="connsiteX49" fmla="*/ 7868418 w 8075098"/>
              <a:gd name="connsiteY49" fmla="*/ 2348630 h 2385091"/>
              <a:gd name="connsiteX50" fmla="*/ 7893470 w 8075098"/>
              <a:gd name="connsiteY50" fmla="*/ 2354893 h 2385091"/>
              <a:gd name="connsiteX51" fmla="*/ 8031257 w 8075098"/>
              <a:gd name="connsiteY51" fmla="*/ 2348630 h 2385091"/>
              <a:gd name="connsiteX52" fmla="*/ 8068835 w 8075098"/>
              <a:gd name="connsiteY52" fmla="*/ 2336104 h 2385091"/>
              <a:gd name="connsiteX53" fmla="*/ 8075098 w 8075098"/>
              <a:gd name="connsiteY53" fmla="*/ 2317315 h 2385091"/>
              <a:gd name="connsiteX54" fmla="*/ 8068835 w 8075098"/>
              <a:gd name="connsiteY54" fmla="*/ 2298526 h 2385091"/>
              <a:gd name="connsiteX55" fmla="*/ 8062572 w 8075098"/>
              <a:gd name="connsiteY55" fmla="*/ 2273474 h 2385091"/>
              <a:gd name="connsiteX56" fmla="*/ 8056309 w 8075098"/>
              <a:gd name="connsiteY56" fmla="*/ 2254685 h 2385091"/>
              <a:gd name="connsiteX57" fmla="*/ 8050046 w 8075098"/>
              <a:gd name="connsiteY57" fmla="*/ 2223370 h 2385091"/>
              <a:gd name="connsiteX58" fmla="*/ 8037520 w 8075098"/>
              <a:gd name="connsiteY58" fmla="*/ 2179529 h 2385091"/>
              <a:gd name="connsiteX59" fmla="*/ 8031257 w 8075098"/>
              <a:gd name="connsiteY59" fmla="*/ 2154477 h 2385091"/>
              <a:gd name="connsiteX60" fmla="*/ 8024994 w 8075098"/>
              <a:gd name="connsiteY60" fmla="*/ 2123162 h 2385091"/>
              <a:gd name="connsiteX61" fmla="*/ 8012468 w 8075098"/>
              <a:gd name="connsiteY61" fmla="*/ 2085584 h 2385091"/>
              <a:gd name="connsiteX62" fmla="*/ 8018731 w 8075098"/>
              <a:gd name="connsiteY62" fmla="*/ 1991638 h 2385091"/>
              <a:gd name="connsiteX63" fmla="*/ 8024994 w 8075098"/>
              <a:gd name="connsiteY63" fmla="*/ 1954060 h 2385091"/>
              <a:gd name="connsiteX64" fmla="*/ 8018731 w 8075098"/>
              <a:gd name="connsiteY64" fmla="*/ 1860115 h 2385091"/>
              <a:gd name="connsiteX65" fmla="*/ 8012468 w 8075098"/>
              <a:gd name="connsiteY65" fmla="*/ 1822537 h 2385091"/>
              <a:gd name="connsiteX66" fmla="*/ 7999941 w 8075098"/>
              <a:gd name="connsiteY66" fmla="*/ 1784959 h 2385091"/>
              <a:gd name="connsiteX67" fmla="*/ 8006204 w 8075098"/>
              <a:gd name="connsiteY67" fmla="*/ 1640910 h 2385091"/>
              <a:gd name="connsiteX68" fmla="*/ 8012468 w 8075098"/>
              <a:gd name="connsiteY68" fmla="*/ 1584542 h 2385091"/>
              <a:gd name="connsiteX69" fmla="*/ 8006204 w 8075098"/>
              <a:gd name="connsiteY69" fmla="*/ 1453019 h 2385091"/>
              <a:gd name="connsiteX70" fmla="*/ 7999941 w 8075098"/>
              <a:gd name="connsiteY70" fmla="*/ 1409178 h 2385091"/>
              <a:gd name="connsiteX71" fmla="*/ 7981152 w 8075098"/>
              <a:gd name="connsiteY71" fmla="*/ 1321496 h 2385091"/>
              <a:gd name="connsiteX72" fmla="*/ 7974889 w 8075098"/>
              <a:gd name="connsiteY72" fmla="*/ 1246340 h 2385091"/>
              <a:gd name="connsiteX73" fmla="*/ 7968626 w 8075098"/>
              <a:gd name="connsiteY73" fmla="*/ 1208762 h 2385091"/>
              <a:gd name="connsiteX74" fmla="*/ 7974889 w 8075098"/>
              <a:gd name="connsiteY74" fmla="*/ 1014608 h 2385091"/>
              <a:gd name="connsiteX75" fmla="*/ 7968626 w 8075098"/>
              <a:gd name="connsiteY75" fmla="*/ 350729 h 2385091"/>
              <a:gd name="connsiteX76" fmla="*/ 7962363 w 8075098"/>
              <a:gd name="connsiteY76" fmla="*/ 331940 h 2385091"/>
              <a:gd name="connsiteX77" fmla="*/ 7956100 w 8075098"/>
              <a:gd name="connsiteY77" fmla="*/ 281836 h 2385091"/>
              <a:gd name="connsiteX78" fmla="*/ 7949837 w 8075098"/>
              <a:gd name="connsiteY78" fmla="*/ 244257 h 2385091"/>
              <a:gd name="connsiteX79" fmla="*/ 7943574 w 8075098"/>
              <a:gd name="connsiteY79" fmla="*/ 200416 h 2385091"/>
              <a:gd name="connsiteX80" fmla="*/ 7931048 w 8075098"/>
              <a:gd name="connsiteY80" fmla="*/ 156575 h 2385091"/>
              <a:gd name="connsiteX81" fmla="*/ 7899733 w 8075098"/>
              <a:gd name="connsiteY81" fmla="*/ 93945 h 2385091"/>
              <a:gd name="connsiteX82" fmla="*/ 7467585 w 8075098"/>
              <a:gd name="connsiteY82" fmla="*/ 100208 h 2385091"/>
              <a:gd name="connsiteX83" fmla="*/ 7436270 w 8075098"/>
              <a:gd name="connsiteY83" fmla="*/ 106471 h 2385091"/>
              <a:gd name="connsiteX84" fmla="*/ 7242117 w 8075098"/>
              <a:gd name="connsiteY84" fmla="*/ 112734 h 2385091"/>
              <a:gd name="connsiteX85" fmla="*/ 6872599 w 8075098"/>
              <a:gd name="connsiteY85" fmla="*/ 112734 h 2385091"/>
              <a:gd name="connsiteX86" fmla="*/ 6665920 w 8075098"/>
              <a:gd name="connsiteY86" fmla="*/ 106471 h 2385091"/>
              <a:gd name="connsiteX87" fmla="*/ 6177404 w 8075098"/>
              <a:gd name="connsiteY87" fmla="*/ 106471 h 2385091"/>
              <a:gd name="connsiteX88" fmla="*/ 5269268 w 8075098"/>
              <a:gd name="connsiteY88" fmla="*/ 100208 h 2385091"/>
              <a:gd name="connsiteX89" fmla="*/ 5062588 w 8075098"/>
              <a:gd name="connsiteY89" fmla="*/ 93945 h 2385091"/>
              <a:gd name="connsiteX90" fmla="*/ 5037536 w 8075098"/>
              <a:gd name="connsiteY90" fmla="*/ 87682 h 2385091"/>
              <a:gd name="connsiteX91" fmla="*/ 4968643 w 8075098"/>
              <a:gd name="connsiteY91" fmla="*/ 68893 h 2385091"/>
              <a:gd name="connsiteX92" fmla="*/ 4880961 w 8075098"/>
              <a:gd name="connsiteY92" fmla="*/ 50104 h 2385091"/>
              <a:gd name="connsiteX93" fmla="*/ 3321470 w 8075098"/>
              <a:gd name="connsiteY93" fmla="*/ 43841 h 2385091"/>
              <a:gd name="connsiteX94" fmla="*/ 2501015 w 8075098"/>
              <a:gd name="connsiteY94" fmla="*/ 25052 h 2385091"/>
              <a:gd name="connsiteX95" fmla="*/ 2400807 w 8075098"/>
              <a:gd name="connsiteY95" fmla="*/ 18789 h 2385091"/>
              <a:gd name="connsiteX96" fmla="*/ 2375755 w 8075098"/>
              <a:gd name="connsiteY96" fmla="*/ 12526 h 2385091"/>
              <a:gd name="connsiteX97" fmla="*/ 2356966 w 8075098"/>
              <a:gd name="connsiteY97" fmla="*/ 6263 h 2385091"/>
              <a:gd name="connsiteX98" fmla="*/ 1899766 w 8075098"/>
              <a:gd name="connsiteY98" fmla="*/ 0 h 2385091"/>
              <a:gd name="connsiteX99" fmla="*/ 1674298 w 8075098"/>
              <a:gd name="connsiteY99" fmla="*/ 6263 h 2385091"/>
              <a:gd name="connsiteX100" fmla="*/ 1530248 w 8075098"/>
              <a:gd name="connsiteY100" fmla="*/ 25052 h 2385091"/>
              <a:gd name="connsiteX101" fmla="*/ 1498933 w 8075098"/>
              <a:gd name="connsiteY101" fmla="*/ 31315 h 2385091"/>
              <a:gd name="connsiteX102" fmla="*/ 1386199 w 8075098"/>
              <a:gd name="connsiteY102" fmla="*/ 37578 h 2385091"/>
              <a:gd name="connsiteX103" fmla="*/ 1348621 w 8075098"/>
              <a:gd name="connsiteY103" fmla="*/ 43841 h 2385091"/>
              <a:gd name="connsiteX104" fmla="*/ 89755 w 8075098"/>
              <a:gd name="connsiteY104"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80702 w 8075098"/>
              <a:gd name="connsiteY4" fmla="*/ 544882 h 2385091"/>
              <a:gd name="connsiteX5" fmla="*/ 77229 w 8075098"/>
              <a:gd name="connsiteY5" fmla="*/ 613775 h 2385091"/>
              <a:gd name="connsiteX6" fmla="*/ 70966 w 8075098"/>
              <a:gd name="connsiteY6" fmla="*/ 839244 h 2385091"/>
              <a:gd name="connsiteX7" fmla="*/ 64703 w 8075098"/>
              <a:gd name="connsiteY7" fmla="*/ 858033 h 2385091"/>
              <a:gd name="connsiteX8" fmla="*/ 58440 w 8075098"/>
              <a:gd name="connsiteY8" fmla="*/ 883085 h 2385091"/>
              <a:gd name="connsiteX9" fmla="*/ 52177 w 8075098"/>
              <a:gd name="connsiteY9" fmla="*/ 1014608 h 2385091"/>
              <a:gd name="connsiteX10" fmla="*/ 45914 w 8075098"/>
              <a:gd name="connsiteY10" fmla="*/ 1045923 h 2385091"/>
              <a:gd name="connsiteX11" fmla="*/ 27125 w 8075098"/>
              <a:gd name="connsiteY11" fmla="*/ 1221288 h 2385091"/>
              <a:gd name="connsiteX12" fmla="*/ 33388 w 8075098"/>
              <a:gd name="connsiteY12" fmla="*/ 1722329 h 2385091"/>
              <a:gd name="connsiteX13" fmla="*/ 39651 w 8075098"/>
              <a:gd name="connsiteY13" fmla="*/ 1753644 h 2385091"/>
              <a:gd name="connsiteX14" fmla="*/ 27125 w 8075098"/>
              <a:gd name="connsiteY14" fmla="*/ 1979112 h 2385091"/>
              <a:gd name="connsiteX15" fmla="*/ 33388 w 8075098"/>
              <a:gd name="connsiteY15" fmla="*/ 2041742 h 2385091"/>
              <a:gd name="connsiteX16" fmla="*/ 45914 w 8075098"/>
              <a:gd name="connsiteY16" fmla="*/ 2066794 h 2385091"/>
              <a:gd name="connsiteX17" fmla="*/ 52177 w 8075098"/>
              <a:gd name="connsiteY17" fmla="*/ 2091847 h 2385091"/>
              <a:gd name="connsiteX18" fmla="*/ 58440 w 8075098"/>
              <a:gd name="connsiteY18" fmla="*/ 2179529 h 2385091"/>
              <a:gd name="connsiteX19" fmla="*/ 70966 w 8075098"/>
              <a:gd name="connsiteY19" fmla="*/ 2217107 h 2385091"/>
              <a:gd name="connsiteX20" fmla="*/ 108544 w 8075098"/>
              <a:gd name="connsiteY20" fmla="*/ 2292263 h 2385091"/>
              <a:gd name="connsiteX21" fmla="*/ 290172 w 8075098"/>
              <a:gd name="connsiteY21" fmla="*/ 2298526 h 2385091"/>
              <a:gd name="connsiteX22" fmla="*/ 584533 w 8075098"/>
              <a:gd name="connsiteY22" fmla="*/ 2311052 h 2385091"/>
              <a:gd name="connsiteX23" fmla="*/ 722320 w 8075098"/>
              <a:gd name="connsiteY23" fmla="*/ 2317315 h 2385091"/>
              <a:gd name="connsiteX24" fmla="*/ 1010418 w 8075098"/>
              <a:gd name="connsiteY24" fmla="*/ 2323578 h 2385091"/>
              <a:gd name="connsiteX25" fmla="*/ 1354884 w 8075098"/>
              <a:gd name="connsiteY25" fmla="*/ 2336104 h 2385091"/>
              <a:gd name="connsiteX26" fmla="*/ 1561563 w 8075098"/>
              <a:gd name="connsiteY26" fmla="*/ 2348630 h 2385091"/>
              <a:gd name="connsiteX27" fmla="*/ 1999974 w 8075098"/>
              <a:gd name="connsiteY27" fmla="*/ 2354893 h 2385091"/>
              <a:gd name="connsiteX28" fmla="*/ 3791196 w 8075098"/>
              <a:gd name="connsiteY28" fmla="*/ 2348630 h 2385091"/>
              <a:gd name="connsiteX29" fmla="*/ 3809985 w 8075098"/>
              <a:gd name="connsiteY29" fmla="*/ 2342367 h 2385091"/>
              <a:gd name="connsiteX30" fmla="*/ 3897668 w 8075098"/>
              <a:gd name="connsiteY30" fmla="*/ 2323578 h 2385091"/>
              <a:gd name="connsiteX31" fmla="*/ 3966561 w 8075098"/>
              <a:gd name="connsiteY31" fmla="*/ 2298526 h 2385091"/>
              <a:gd name="connsiteX32" fmla="*/ 4029191 w 8075098"/>
              <a:gd name="connsiteY32" fmla="*/ 2292263 h 2385091"/>
              <a:gd name="connsiteX33" fmla="*/ 4273448 w 8075098"/>
              <a:gd name="connsiteY33" fmla="*/ 2298526 h 2385091"/>
              <a:gd name="connsiteX34" fmla="*/ 4292237 w 8075098"/>
              <a:gd name="connsiteY34" fmla="*/ 2304789 h 2385091"/>
              <a:gd name="connsiteX35" fmla="*/ 4323552 w 8075098"/>
              <a:gd name="connsiteY35" fmla="*/ 2311052 h 2385091"/>
              <a:gd name="connsiteX36" fmla="*/ 4348604 w 8075098"/>
              <a:gd name="connsiteY36" fmla="*/ 2317315 h 2385091"/>
              <a:gd name="connsiteX37" fmla="*/ 4642966 w 8075098"/>
              <a:gd name="connsiteY37" fmla="*/ 2304789 h 2385091"/>
              <a:gd name="connsiteX38" fmla="*/ 4693070 w 8075098"/>
              <a:gd name="connsiteY38" fmla="*/ 2298526 h 2385091"/>
              <a:gd name="connsiteX39" fmla="*/ 4730648 w 8075098"/>
              <a:gd name="connsiteY39" fmla="*/ 2286000 h 2385091"/>
              <a:gd name="connsiteX40" fmla="*/ 4774489 w 8075098"/>
              <a:gd name="connsiteY40" fmla="*/ 2279737 h 2385091"/>
              <a:gd name="connsiteX41" fmla="*/ 4799541 w 8075098"/>
              <a:gd name="connsiteY41" fmla="*/ 2273474 h 2385091"/>
              <a:gd name="connsiteX42" fmla="*/ 4949854 w 8075098"/>
              <a:gd name="connsiteY42" fmla="*/ 2292263 h 2385091"/>
              <a:gd name="connsiteX43" fmla="*/ 5050062 w 8075098"/>
              <a:gd name="connsiteY43" fmla="*/ 2304789 h 2385091"/>
              <a:gd name="connsiteX44" fmla="*/ 5075114 w 8075098"/>
              <a:gd name="connsiteY44" fmla="*/ 2311052 h 2385091"/>
              <a:gd name="connsiteX45" fmla="*/ 6903914 w 8075098"/>
              <a:gd name="connsiteY45" fmla="*/ 2304789 h 2385091"/>
              <a:gd name="connsiteX46" fmla="*/ 7661739 w 8075098"/>
              <a:gd name="connsiteY46" fmla="*/ 2317315 h 2385091"/>
              <a:gd name="connsiteX47" fmla="*/ 7793262 w 8075098"/>
              <a:gd name="connsiteY47" fmla="*/ 2329841 h 2385091"/>
              <a:gd name="connsiteX48" fmla="*/ 7830840 w 8075098"/>
              <a:gd name="connsiteY48" fmla="*/ 2342367 h 2385091"/>
              <a:gd name="connsiteX49" fmla="*/ 7868418 w 8075098"/>
              <a:gd name="connsiteY49" fmla="*/ 2348630 h 2385091"/>
              <a:gd name="connsiteX50" fmla="*/ 7893470 w 8075098"/>
              <a:gd name="connsiteY50" fmla="*/ 2354893 h 2385091"/>
              <a:gd name="connsiteX51" fmla="*/ 8031257 w 8075098"/>
              <a:gd name="connsiteY51" fmla="*/ 2348630 h 2385091"/>
              <a:gd name="connsiteX52" fmla="*/ 8068835 w 8075098"/>
              <a:gd name="connsiteY52" fmla="*/ 2336104 h 2385091"/>
              <a:gd name="connsiteX53" fmla="*/ 8075098 w 8075098"/>
              <a:gd name="connsiteY53" fmla="*/ 2317315 h 2385091"/>
              <a:gd name="connsiteX54" fmla="*/ 8068835 w 8075098"/>
              <a:gd name="connsiteY54" fmla="*/ 2298526 h 2385091"/>
              <a:gd name="connsiteX55" fmla="*/ 8062572 w 8075098"/>
              <a:gd name="connsiteY55" fmla="*/ 2273474 h 2385091"/>
              <a:gd name="connsiteX56" fmla="*/ 8056309 w 8075098"/>
              <a:gd name="connsiteY56" fmla="*/ 2254685 h 2385091"/>
              <a:gd name="connsiteX57" fmla="*/ 8050046 w 8075098"/>
              <a:gd name="connsiteY57" fmla="*/ 2223370 h 2385091"/>
              <a:gd name="connsiteX58" fmla="*/ 8037520 w 8075098"/>
              <a:gd name="connsiteY58" fmla="*/ 2179529 h 2385091"/>
              <a:gd name="connsiteX59" fmla="*/ 8031257 w 8075098"/>
              <a:gd name="connsiteY59" fmla="*/ 2154477 h 2385091"/>
              <a:gd name="connsiteX60" fmla="*/ 8024994 w 8075098"/>
              <a:gd name="connsiteY60" fmla="*/ 2123162 h 2385091"/>
              <a:gd name="connsiteX61" fmla="*/ 8012468 w 8075098"/>
              <a:gd name="connsiteY61" fmla="*/ 2085584 h 2385091"/>
              <a:gd name="connsiteX62" fmla="*/ 8018731 w 8075098"/>
              <a:gd name="connsiteY62" fmla="*/ 1991638 h 2385091"/>
              <a:gd name="connsiteX63" fmla="*/ 8024994 w 8075098"/>
              <a:gd name="connsiteY63" fmla="*/ 1954060 h 2385091"/>
              <a:gd name="connsiteX64" fmla="*/ 8018731 w 8075098"/>
              <a:gd name="connsiteY64" fmla="*/ 1860115 h 2385091"/>
              <a:gd name="connsiteX65" fmla="*/ 8012468 w 8075098"/>
              <a:gd name="connsiteY65" fmla="*/ 1822537 h 2385091"/>
              <a:gd name="connsiteX66" fmla="*/ 7999941 w 8075098"/>
              <a:gd name="connsiteY66" fmla="*/ 1784959 h 2385091"/>
              <a:gd name="connsiteX67" fmla="*/ 8006204 w 8075098"/>
              <a:gd name="connsiteY67" fmla="*/ 1640910 h 2385091"/>
              <a:gd name="connsiteX68" fmla="*/ 8012468 w 8075098"/>
              <a:gd name="connsiteY68" fmla="*/ 1584542 h 2385091"/>
              <a:gd name="connsiteX69" fmla="*/ 8006204 w 8075098"/>
              <a:gd name="connsiteY69" fmla="*/ 1453019 h 2385091"/>
              <a:gd name="connsiteX70" fmla="*/ 7999941 w 8075098"/>
              <a:gd name="connsiteY70" fmla="*/ 1409178 h 2385091"/>
              <a:gd name="connsiteX71" fmla="*/ 7981152 w 8075098"/>
              <a:gd name="connsiteY71" fmla="*/ 1321496 h 2385091"/>
              <a:gd name="connsiteX72" fmla="*/ 7974889 w 8075098"/>
              <a:gd name="connsiteY72" fmla="*/ 1246340 h 2385091"/>
              <a:gd name="connsiteX73" fmla="*/ 7968626 w 8075098"/>
              <a:gd name="connsiteY73" fmla="*/ 1208762 h 2385091"/>
              <a:gd name="connsiteX74" fmla="*/ 7974889 w 8075098"/>
              <a:gd name="connsiteY74" fmla="*/ 1014608 h 2385091"/>
              <a:gd name="connsiteX75" fmla="*/ 7968626 w 8075098"/>
              <a:gd name="connsiteY75" fmla="*/ 350729 h 2385091"/>
              <a:gd name="connsiteX76" fmla="*/ 7962363 w 8075098"/>
              <a:gd name="connsiteY76" fmla="*/ 331940 h 2385091"/>
              <a:gd name="connsiteX77" fmla="*/ 7956100 w 8075098"/>
              <a:gd name="connsiteY77" fmla="*/ 281836 h 2385091"/>
              <a:gd name="connsiteX78" fmla="*/ 7949837 w 8075098"/>
              <a:gd name="connsiteY78" fmla="*/ 244257 h 2385091"/>
              <a:gd name="connsiteX79" fmla="*/ 7943574 w 8075098"/>
              <a:gd name="connsiteY79" fmla="*/ 200416 h 2385091"/>
              <a:gd name="connsiteX80" fmla="*/ 7931048 w 8075098"/>
              <a:gd name="connsiteY80" fmla="*/ 156575 h 2385091"/>
              <a:gd name="connsiteX81" fmla="*/ 7899733 w 8075098"/>
              <a:gd name="connsiteY81" fmla="*/ 93945 h 2385091"/>
              <a:gd name="connsiteX82" fmla="*/ 7467585 w 8075098"/>
              <a:gd name="connsiteY82" fmla="*/ 100208 h 2385091"/>
              <a:gd name="connsiteX83" fmla="*/ 7436270 w 8075098"/>
              <a:gd name="connsiteY83" fmla="*/ 106471 h 2385091"/>
              <a:gd name="connsiteX84" fmla="*/ 7242117 w 8075098"/>
              <a:gd name="connsiteY84" fmla="*/ 112734 h 2385091"/>
              <a:gd name="connsiteX85" fmla="*/ 6872599 w 8075098"/>
              <a:gd name="connsiteY85" fmla="*/ 112734 h 2385091"/>
              <a:gd name="connsiteX86" fmla="*/ 6665920 w 8075098"/>
              <a:gd name="connsiteY86" fmla="*/ 106471 h 2385091"/>
              <a:gd name="connsiteX87" fmla="*/ 6177404 w 8075098"/>
              <a:gd name="connsiteY87" fmla="*/ 106471 h 2385091"/>
              <a:gd name="connsiteX88" fmla="*/ 5269268 w 8075098"/>
              <a:gd name="connsiteY88" fmla="*/ 100208 h 2385091"/>
              <a:gd name="connsiteX89" fmla="*/ 5062588 w 8075098"/>
              <a:gd name="connsiteY89" fmla="*/ 93945 h 2385091"/>
              <a:gd name="connsiteX90" fmla="*/ 5037536 w 8075098"/>
              <a:gd name="connsiteY90" fmla="*/ 87682 h 2385091"/>
              <a:gd name="connsiteX91" fmla="*/ 4968643 w 8075098"/>
              <a:gd name="connsiteY91" fmla="*/ 68893 h 2385091"/>
              <a:gd name="connsiteX92" fmla="*/ 4880961 w 8075098"/>
              <a:gd name="connsiteY92" fmla="*/ 50104 h 2385091"/>
              <a:gd name="connsiteX93" fmla="*/ 3321470 w 8075098"/>
              <a:gd name="connsiteY93" fmla="*/ 43841 h 2385091"/>
              <a:gd name="connsiteX94" fmla="*/ 2501015 w 8075098"/>
              <a:gd name="connsiteY94" fmla="*/ 25052 h 2385091"/>
              <a:gd name="connsiteX95" fmla="*/ 2400807 w 8075098"/>
              <a:gd name="connsiteY95" fmla="*/ 18789 h 2385091"/>
              <a:gd name="connsiteX96" fmla="*/ 2375755 w 8075098"/>
              <a:gd name="connsiteY96" fmla="*/ 12526 h 2385091"/>
              <a:gd name="connsiteX97" fmla="*/ 2356966 w 8075098"/>
              <a:gd name="connsiteY97" fmla="*/ 6263 h 2385091"/>
              <a:gd name="connsiteX98" fmla="*/ 1899766 w 8075098"/>
              <a:gd name="connsiteY98" fmla="*/ 0 h 2385091"/>
              <a:gd name="connsiteX99" fmla="*/ 1674298 w 8075098"/>
              <a:gd name="connsiteY99" fmla="*/ 6263 h 2385091"/>
              <a:gd name="connsiteX100" fmla="*/ 1530248 w 8075098"/>
              <a:gd name="connsiteY100" fmla="*/ 25052 h 2385091"/>
              <a:gd name="connsiteX101" fmla="*/ 1498933 w 8075098"/>
              <a:gd name="connsiteY101" fmla="*/ 31315 h 2385091"/>
              <a:gd name="connsiteX102" fmla="*/ 1386199 w 8075098"/>
              <a:gd name="connsiteY102" fmla="*/ 37578 h 2385091"/>
              <a:gd name="connsiteX103" fmla="*/ 1348621 w 8075098"/>
              <a:gd name="connsiteY103" fmla="*/ 43841 h 2385091"/>
              <a:gd name="connsiteX104" fmla="*/ 89755 w 8075098"/>
              <a:gd name="connsiteY104" fmla="*/ 81419 h 2385091"/>
              <a:gd name="connsiteX0" fmla="*/ 83486 w 8068829"/>
              <a:gd name="connsiteY0" fmla="*/ 81419 h 2385091"/>
              <a:gd name="connsiteX1" fmla="*/ 108538 w 8068829"/>
              <a:gd name="connsiteY1" fmla="*/ 219205 h 2385091"/>
              <a:gd name="connsiteX2" fmla="*/ 26631 w 8068829"/>
              <a:gd name="connsiteY2" fmla="*/ 225737 h 2385091"/>
              <a:gd name="connsiteX3" fmla="*/ 74433 w 8068829"/>
              <a:gd name="connsiteY3" fmla="*/ 544882 h 2385091"/>
              <a:gd name="connsiteX4" fmla="*/ 70960 w 8068829"/>
              <a:gd name="connsiteY4" fmla="*/ 613775 h 2385091"/>
              <a:gd name="connsiteX5" fmla="*/ 64697 w 8068829"/>
              <a:gd name="connsiteY5" fmla="*/ 839244 h 2385091"/>
              <a:gd name="connsiteX6" fmla="*/ 58434 w 8068829"/>
              <a:gd name="connsiteY6" fmla="*/ 858033 h 2385091"/>
              <a:gd name="connsiteX7" fmla="*/ 52171 w 8068829"/>
              <a:gd name="connsiteY7" fmla="*/ 883085 h 2385091"/>
              <a:gd name="connsiteX8" fmla="*/ 45908 w 8068829"/>
              <a:gd name="connsiteY8" fmla="*/ 1014608 h 2385091"/>
              <a:gd name="connsiteX9" fmla="*/ 39645 w 8068829"/>
              <a:gd name="connsiteY9" fmla="*/ 1045923 h 2385091"/>
              <a:gd name="connsiteX10" fmla="*/ 20856 w 8068829"/>
              <a:gd name="connsiteY10" fmla="*/ 1221288 h 2385091"/>
              <a:gd name="connsiteX11" fmla="*/ 27119 w 8068829"/>
              <a:gd name="connsiteY11" fmla="*/ 1722329 h 2385091"/>
              <a:gd name="connsiteX12" fmla="*/ 33382 w 8068829"/>
              <a:gd name="connsiteY12" fmla="*/ 1753644 h 2385091"/>
              <a:gd name="connsiteX13" fmla="*/ 20856 w 8068829"/>
              <a:gd name="connsiteY13" fmla="*/ 1979112 h 2385091"/>
              <a:gd name="connsiteX14" fmla="*/ 27119 w 8068829"/>
              <a:gd name="connsiteY14" fmla="*/ 2041742 h 2385091"/>
              <a:gd name="connsiteX15" fmla="*/ 39645 w 8068829"/>
              <a:gd name="connsiteY15" fmla="*/ 2066794 h 2385091"/>
              <a:gd name="connsiteX16" fmla="*/ 45908 w 8068829"/>
              <a:gd name="connsiteY16" fmla="*/ 2091847 h 2385091"/>
              <a:gd name="connsiteX17" fmla="*/ 52171 w 8068829"/>
              <a:gd name="connsiteY17" fmla="*/ 2179529 h 2385091"/>
              <a:gd name="connsiteX18" fmla="*/ 64697 w 8068829"/>
              <a:gd name="connsiteY18" fmla="*/ 2217107 h 2385091"/>
              <a:gd name="connsiteX19" fmla="*/ 102275 w 8068829"/>
              <a:gd name="connsiteY19" fmla="*/ 2292263 h 2385091"/>
              <a:gd name="connsiteX20" fmla="*/ 283903 w 8068829"/>
              <a:gd name="connsiteY20" fmla="*/ 2298526 h 2385091"/>
              <a:gd name="connsiteX21" fmla="*/ 578264 w 8068829"/>
              <a:gd name="connsiteY21" fmla="*/ 2311052 h 2385091"/>
              <a:gd name="connsiteX22" fmla="*/ 716051 w 8068829"/>
              <a:gd name="connsiteY22" fmla="*/ 2317315 h 2385091"/>
              <a:gd name="connsiteX23" fmla="*/ 1004149 w 8068829"/>
              <a:gd name="connsiteY23" fmla="*/ 2323578 h 2385091"/>
              <a:gd name="connsiteX24" fmla="*/ 1348615 w 8068829"/>
              <a:gd name="connsiteY24" fmla="*/ 2336104 h 2385091"/>
              <a:gd name="connsiteX25" fmla="*/ 1555294 w 8068829"/>
              <a:gd name="connsiteY25" fmla="*/ 2348630 h 2385091"/>
              <a:gd name="connsiteX26" fmla="*/ 1993705 w 8068829"/>
              <a:gd name="connsiteY26" fmla="*/ 2354893 h 2385091"/>
              <a:gd name="connsiteX27" fmla="*/ 3784927 w 8068829"/>
              <a:gd name="connsiteY27" fmla="*/ 2348630 h 2385091"/>
              <a:gd name="connsiteX28" fmla="*/ 3803716 w 8068829"/>
              <a:gd name="connsiteY28" fmla="*/ 2342367 h 2385091"/>
              <a:gd name="connsiteX29" fmla="*/ 3891399 w 8068829"/>
              <a:gd name="connsiteY29" fmla="*/ 2323578 h 2385091"/>
              <a:gd name="connsiteX30" fmla="*/ 3960292 w 8068829"/>
              <a:gd name="connsiteY30" fmla="*/ 2298526 h 2385091"/>
              <a:gd name="connsiteX31" fmla="*/ 4022922 w 8068829"/>
              <a:gd name="connsiteY31" fmla="*/ 2292263 h 2385091"/>
              <a:gd name="connsiteX32" fmla="*/ 4267179 w 8068829"/>
              <a:gd name="connsiteY32" fmla="*/ 2298526 h 2385091"/>
              <a:gd name="connsiteX33" fmla="*/ 4285968 w 8068829"/>
              <a:gd name="connsiteY33" fmla="*/ 2304789 h 2385091"/>
              <a:gd name="connsiteX34" fmla="*/ 4317283 w 8068829"/>
              <a:gd name="connsiteY34" fmla="*/ 2311052 h 2385091"/>
              <a:gd name="connsiteX35" fmla="*/ 4342335 w 8068829"/>
              <a:gd name="connsiteY35" fmla="*/ 2317315 h 2385091"/>
              <a:gd name="connsiteX36" fmla="*/ 4636697 w 8068829"/>
              <a:gd name="connsiteY36" fmla="*/ 2304789 h 2385091"/>
              <a:gd name="connsiteX37" fmla="*/ 4686801 w 8068829"/>
              <a:gd name="connsiteY37" fmla="*/ 2298526 h 2385091"/>
              <a:gd name="connsiteX38" fmla="*/ 4724379 w 8068829"/>
              <a:gd name="connsiteY38" fmla="*/ 2286000 h 2385091"/>
              <a:gd name="connsiteX39" fmla="*/ 4768220 w 8068829"/>
              <a:gd name="connsiteY39" fmla="*/ 2279737 h 2385091"/>
              <a:gd name="connsiteX40" fmla="*/ 4793272 w 8068829"/>
              <a:gd name="connsiteY40" fmla="*/ 2273474 h 2385091"/>
              <a:gd name="connsiteX41" fmla="*/ 4943585 w 8068829"/>
              <a:gd name="connsiteY41" fmla="*/ 2292263 h 2385091"/>
              <a:gd name="connsiteX42" fmla="*/ 5043793 w 8068829"/>
              <a:gd name="connsiteY42" fmla="*/ 2304789 h 2385091"/>
              <a:gd name="connsiteX43" fmla="*/ 5068845 w 8068829"/>
              <a:gd name="connsiteY43" fmla="*/ 2311052 h 2385091"/>
              <a:gd name="connsiteX44" fmla="*/ 6897645 w 8068829"/>
              <a:gd name="connsiteY44" fmla="*/ 2304789 h 2385091"/>
              <a:gd name="connsiteX45" fmla="*/ 7655470 w 8068829"/>
              <a:gd name="connsiteY45" fmla="*/ 2317315 h 2385091"/>
              <a:gd name="connsiteX46" fmla="*/ 7786993 w 8068829"/>
              <a:gd name="connsiteY46" fmla="*/ 2329841 h 2385091"/>
              <a:gd name="connsiteX47" fmla="*/ 7824571 w 8068829"/>
              <a:gd name="connsiteY47" fmla="*/ 2342367 h 2385091"/>
              <a:gd name="connsiteX48" fmla="*/ 7862149 w 8068829"/>
              <a:gd name="connsiteY48" fmla="*/ 2348630 h 2385091"/>
              <a:gd name="connsiteX49" fmla="*/ 7887201 w 8068829"/>
              <a:gd name="connsiteY49" fmla="*/ 2354893 h 2385091"/>
              <a:gd name="connsiteX50" fmla="*/ 8024988 w 8068829"/>
              <a:gd name="connsiteY50" fmla="*/ 2348630 h 2385091"/>
              <a:gd name="connsiteX51" fmla="*/ 8062566 w 8068829"/>
              <a:gd name="connsiteY51" fmla="*/ 2336104 h 2385091"/>
              <a:gd name="connsiteX52" fmla="*/ 8068829 w 8068829"/>
              <a:gd name="connsiteY52" fmla="*/ 2317315 h 2385091"/>
              <a:gd name="connsiteX53" fmla="*/ 8062566 w 8068829"/>
              <a:gd name="connsiteY53" fmla="*/ 2298526 h 2385091"/>
              <a:gd name="connsiteX54" fmla="*/ 8056303 w 8068829"/>
              <a:gd name="connsiteY54" fmla="*/ 2273474 h 2385091"/>
              <a:gd name="connsiteX55" fmla="*/ 8050040 w 8068829"/>
              <a:gd name="connsiteY55" fmla="*/ 2254685 h 2385091"/>
              <a:gd name="connsiteX56" fmla="*/ 8043777 w 8068829"/>
              <a:gd name="connsiteY56" fmla="*/ 2223370 h 2385091"/>
              <a:gd name="connsiteX57" fmla="*/ 8031251 w 8068829"/>
              <a:gd name="connsiteY57" fmla="*/ 2179529 h 2385091"/>
              <a:gd name="connsiteX58" fmla="*/ 8024988 w 8068829"/>
              <a:gd name="connsiteY58" fmla="*/ 2154477 h 2385091"/>
              <a:gd name="connsiteX59" fmla="*/ 8018725 w 8068829"/>
              <a:gd name="connsiteY59" fmla="*/ 2123162 h 2385091"/>
              <a:gd name="connsiteX60" fmla="*/ 8006199 w 8068829"/>
              <a:gd name="connsiteY60" fmla="*/ 2085584 h 2385091"/>
              <a:gd name="connsiteX61" fmla="*/ 8012462 w 8068829"/>
              <a:gd name="connsiteY61" fmla="*/ 1991638 h 2385091"/>
              <a:gd name="connsiteX62" fmla="*/ 8018725 w 8068829"/>
              <a:gd name="connsiteY62" fmla="*/ 1954060 h 2385091"/>
              <a:gd name="connsiteX63" fmla="*/ 8012462 w 8068829"/>
              <a:gd name="connsiteY63" fmla="*/ 1860115 h 2385091"/>
              <a:gd name="connsiteX64" fmla="*/ 8006199 w 8068829"/>
              <a:gd name="connsiteY64" fmla="*/ 1822537 h 2385091"/>
              <a:gd name="connsiteX65" fmla="*/ 7993672 w 8068829"/>
              <a:gd name="connsiteY65" fmla="*/ 1784959 h 2385091"/>
              <a:gd name="connsiteX66" fmla="*/ 7999935 w 8068829"/>
              <a:gd name="connsiteY66" fmla="*/ 1640910 h 2385091"/>
              <a:gd name="connsiteX67" fmla="*/ 8006199 w 8068829"/>
              <a:gd name="connsiteY67" fmla="*/ 1584542 h 2385091"/>
              <a:gd name="connsiteX68" fmla="*/ 7999935 w 8068829"/>
              <a:gd name="connsiteY68" fmla="*/ 1453019 h 2385091"/>
              <a:gd name="connsiteX69" fmla="*/ 7993672 w 8068829"/>
              <a:gd name="connsiteY69" fmla="*/ 1409178 h 2385091"/>
              <a:gd name="connsiteX70" fmla="*/ 7974883 w 8068829"/>
              <a:gd name="connsiteY70" fmla="*/ 1321496 h 2385091"/>
              <a:gd name="connsiteX71" fmla="*/ 7968620 w 8068829"/>
              <a:gd name="connsiteY71" fmla="*/ 1246340 h 2385091"/>
              <a:gd name="connsiteX72" fmla="*/ 7962357 w 8068829"/>
              <a:gd name="connsiteY72" fmla="*/ 1208762 h 2385091"/>
              <a:gd name="connsiteX73" fmla="*/ 7968620 w 8068829"/>
              <a:gd name="connsiteY73" fmla="*/ 1014608 h 2385091"/>
              <a:gd name="connsiteX74" fmla="*/ 7962357 w 8068829"/>
              <a:gd name="connsiteY74" fmla="*/ 350729 h 2385091"/>
              <a:gd name="connsiteX75" fmla="*/ 7956094 w 8068829"/>
              <a:gd name="connsiteY75" fmla="*/ 331940 h 2385091"/>
              <a:gd name="connsiteX76" fmla="*/ 7949831 w 8068829"/>
              <a:gd name="connsiteY76" fmla="*/ 281836 h 2385091"/>
              <a:gd name="connsiteX77" fmla="*/ 7943568 w 8068829"/>
              <a:gd name="connsiteY77" fmla="*/ 244257 h 2385091"/>
              <a:gd name="connsiteX78" fmla="*/ 7937305 w 8068829"/>
              <a:gd name="connsiteY78" fmla="*/ 200416 h 2385091"/>
              <a:gd name="connsiteX79" fmla="*/ 7924779 w 8068829"/>
              <a:gd name="connsiteY79" fmla="*/ 156575 h 2385091"/>
              <a:gd name="connsiteX80" fmla="*/ 7893464 w 8068829"/>
              <a:gd name="connsiteY80" fmla="*/ 93945 h 2385091"/>
              <a:gd name="connsiteX81" fmla="*/ 7461316 w 8068829"/>
              <a:gd name="connsiteY81" fmla="*/ 100208 h 2385091"/>
              <a:gd name="connsiteX82" fmla="*/ 7430001 w 8068829"/>
              <a:gd name="connsiteY82" fmla="*/ 106471 h 2385091"/>
              <a:gd name="connsiteX83" fmla="*/ 7235848 w 8068829"/>
              <a:gd name="connsiteY83" fmla="*/ 112734 h 2385091"/>
              <a:gd name="connsiteX84" fmla="*/ 6866330 w 8068829"/>
              <a:gd name="connsiteY84" fmla="*/ 112734 h 2385091"/>
              <a:gd name="connsiteX85" fmla="*/ 6659651 w 8068829"/>
              <a:gd name="connsiteY85" fmla="*/ 106471 h 2385091"/>
              <a:gd name="connsiteX86" fmla="*/ 6171135 w 8068829"/>
              <a:gd name="connsiteY86" fmla="*/ 106471 h 2385091"/>
              <a:gd name="connsiteX87" fmla="*/ 5262999 w 8068829"/>
              <a:gd name="connsiteY87" fmla="*/ 100208 h 2385091"/>
              <a:gd name="connsiteX88" fmla="*/ 5056319 w 8068829"/>
              <a:gd name="connsiteY88" fmla="*/ 93945 h 2385091"/>
              <a:gd name="connsiteX89" fmla="*/ 5031267 w 8068829"/>
              <a:gd name="connsiteY89" fmla="*/ 87682 h 2385091"/>
              <a:gd name="connsiteX90" fmla="*/ 4962374 w 8068829"/>
              <a:gd name="connsiteY90" fmla="*/ 68893 h 2385091"/>
              <a:gd name="connsiteX91" fmla="*/ 4874692 w 8068829"/>
              <a:gd name="connsiteY91" fmla="*/ 50104 h 2385091"/>
              <a:gd name="connsiteX92" fmla="*/ 3315201 w 8068829"/>
              <a:gd name="connsiteY92" fmla="*/ 43841 h 2385091"/>
              <a:gd name="connsiteX93" fmla="*/ 2494746 w 8068829"/>
              <a:gd name="connsiteY93" fmla="*/ 25052 h 2385091"/>
              <a:gd name="connsiteX94" fmla="*/ 2394538 w 8068829"/>
              <a:gd name="connsiteY94" fmla="*/ 18789 h 2385091"/>
              <a:gd name="connsiteX95" fmla="*/ 2369486 w 8068829"/>
              <a:gd name="connsiteY95" fmla="*/ 12526 h 2385091"/>
              <a:gd name="connsiteX96" fmla="*/ 2350697 w 8068829"/>
              <a:gd name="connsiteY96" fmla="*/ 6263 h 2385091"/>
              <a:gd name="connsiteX97" fmla="*/ 1893497 w 8068829"/>
              <a:gd name="connsiteY97" fmla="*/ 0 h 2385091"/>
              <a:gd name="connsiteX98" fmla="*/ 1668029 w 8068829"/>
              <a:gd name="connsiteY98" fmla="*/ 6263 h 2385091"/>
              <a:gd name="connsiteX99" fmla="*/ 1523979 w 8068829"/>
              <a:gd name="connsiteY99" fmla="*/ 25052 h 2385091"/>
              <a:gd name="connsiteX100" fmla="*/ 1492664 w 8068829"/>
              <a:gd name="connsiteY100" fmla="*/ 31315 h 2385091"/>
              <a:gd name="connsiteX101" fmla="*/ 1379930 w 8068829"/>
              <a:gd name="connsiteY101" fmla="*/ 37578 h 2385091"/>
              <a:gd name="connsiteX102" fmla="*/ 1342352 w 8068829"/>
              <a:gd name="connsiteY102" fmla="*/ 43841 h 2385091"/>
              <a:gd name="connsiteX103" fmla="*/ 83486 w 8068829"/>
              <a:gd name="connsiteY103" fmla="*/ 81419 h 2385091"/>
              <a:gd name="connsiteX0" fmla="*/ 126744 w 8112087"/>
              <a:gd name="connsiteY0" fmla="*/ 81419 h 2385091"/>
              <a:gd name="connsiteX1" fmla="*/ 37118 w 8112087"/>
              <a:gd name="connsiteY1" fmla="*/ 155830 h 2385091"/>
              <a:gd name="connsiteX2" fmla="*/ 69889 w 8112087"/>
              <a:gd name="connsiteY2" fmla="*/ 225737 h 2385091"/>
              <a:gd name="connsiteX3" fmla="*/ 117691 w 8112087"/>
              <a:gd name="connsiteY3" fmla="*/ 544882 h 2385091"/>
              <a:gd name="connsiteX4" fmla="*/ 114218 w 8112087"/>
              <a:gd name="connsiteY4" fmla="*/ 613775 h 2385091"/>
              <a:gd name="connsiteX5" fmla="*/ 107955 w 8112087"/>
              <a:gd name="connsiteY5" fmla="*/ 839244 h 2385091"/>
              <a:gd name="connsiteX6" fmla="*/ 101692 w 8112087"/>
              <a:gd name="connsiteY6" fmla="*/ 858033 h 2385091"/>
              <a:gd name="connsiteX7" fmla="*/ 95429 w 8112087"/>
              <a:gd name="connsiteY7" fmla="*/ 883085 h 2385091"/>
              <a:gd name="connsiteX8" fmla="*/ 89166 w 8112087"/>
              <a:gd name="connsiteY8" fmla="*/ 1014608 h 2385091"/>
              <a:gd name="connsiteX9" fmla="*/ 82903 w 8112087"/>
              <a:gd name="connsiteY9" fmla="*/ 1045923 h 2385091"/>
              <a:gd name="connsiteX10" fmla="*/ 64114 w 8112087"/>
              <a:gd name="connsiteY10" fmla="*/ 1221288 h 2385091"/>
              <a:gd name="connsiteX11" fmla="*/ 70377 w 8112087"/>
              <a:gd name="connsiteY11" fmla="*/ 1722329 h 2385091"/>
              <a:gd name="connsiteX12" fmla="*/ 76640 w 8112087"/>
              <a:gd name="connsiteY12" fmla="*/ 1753644 h 2385091"/>
              <a:gd name="connsiteX13" fmla="*/ 64114 w 8112087"/>
              <a:gd name="connsiteY13" fmla="*/ 1979112 h 2385091"/>
              <a:gd name="connsiteX14" fmla="*/ 70377 w 8112087"/>
              <a:gd name="connsiteY14" fmla="*/ 2041742 h 2385091"/>
              <a:gd name="connsiteX15" fmla="*/ 82903 w 8112087"/>
              <a:gd name="connsiteY15" fmla="*/ 2066794 h 2385091"/>
              <a:gd name="connsiteX16" fmla="*/ 89166 w 8112087"/>
              <a:gd name="connsiteY16" fmla="*/ 2091847 h 2385091"/>
              <a:gd name="connsiteX17" fmla="*/ 95429 w 8112087"/>
              <a:gd name="connsiteY17" fmla="*/ 2179529 h 2385091"/>
              <a:gd name="connsiteX18" fmla="*/ 107955 w 8112087"/>
              <a:gd name="connsiteY18" fmla="*/ 2217107 h 2385091"/>
              <a:gd name="connsiteX19" fmla="*/ 145533 w 8112087"/>
              <a:gd name="connsiteY19" fmla="*/ 2292263 h 2385091"/>
              <a:gd name="connsiteX20" fmla="*/ 327161 w 8112087"/>
              <a:gd name="connsiteY20" fmla="*/ 2298526 h 2385091"/>
              <a:gd name="connsiteX21" fmla="*/ 621522 w 8112087"/>
              <a:gd name="connsiteY21" fmla="*/ 2311052 h 2385091"/>
              <a:gd name="connsiteX22" fmla="*/ 759309 w 8112087"/>
              <a:gd name="connsiteY22" fmla="*/ 2317315 h 2385091"/>
              <a:gd name="connsiteX23" fmla="*/ 1047407 w 8112087"/>
              <a:gd name="connsiteY23" fmla="*/ 2323578 h 2385091"/>
              <a:gd name="connsiteX24" fmla="*/ 1391873 w 8112087"/>
              <a:gd name="connsiteY24" fmla="*/ 2336104 h 2385091"/>
              <a:gd name="connsiteX25" fmla="*/ 1598552 w 8112087"/>
              <a:gd name="connsiteY25" fmla="*/ 2348630 h 2385091"/>
              <a:gd name="connsiteX26" fmla="*/ 2036963 w 8112087"/>
              <a:gd name="connsiteY26" fmla="*/ 2354893 h 2385091"/>
              <a:gd name="connsiteX27" fmla="*/ 3828185 w 8112087"/>
              <a:gd name="connsiteY27" fmla="*/ 2348630 h 2385091"/>
              <a:gd name="connsiteX28" fmla="*/ 3846974 w 8112087"/>
              <a:gd name="connsiteY28" fmla="*/ 2342367 h 2385091"/>
              <a:gd name="connsiteX29" fmla="*/ 3934657 w 8112087"/>
              <a:gd name="connsiteY29" fmla="*/ 2323578 h 2385091"/>
              <a:gd name="connsiteX30" fmla="*/ 4003550 w 8112087"/>
              <a:gd name="connsiteY30" fmla="*/ 2298526 h 2385091"/>
              <a:gd name="connsiteX31" fmla="*/ 4066180 w 8112087"/>
              <a:gd name="connsiteY31" fmla="*/ 2292263 h 2385091"/>
              <a:gd name="connsiteX32" fmla="*/ 4310437 w 8112087"/>
              <a:gd name="connsiteY32" fmla="*/ 2298526 h 2385091"/>
              <a:gd name="connsiteX33" fmla="*/ 4329226 w 8112087"/>
              <a:gd name="connsiteY33" fmla="*/ 2304789 h 2385091"/>
              <a:gd name="connsiteX34" fmla="*/ 4360541 w 8112087"/>
              <a:gd name="connsiteY34" fmla="*/ 2311052 h 2385091"/>
              <a:gd name="connsiteX35" fmla="*/ 4385593 w 8112087"/>
              <a:gd name="connsiteY35" fmla="*/ 2317315 h 2385091"/>
              <a:gd name="connsiteX36" fmla="*/ 4679955 w 8112087"/>
              <a:gd name="connsiteY36" fmla="*/ 2304789 h 2385091"/>
              <a:gd name="connsiteX37" fmla="*/ 4730059 w 8112087"/>
              <a:gd name="connsiteY37" fmla="*/ 2298526 h 2385091"/>
              <a:gd name="connsiteX38" fmla="*/ 4767637 w 8112087"/>
              <a:gd name="connsiteY38" fmla="*/ 2286000 h 2385091"/>
              <a:gd name="connsiteX39" fmla="*/ 4811478 w 8112087"/>
              <a:gd name="connsiteY39" fmla="*/ 2279737 h 2385091"/>
              <a:gd name="connsiteX40" fmla="*/ 4836530 w 8112087"/>
              <a:gd name="connsiteY40" fmla="*/ 2273474 h 2385091"/>
              <a:gd name="connsiteX41" fmla="*/ 4986843 w 8112087"/>
              <a:gd name="connsiteY41" fmla="*/ 2292263 h 2385091"/>
              <a:gd name="connsiteX42" fmla="*/ 5087051 w 8112087"/>
              <a:gd name="connsiteY42" fmla="*/ 2304789 h 2385091"/>
              <a:gd name="connsiteX43" fmla="*/ 5112103 w 8112087"/>
              <a:gd name="connsiteY43" fmla="*/ 2311052 h 2385091"/>
              <a:gd name="connsiteX44" fmla="*/ 6940903 w 8112087"/>
              <a:gd name="connsiteY44" fmla="*/ 2304789 h 2385091"/>
              <a:gd name="connsiteX45" fmla="*/ 7698728 w 8112087"/>
              <a:gd name="connsiteY45" fmla="*/ 2317315 h 2385091"/>
              <a:gd name="connsiteX46" fmla="*/ 7830251 w 8112087"/>
              <a:gd name="connsiteY46" fmla="*/ 2329841 h 2385091"/>
              <a:gd name="connsiteX47" fmla="*/ 7867829 w 8112087"/>
              <a:gd name="connsiteY47" fmla="*/ 2342367 h 2385091"/>
              <a:gd name="connsiteX48" fmla="*/ 7905407 w 8112087"/>
              <a:gd name="connsiteY48" fmla="*/ 2348630 h 2385091"/>
              <a:gd name="connsiteX49" fmla="*/ 7930459 w 8112087"/>
              <a:gd name="connsiteY49" fmla="*/ 2354893 h 2385091"/>
              <a:gd name="connsiteX50" fmla="*/ 8068246 w 8112087"/>
              <a:gd name="connsiteY50" fmla="*/ 2348630 h 2385091"/>
              <a:gd name="connsiteX51" fmla="*/ 8105824 w 8112087"/>
              <a:gd name="connsiteY51" fmla="*/ 2336104 h 2385091"/>
              <a:gd name="connsiteX52" fmla="*/ 8112087 w 8112087"/>
              <a:gd name="connsiteY52" fmla="*/ 2317315 h 2385091"/>
              <a:gd name="connsiteX53" fmla="*/ 8105824 w 8112087"/>
              <a:gd name="connsiteY53" fmla="*/ 2298526 h 2385091"/>
              <a:gd name="connsiteX54" fmla="*/ 8099561 w 8112087"/>
              <a:gd name="connsiteY54" fmla="*/ 2273474 h 2385091"/>
              <a:gd name="connsiteX55" fmla="*/ 8093298 w 8112087"/>
              <a:gd name="connsiteY55" fmla="*/ 2254685 h 2385091"/>
              <a:gd name="connsiteX56" fmla="*/ 8087035 w 8112087"/>
              <a:gd name="connsiteY56" fmla="*/ 2223370 h 2385091"/>
              <a:gd name="connsiteX57" fmla="*/ 8074509 w 8112087"/>
              <a:gd name="connsiteY57" fmla="*/ 2179529 h 2385091"/>
              <a:gd name="connsiteX58" fmla="*/ 8068246 w 8112087"/>
              <a:gd name="connsiteY58" fmla="*/ 2154477 h 2385091"/>
              <a:gd name="connsiteX59" fmla="*/ 8061983 w 8112087"/>
              <a:gd name="connsiteY59" fmla="*/ 2123162 h 2385091"/>
              <a:gd name="connsiteX60" fmla="*/ 8049457 w 8112087"/>
              <a:gd name="connsiteY60" fmla="*/ 2085584 h 2385091"/>
              <a:gd name="connsiteX61" fmla="*/ 8055720 w 8112087"/>
              <a:gd name="connsiteY61" fmla="*/ 1991638 h 2385091"/>
              <a:gd name="connsiteX62" fmla="*/ 8061983 w 8112087"/>
              <a:gd name="connsiteY62" fmla="*/ 1954060 h 2385091"/>
              <a:gd name="connsiteX63" fmla="*/ 8055720 w 8112087"/>
              <a:gd name="connsiteY63" fmla="*/ 1860115 h 2385091"/>
              <a:gd name="connsiteX64" fmla="*/ 8049457 w 8112087"/>
              <a:gd name="connsiteY64" fmla="*/ 1822537 h 2385091"/>
              <a:gd name="connsiteX65" fmla="*/ 8036930 w 8112087"/>
              <a:gd name="connsiteY65" fmla="*/ 1784959 h 2385091"/>
              <a:gd name="connsiteX66" fmla="*/ 8043193 w 8112087"/>
              <a:gd name="connsiteY66" fmla="*/ 1640910 h 2385091"/>
              <a:gd name="connsiteX67" fmla="*/ 8049457 w 8112087"/>
              <a:gd name="connsiteY67" fmla="*/ 1584542 h 2385091"/>
              <a:gd name="connsiteX68" fmla="*/ 8043193 w 8112087"/>
              <a:gd name="connsiteY68" fmla="*/ 1453019 h 2385091"/>
              <a:gd name="connsiteX69" fmla="*/ 8036930 w 8112087"/>
              <a:gd name="connsiteY69" fmla="*/ 1409178 h 2385091"/>
              <a:gd name="connsiteX70" fmla="*/ 8018141 w 8112087"/>
              <a:gd name="connsiteY70" fmla="*/ 1321496 h 2385091"/>
              <a:gd name="connsiteX71" fmla="*/ 8011878 w 8112087"/>
              <a:gd name="connsiteY71" fmla="*/ 1246340 h 2385091"/>
              <a:gd name="connsiteX72" fmla="*/ 8005615 w 8112087"/>
              <a:gd name="connsiteY72" fmla="*/ 1208762 h 2385091"/>
              <a:gd name="connsiteX73" fmla="*/ 8011878 w 8112087"/>
              <a:gd name="connsiteY73" fmla="*/ 1014608 h 2385091"/>
              <a:gd name="connsiteX74" fmla="*/ 8005615 w 8112087"/>
              <a:gd name="connsiteY74" fmla="*/ 350729 h 2385091"/>
              <a:gd name="connsiteX75" fmla="*/ 7999352 w 8112087"/>
              <a:gd name="connsiteY75" fmla="*/ 331940 h 2385091"/>
              <a:gd name="connsiteX76" fmla="*/ 7993089 w 8112087"/>
              <a:gd name="connsiteY76" fmla="*/ 281836 h 2385091"/>
              <a:gd name="connsiteX77" fmla="*/ 7986826 w 8112087"/>
              <a:gd name="connsiteY77" fmla="*/ 244257 h 2385091"/>
              <a:gd name="connsiteX78" fmla="*/ 7980563 w 8112087"/>
              <a:gd name="connsiteY78" fmla="*/ 200416 h 2385091"/>
              <a:gd name="connsiteX79" fmla="*/ 7968037 w 8112087"/>
              <a:gd name="connsiteY79" fmla="*/ 156575 h 2385091"/>
              <a:gd name="connsiteX80" fmla="*/ 7936722 w 8112087"/>
              <a:gd name="connsiteY80" fmla="*/ 93945 h 2385091"/>
              <a:gd name="connsiteX81" fmla="*/ 7504574 w 8112087"/>
              <a:gd name="connsiteY81" fmla="*/ 100208 h 2385091"/>
              <a:gd name="connsiteX82" fmla="*/ 7473259 w 8112087"/>
              <a:gd name="connsiteY82" fmla="*/ 106471 h 2385091"/>
              <a:gd name="connsiteX83" fmla="*/ 7279106 w 8112087"/>
              <a:gd name="connsiteY83" fmla="*/ 112734 h 2385091"/>
              <a:gd name="connsiteX84" fmla="*/ 6909588 w 8112087"/>
              <a:gd name="connsiteY84" fmla="*/ 112734 h 2385091"/>
              <a:gd name="connsiteX85" fmla="*/ 6702909 w 8112087"/>
              <a:gd name="connsiteY85" fmla="*/ 106471 h 2385091"/>
              <a:gd name="connsiteX86" fmla="*/ 6214393 w 8112087"/>
              <a:gd name="connsiteY86" fmla="*/ 106471 h 2385091"/>
              <a:gd name="connsiteX87" fmla="*/ 5306257 w 8112087"/>
              <a:gd name="connsiteY87" fmla="*/ 100208 h 2385091"/>
              <a:gd name="connsiteX88" fmla="*/ 5099577 w 8112087"/>
              <a:gd name="connsiteY88" fmla="*/ 93945 h 2385091"/>
              <a:gd name="connsiteX89" fmla="*/ 5074525 w 8112087"/>
              <a:gd name="connsiteY89" fmla="*/ 87682 h 2385091"/>
              <a:gd name="connsiteX90" fmla="*/ 5005632 w 8112087"/>
              <a:gd name="connsiteY90" fmla="*/ 68893 h 2385091"/>
              <a:gd name="connsiteX91" fmla="*/ 4917950 w 8112087"/>
              <a:gd name="connsiteY91" fmla="*/ 50104 h 2385091"/>
              <a:gd name="connsiteX92" fmla="*/ 3358459 w 8112087"/>
              <a:gd name="connsiteY92" fmla="*/ 43841 h 2385091"/>
              <a:gd name="connsiteX93" fmla="*/ 2538004 w 8112087"/>
              <a:gd name="connsiteY93" fmla="*/ 25052 h 2385091"/>
              <a:gd name="connsiteX94" fmla="*/ 2437796 w 8112087"/>
              <a:gd name="connsiteY94" fmla="*/ 18789 h 2385091"/>
              <a:gd name="connsiteX95" fmla="*/ 2412744 w 8112087"/>
              <a:gd name="connsiteY95" fmla="*/ 12526 h 2385091"/>
              <a:gd name="connsiteX96" fmla="*/ 2393955 w 8112087"/>
              <a:gd name="connsiteY96" fmla="*/ 6263 h 2385091"/>
              <a:gd name="connsiteX97" fmla="*/ 1936755 w 8112087"/>
              <a:gd name="connsiteY97" fmla="*/ 0 h 2385091"/>
              <a:gd name="connsiteX98" fmla="*/ 1711287 w 8112087"/>
              <a:gd name="connsiteY98" fmla="*/ 6263 h 2385091"/>
              <a:gd name="connsiteX99" fmla="*/ 1567237 w 8112087"/>
              <a:gd name="connsiteY99" fmla="*/ 25052 h 2385091"/>
              <a:gd name="connsiteX100" fmla="*/ 1535922 w 8112087"/>
              <a:gd name="connsiteY100" fmla="*/ 31315 h 2385091"/>
              <a:gd name="connsiteX101" fmla="*/ 1423188 w 8112087"/>
              <a:gd name="connsiteY101" fmla="*/ 37578 h 2385091"/>
              <a:gd name="connsiteX102" fmla="*/ 1385610 w 8112087"/>
              <a:gd name="connsiteY102" fmla="*/ 43841 h 2385091"/>
              <a:gd name="connsiteX103" fmla="*/ 126744 w 8112087"/>
              <a:gd name="connsiteY103" fmla="*/ 81419 h 2385091"/>
              <a:gd name="connsiteX0" fmla="*/ 114312 w 8099655"/>
              <a:gd name="connsiteY0" fmla="*/ 81419 h 2385091"/>
              <a:gd name="connsiteX1" fmla="*/ 57457 w 8099655"/>
              <a:gd name="connsiteY1" fmla="*/ 225737 h 2385091"/>
              <a:gd name="connsiteX2" fmla="*/ 105259 w 8099655"/>
              <a:gd name="connsiteY2" fmla="*/ 544882 h 2385091"/>
              <a:gd name="connsiteX3" fmla="*/ 101786 w 8099655"/>
              <a:gd name="connsiteY3" fmla="*/ 613775 h 2385091"/>
              <a:gd name="connsiteX4" fmla="*/ 95523 w 8099655"/>
              <a:gd name="connsiteY4" fmla="*/ 839244 h 2385091"/>
              <a:gd name="connsiteX5" fmla="*/ 89260 w 8099655"/>
              <a:gd name="connsiteY5" fmla="*/ 858033 h 2385091"/>
              <a:gd name="connsiteX6" fmla="*/ 82997 w 8099655"/>
              <a:gd name="connsiteY6" fmla="*/ 883085 h 2385091"/>
              <a:gd name="connsiteX7" fmla="*/ 76734 w 8099655"/>
              <a:gd name="connsiteY7" fmla="*/ 1014608 h 2385091"/>
              <a:gd name="connsiteX8" fmla="*/ 70471 w 8099655"/>
              <a:gd name="connsiteY8" fmla="*/ 1045923 h 2385091"/>
              <a:gd name="connsiteX9" fmla="*/ 51682 w 8099655"/>
              <a:gd name="connsiteY9" fmla="*/ 1221288 h 2385091"/>
              <a:gd name="connsiteX10" fmla="*/ 57945 w 8099655"/>
              <a:gd name="connsiteY10" fmla="*/ 1722329 h 2385091"/>
              <a:gd name="connsiteX11" fmla="*/ 64208 w 8099655"/>
              <a:gd name="connsiteY11" fmla="*/ 1753644 h 2385091"/>
              <a:gd name="connsiteX12" fmla="*/ 51682 w 8099655"/>
              <a:gd name="connsiteY12" fmla="*/ 1979112 h 2385091"/>
              <a:gd name="connsiteX13" fmla="*/ 57945 w 8099655"/>
              <a:gd name="connsiteY13" fmla="*/ 2041742 h 2385091"/>
              <a:gd name="connsiteX14" fmla="*/ 70471 w 8099655"/>
              <a:gd name="connsiteY14" fmla="*/ 2066794 h 2385091"/>
              <a:gd name="connsiteX15" fmla="*/ 76734 w 8099655"/>
              <a:gd name="connsiteY15" fmla="*/ 2091847 h 2385091"/>
              <a:gd name="connsiteX16" fmla="*/ 82997 w 8099655"/>
              <a:gd name="connsiteY16" fmla="*/ 2179529 h 2385091"/>
              <a:gd name="connsiteX17" fmla="*/ 95523 w 8099655"/>
              <a:gd name="connsiteY17" fmla="*/ 2217107 h 2385091"/>
              <a:gd name="connsiteX18" fmla="*/ 133101 w 8099655"/>
              <a:gd name="connsiteY18" fmla="*/ 2292263 h 2385091"/>
              <a:gd name="connsiteX19" fmla="*/ 314729 w 8099655"/>
              <a:gd name="connsiteY19" fmla="*/ 2298526 h 2385091"/>
              <a:gd name="connsiteX20" fmla="*/ 609090 w 8099655"/>
              <a:gd name="connsiteY20" fmla="*/ 2311052 h 2385091"/>
              <a:gd name="connsiteX21" fmla="*/ 746877 w 8099655"/>
              <a:gd name="connsiteY21" fmla="*/ 2317315 h 2385091"/>
              <a:gd name="connsiteX22" fmla="*/ 1034975 w 8099655"/>
              <a:gd name="connsiteY22" fmla="*/ 2323578 h 2385091"/>
              <a:gd name="connsiteX23" fmla="*/ 1379441 w 8099655"/>
              <a:gd name="connsiteY23" fmla="*/ 2336104 h 2385091"/>
              <a:gd name="connsiteX24" fmla="*/ 1586120 w 8099655"/>
              <a:gd name="connsiteY24" fmla="*/ 2348630 h 2385091"/>
              <a:gd name="connsiteX25" fmla="*/ 2024531 w 8099655"/>
              <a:gd name="connsiteY25" fmla="*/ 2354893 h 2385091"/>
              <a:gd name="connsiteX26" fmla="*/ 3815753 w 8099655"/>
              <a:gd name="connsiteY26" fmla="*/ 2348630 h 2385091"/>
              <a:gd name="connsiteX27" fmla="*/ 3834542 w 8099655"/>
              <a:gd name="connsiteY27" fmla="*/ 2342367 h 2385091"/>
              <a:gd name="connsiteX28" fmla="*/ 3922225 w 8099655"/>
              <a:gd name="connsiteY28" fmla="*/ 2323578 h 2385091"/>
              <a:gd name="connsiteX29" fmla="*/ 3991118 w 8099655"/>
              <a:gd name="connsiteY29" fmla="*/ 2298526 h 2385091"/>
              <a:gd name="connsiteX30" fmla="*/ 4053748 w 8099655"/>
              <a:gd name="connsiteY30" fmla="*/ 2292263 h 2385091"/>
              <a:gd name="connsiteX31" fmla="*/ 4298005 w 8099655"/>
              <a:gd name="connsiteY31" fmla="*/ 2298526 h 2385091"/>
              <a:gd name="connsiteX32" fmla="*/ 4316794 w 8099655"/>
              <a:gd name="connsiteY32" fmla="*/ 2304789 h 2385091"/>
              <a:gd name="connsiteX33" fmla="*/ 4348109 w 8099655"/>
              <a:gd name="connsiteY33" fmla="*/ 2311052 h 2385091"/>
              <a:gd name="connsiteX34" fmla="*/ 4373161 w 8099655"/>
              <a:gd name="connsiteY34" fmla="*/ 2317315 h 2385091"/>
              <a:gd name="connsiteX35" fmla="*/ 4667523 w 8099655"/>
              <a:gd name="connsiteY35" fmla="*/ 2304789 h 2385091"/>
              <a:gd name="connsiteX36" fmla="*/ 4717627 w 8099655"/>
              <a:gd name="connsiteY36" fmla="*/ 2298526 h 2385091"/>
              <a:gd name="connsiteX37" fmla="*/ 4755205 w 8099655"/>
              <a:gd name="connsiteY37" fmla="*/ 2286000 h 2385091"/>
              <a:gd name="connsiteX38" fmla="*/ 4799046 w 8099655"/>
              <a:gd name="connsiteY38" fmla="*/ 2279737 h 2385091"/>
              <a:gd name="connsiteX39" fmla="*/ 4824098 w 8099655"/>
              <a:gd name="connsiteY39" fmla="*/ 2273474 h 2385091"/>
              <a:gd name="connsiteX40" fmla="*/ 4974411 w 8099655"/>
              <a:gd name="connsiteY40" fmla="*/ 2292263 h 2385091"/>
              <a:gd name="connsiteX41" fmla="*/ 5074619 w 8099655"/>
              <a:gd name="connsiteY41" fmla="*/ 2304789 h 2385091"/>
              <a:gd name="connsiteX42" fmla="*/ 5099671 w 8099655"/>
              <a:gd name="connsiteY42" fmla="*/ 2311052 h 2385091"/>
              <a:gd name="connsiteX43" fmla="*/ 6928471 w 8099655"/>
              <a:gd name="connsiteY43" fmla="*/ 2304789 h 2385091"/>
              <a:gd name="connsiteX44" fmla="*/ 7686296 w 8099655"/>
              <a:gd name="connsiteY44" fmla="*/ 2317315 h 2385091"/>
              <a:gd name="connsiteX45" fmla="*/ 7817819 w 8099655"/>
              <a:gd name="connsiteY45" fmla="*/ 2329841 h 2385091"/>
              <a:gd name="connsiteX46" fmla="*/ 7855397 w 8099655"/>
              <a:gd name="connsiteY46" fmla="*/ 2342367 h 2385091"/>
              <a:gd name="connsiteX47" fmla="*/ 7892975 w 8099655"/>
              <a:gd name="connsiteY47" fmla="*/ 2348630 h 2385091"/>
              <a:gd name="connsiteX48" fmla="*/ 7918027 w 8099655"/>
              <a:gd name="connsiteY48" fmla="*/ 2354893 h 2385091"/>
              <a:gd name="connsiteX49" fmla="*/ 8055814 w 8099655"/>
              <a:gd name="connsiteY49" fmla="*/ 2348630 h 2385091"/>
              <a:gd name="connsiteX50" fmla="*/ 8093392 w 8099655"/>
              <a:gd name="connsiteY50" fmla="*/ 2336104 h 2385091"/>
              <a:gd name="connsiteX51" fmla="*/ 8099655 w 8099655"/>
              <a:gd name="connsiteY51" fmla="*/ 2317315 h 2385091"/>
              <a:gd name="connsiteX52" fmla="*/ 8093392 w 8099655"/>
              <a:gd name="connsiteY52" fmla="*/ 2298526 h 2385091"/>
              <a:gd name="connsiteX53" fmla="*/ 8087129 w 8099655"/>
              <a:gd name="connsiteY53" fmla="*/ 2273474 h 2385091"/>
              <a:gd name="connsiteX54" fmla="*/ 8080866 w 8099655"/>
              <a:gd name="connsiteY54" fmla="*/ 2254685 h 2385091"/>
              <a:gd name="connsiteX55" fmla="*/ 8074603 w 8099655"/>
              <a:gd name="connsiteY55" fmla="*/ 2223370 h 2385091"/>
              <a:gd name="connsiteX56" fmla="*/ 8062077 w 8099655"/>
              <a:gd name="connsiteY56" fmla="*/ 2179529 h 2385091"/>
              <a:gd name="connsiteX57" fmla="*/ 8055814 w 8099655"/>
              <a:gd name="connsiteY57" fmla="*/ 2154477 h 2385091"/>
              <a:gd name="connsiteX58" fmla="*/ 8049551 w 8099655"/>
              <a:gd name="connsiteY58" fmla="*/ 2123162 h 2385091"/>
              <a:gd name="connsiteX59" fmla="*/ 8037025 w 8099655"/>
              <a:gd name="connsiteY59" fmla="*/ 2085584 h 2385091"/>
              <a:gd name="connsiteX60" fmla="*/ 8043288 w 8099655"/>
              <a:gd name="connsiteY60" fmla="*/ 1991638 h 2385091"/>
              <a:gd name="connsiteX61" fmla="*/ 8049551 w 8099655"/>
              <a:gd name="connsiteY61" fmla="*/ 1954060 h 2385091"/>
              <a:gd name="connsiteX62" fmla="*/ 8043288 w 8099655"/>
              <a:gd name="connsiteY62" fmla="*/ 1860115 h 2385091"/>
              <a:gd name="connsiteX63" fmla="*/ 8037025 w 8099655"/>
              <a:gd name="connsiteY63" fmla="*/ 1822537 h 2385091"/>
              <a:gd name="connsiteX64" fmla="*/ 8024498 w 8099655"/>
              <a:gd name="connsiteY64" fmla="*/ 1784959 h 2385091"/>
              <a:gd name="connsiteX65" fmla="*/ 8030761 w 8099655"/>
              <a:gd name="connsiteY65" fmla="*/ 1640910 h 2385091"/>
              <a:gd name="connsiteX66" fmla="*/ 8037025 w 8099655"/>
              <a:gd name="connsiteY66" fmla="*/ 1584542 h 2385091"/>
              <a:gd name="connsiteX67" fmla="*/ 8030761 w 8099655"/>
              <a:gd name="connsiteY67" fmla="*/ 1453019 h 2385091"/>
              <a:gd name="connsiteX68" fmla="*/ 8024498 w 8099655"/>
              <a:gd name="connsiteY68" fmla="*/ 1409178 h 2385091"/>
              <a:gd name="connsiteX69" fmla="*/ 8005709 w 8099655"/>
              <a:gd name="connsiteY69" fmla="*/ 1321496 h 2385091"/>
              <a:gd name="connsiteX70" fmla="*/ 7999446 w 8099655"/>
              <a:gd name="connsiteY70" fmla="*/ 1246340 h 2385091"/>
              <a:gd name="connsiteX71" fmla="*/ 7993183 w 8099655"/>
              <a:gd name="connsiteY71" fmla="*/ 1208762 h 2385091"/>
              <a:gd name="connsiteX72" fmla="*/ 7999446 w 8099655"/>
              <a:gd name="connsiteY72" fmla="*/ 1014608 h 2385091"/>
              <a:gd name="connsiteX73" fmla="*/ 7993183 w 8099655"/>
              <a:gd name="connsiteY73" fmla="*/ 350729 h 2385091"/>
              <a:gd name="connsiteX74" fmla="*/ 7986920 w 8099655"/>
              <a:gd name="connsiteY74" fmla="*/ 331940 h 2385091"/>
              <a:gd name="connsiteX75" fmla="*/ 7980657 w 8099655"/>
              <a:gd name="connsiteY75" fmla="*/ 281836 h 2385091"/>
              <a:gd name="connsiteX76" fmla="*/ 7974394 w 8099655"/>
              <a:gd name="connsiteY76" fmla="*/ 244257 h 2385091"/>
              <a:gd name="connsiteX77" fmla="*/ 7968131 w 8099655"/>
              <a:gd name="connsiteY77" fmla="*/ 200416 h 2385091"/>
              <a:gd name="connsiteX78" fmla="*/ 7955605 w 8099655"/>
              <a:gd name="connsiteY78" fmla="*/ 156575 h 2385091"/>
              <a:gd name="connsiteX79" fmla="*/ 7924290 w 8099655"/>
              <a:gd name="connsiteY79" fmla="*/ 93945 h 2385091"/>
              <a:gd name="connsiteX80" fmla="*/ 7492142 w 8099655"/>
              <a:gd name="connsiteY80" fmla="*/ 100208 h 2385091"/>
              <a:gd name="connsiteX81" fmla="*/ 7460827 w 8099655"/>
              <a:gd name="connsiteY81" fmla="*/ 106471 h 2385091"/>
              <a:gd name="connsiteX82" fmla="*/ 7266674 w 8099655"/>
              <a:gd name="connsiteY82" fmla="*/ 112734 h 2385091"/>
              <a:gd name="connsiteX83" fmla="*/ 6897156 w 8099655"/>
              <a:gd name="connsiteY83" fmla="*/ 112734 h 2385091"/>
              <a:gd name="connsiteX84" fmla="*/ 6690477 w 8099655"/>
              <a:gd name="connsiteY84" fmla="*/ 106471 h 2385091"/>
              <a:gd name="connsiteX85" fmla="*/ 6201961 w 8099655"/>
              <a:gd name="connsiteY85" fmla="*/ 106471 h 2385091"/>
              <a:gd name="connsiteX86" fmla="*/ 5293825 w 8099655"/>
              <a:gd name="connsiteY86" fmla="*/ 100208 h 2385091"/>
              <a:gd name="connsiteX87" fmla="*/ 5087145 w 8099655"/>
              <a:gd name="connsiteY87" fmla="*/ 93945 h 2385091"/>
              <a:gd name="connsiteX88" fmla="*/ 5062093 w 8099655"/>
              <a:gd name="connsiteY88" fmla="*/ 87682 h 2385091"/>
              <a:gd name="connsiteX89" fmla="*/ 4993200 w 8099655"/>
              <a:gd name="connsiteY89" fmla="*/ 68893 h 2385091"/>
              <a:gd name="connsiteX90" fmla="*/ 4905518 w 8099655"/>
              <a:gd name="connsiteY90" fmla="*/ 50104 h 2385091"/>
              <a:gd name="connsiteX91" fmla="*/ 3346027 w 8099655"/>
              <a:gd name="connsiteY91" fmla="*/ 43841 h 2385091"/>
              <a:gd name="connsiteX92" fmla="*/ 2525572 w 8099655"/>
              <a:gd name="connsiteY92" fmla="*/ 25052 h 2385091"/>
              <a:gd name="connsiteX93" fmla="*/ 2425364 w 8099655"/>
              <a:gd name="connsiteY93" fmla="*/ 18789 h 2385091"/>
              <a:gd name="connsiteX94" fmla="*/ 2400312 w 8099655"/>
              <a:gd name="connsiteY94" fmla="*/ 12526 h 2385091"/>
              <a:gd name="connsiteX95" fmla="*/ 2381523 w 8099655"/>
              <a:gd name="connsiteY95" fmla="*/ 6263 h 2385091"/>
              <a:gd name="connsiteX96" fmla="*/ 1924323 w 8099655"/>
              <a:gd name="connsiteY96" fmla="*/ 0 h 2385091"/>
              <a:gd name="connsiteX97" fmla="*/ 1698855 w 8099655"/>
              <a:gd name="connsiteY97" fmla="*/ 6263 h 2385091"/>
              <a:gd name="connsiteX98" fmla="*/ 1554805 w 8099655"/>
              <a:gd name="connsiteY98" fmla="*/ 25052 h 2385091"/>
              <a:gd name="connsiteX99" fmla="*/ 1523490 w 8099655"/>
              <a:gd name="connsiteY99" fmla="*/ 31315 h 2385091"/>
              <a:gd name="connsiteX100" fmla="*/ 1410756 w 8099655"/>
              <a:gd name="connsiteY100" fmla="*/ 37578 h 2385091"/>
              <a:gd name="connsiteX101" fmla="*/ 1373178 w 8099655"/>
              <a:gd name="connsiteY101" fmla="*/ 43841 h 2385091"/>
              <a:gd name="connsiteX102" fmla="*/ 114312 w 8099655"/>
              <a:gd name="connsiteY102" fmla="*/ 81419 h 2385091"/>
              <a:gd name="connsiteX0" fmla="*/ 113252 w 8101612"/>
              <a:gd name="connsiteY0" fmla="*/ 51240 h 2385091"/>
              <a:gd name="connsiteX1" fmla="*/ 59414 w 8101612"/>
              <a:gd name="connsiteY1" fmla="*/ 225737 h 2385091"/>
              <a:gd name="connsiteX2" fmla="*/ 107216 w 8101612"/>
              <a:gd name="connsiteY2" fmla="*/ 544882 h 2385091"/>
              <a:gd name="connsiteX3" fmla="*/ 103743 w 8101612"/>
              <a:gd name="connsiteY3" fmla="*/ 613775 h 2385091"/>
              <a:gd name="connsiteX4" fmla="*/ 97480 w 8101612"/>
              <a:gd name="connsiteY4" fmla="*/ 839244 h 2385091"/>
              <a:gd name="connsiteX5" fmla="*/ 91217 w 8101612"/>
              <a:gd name="connsiteY5" fmla="*/ 858033 h 2385091"/>
              <a:gd name="connsiteX6" fmla="*/ 84954 w 8101612"/>
              <a:gd name="connsiteY6" fmla="*/ 883085 h 2385091"/>
              <a:gd name="connsiteX7" fmla="*/ 78691 w 8101612"/>
              <a:gd name="connsiteY7" fmla="*/ 1014608 h 2385091"/>
              <a:gd name="connsiteX8" fmla="*/ 72428 w 8101612"/>
              <a:gd name="connsiteY8" fmla="*/ 1045923 h 2385091"/>
              <a:gd name="connsiteX9" fmla="*/ 53639 w 8101612"/>
              <a:gd name="connsiteY9" fmla="*/ 1221288 h 2385091"/>
              <a:gd name="connsiteX10" fmla="*/ 59902 w 8101612"/>
              <a:gd name="connsiteY10" fmla="*/ 1722329 h 2385091"/>
              <a:gd name="connsiteX11" fmla="*/ 66165 w 8101612"/>
              <a:gd name="connsiteY11" fmla="*/ 1753644 h 2385091"/>
              <a:gd name="connsiteX12" fmla="*/ 53639 w 8101612"/>
              <a:gd name="connsiteY12" fmla="*/ 1979112 h 2385091"/>
              <a:gd name="connsiteX13" fmla="*/ 59902 w 8101612"/>
              <a:gd name="connsiteY13" fmla="*/ 2041742 h 2385091"/>
              <a:gd name="connsiteX14" fmla="*/ 72428 w 8101612"/>
              <a:gd name="connsiteY14" fmla="*/ 2066794 h 2385091"/>
              <a:gd name="connsiteX15" fmla="*/ 78691 w 8101612"/>
              <a:gd name="connsiteY15" fmla="*/ 2091847 h 2385091"/>
              <a:gd name="connsiteX16" fmla="*/ 84954 w 8101612"/>
              <a:gd name="connsiteY16" fmla="*/ 2179529 h 2385091"/>
              <a:gd name="connsiteX17" fmla="*/ 97480 w 8101612"/>
              <a:gd name="connsiteY17" fmla="*/ 2217107 h 2385091"/>
              <a:gd name="connsiteX18" fmla="*/ 135058 w 8101612"/>
              <a:gd name="connsiteY18" fmla="*/ 2292263 h 2385091"/>
              <a:gd name="connsiteX19" fmla="*/ 316686 w 8101612"/>
              <a:gd name="connsiteY19" fmla="*/ 2298526 h 2385091"/>
              <a:gd name="connsiteX20" fmla="*/ 611047 w 8101612"/>
              <a:gd name="connsiteY20" fmla="*/ 2311052 h 2385091"/>
              <a:gd name="connsiteX21" fmla="*/ 748834 w 8101612"/>
              <a:gd name="connsiteY21" fmla="*/ 2317315 h 2385091"/>
              <a:gd name="connsiteX22" fmla="*/ 1036932 w 8101612"/>
              <a:gd name="connsiteY22" fmla="*/ 2323578 h 2385091"/>
              <a:gd name="connsiteX23" fmla="*/ 1381398 w 8101612"/>
              <a:gd name="connsiteY23" fmla="*/ 2336104 h 2385091"/>
              <a:gd name="connsiteX24" fmla="*/ 1588077 w 8101612"/>
              <a:gd name="connsiteY24" fmla="*/ 2348630 h 2385091"/>
              <a:gd name="connsiteX25" fmla="*/ 2026488 w 8101612"/>
              <a:gd name="connsiteY25" fmla="*/ 2354893 h 2385091"/>
              <a:gd name="connsiteX26" fmla="*/ 3817710 w 8101612"/>
              <a:gd name="connsiteY26" fmla="*/ 2348630 h 2385091"/>
              <a:gd name="connsiteX27" fmla="*/ 3836499 w 8101612"/>
              <a:gd name="connsiteY27" fmla="*/ 2342367 h 2385091"/>
              <a:gd name="connsiteX28" fmla="*/ 3924182 w 8101612"/>
              <a:gd name="connsiteY28" fmla="*/ 2323578 h 2385091"/>
              <a:gd name="connsiteX29" fmla="*/ 3993075 w 8101612"/>
              <a:gd name="connsiteY29" fmla="*/ 2298526 h 2385091"/>
              <a:gd name="connsiteX30" fmla="*/ 4055705 w 8101612"/>
              <a:gd name="connsiteY30" fmla="*/ 2292263 h 2385091"/>
              <a:gd name="connsiteX31" fmla="*/ 4299962 w 8101612"/>
              <a:gd name="connsiteY31" fmla="*/ 2298526 h 2385091"/>
              <a:gd name="connsiteX32" fmla="*/ 4318751 w 8101612"/>
              <a:gd name="connsiteY32" fmla="*/ 2304789 h 2385091"/>
              <a:gd name="connsiteX33" fmla="*/ 4350066 w 8101612"/>
              <a:gd name="connsiteY33" fmla="*/ 2311052 h 2385091"/>
              <a:gd name="connsiteX34" fmla="*/ 4375118 w 8101612"/>
              <a:gd name="connsiteY34" fmla="*/ 2317315 h 2385091"/>
              <a:gd name="connsiteX35" fmla="*/ 4669480 w 8101612"/>
              <a:gd name="connsiteY35" fmla="*/ 2304789 h 2385091"/>
              <a:gd name="connsiteX36" fmla="*/ 4719584 w 8101612"/>
              <a:gd name="connsiteY36" fmla="*/ 2298526 h 2385091"/>
              <a:gd name="connsiteX37" fmla="*/ 4757162 w 8101612"/>
              <a:gd name="connsiteY37" fmla="*/ 2286000 h 2385091"/>
              <a:gd name="connsiteX38" fmla="*/ 4801003 w 8101612"/>
              <a:gd name="connsiteY38" fmla="*/ 2279737 h 2385091"/>
              <a:gd name="connsiteX39" fmla="*/ 4826055 w 8101612"/>
              <a:gd name="connsiteY39" fmla="*/ 2273474 h 2385091"/>
              <a:gd name="connsiteX40" fmla="*/ 4976368 w 8101612"/>
              <a:gd name="connsiteY40" fmla="*/ 2292263 h 2385091"/>
              <a:gd name="connsiteX41" fmla="*/ 5076576 w 8101612"/>
              <a:gd name="connsiteY41" fmla="*/ 2304789 h 2385091"/>
              <a:gd name="connsiteX42" fmla="*/ 5101628 w 8101612"/>
              <a:gd name="connsiteY42" fmla="*/ 2311052 h 2385091"/>
              <a:gd name="connsiteX43" fmla="*/ 6930428 w 8101612"/>
              <a:gd name="connsiteY43" fmla="*/ 2304789 h 2385091"/>
              <a:gd name="connsiteX44" fmla="*/ 7688253 w 8101612"/>
              <a:gd name="connsiteY44" fmla="*/ 2317315 h 2385091"/>
              <a:gd name="connsiteX45" fmla="*/ 7819776 w 8101612"/>
              <a:gd name="connsiteY45" fmla="*/ 2329841 h 2385091"/>
              <a:gd name="connsiteX46" fmla="*/ 7857354 w 8101612"/>
              <a:gd name="connsiteY46" fmla="*/ 2342367 h 2385091"/>
              <a:gd name="connsiteX47" fmla="*/ 7894932 w 8101612"/>
              <a:gd name="connsiteY47" fmla="*/ 2348630 h 2385091"/>
              <a:gd name="connsiteX48" fmla="*/ 7919984 w 8101612"/>
              <a:gd name="connsiteY48" fmla="*/ 2354893 h 2385091"/>
              <a:gd name="connsiteX49" fmla="*/ 8057771 w 8101612"/>
              <a:gd name="connsiteY49" fmla="*/ 2348630 h 2385091"/>
              <a:gd name="connsiteX50" fmla="*/ 8095349 w 8101612"/>
              <a:gd name="connsiteY50" fmla="*/ 2336104 h 2385091"/>
              <a:gd name="connsiteX51" fmla="*/ 8101612 w 8101612"/>
              <a:gd name="connsiteY51" fmla="*/ 2317315 h 2385091"/>
              <a:gd name="connsiteX52" fmla="*/ 8095349 w 8101612"/>
              <a:gd name="connsiteY52" fmla="*/ 2298526 h 2385091"/>
              <a:gd name="connsiteX53" fmla="*/ 8089086 w 8101612"/>
              <a:gd name="connsiteY53" fmla="*/ 2273474 h 2385091"/>
              <a:gd name="connsiteX54" fmla="*/ 8082823 w 8101612"/>
              <a:gd name="connsiteY54" fmla="*/ 2254685 h 2385091"/>
              <a:gd name="connsiteX55" fmla="*/ 8076560 w 8101612"/>
              <a:gd name="connsiteY55" fmla="*/ 2223370 h 2385091"/>
              <a:gd name="connsiteX56" fmla="*/ 8064034 w 8101612"/>
              <a:gd name="connsiteY56" fmla="*/ 2179529 h 2385091"/>
              <a:gd name="connsiteX57" fmla="*/ 8057771 w 8101612"/>
              <a:gd name="connsiteY57" fmla="*/ 2154477 h 2385091"/>
              <a:gd name="connsiteX58" fmla="*/ 8051508 w 8101612"/>
              <a:gd name="connsiteY58" fmla="*/ 2123162 h 2385091"/>
              <a:gd name="connsiteX59" fmla="*/ 8038982 w 8101612"/>
              <a:gd name="connsiteY59" fmla="*/ 2085584 h 2385091"/>
              <a:gd name="connsiteX60" fmla="*/ 8045245 w 8101612"/>
              <a:gd name="connsiteY60" fmla="*/ 1991638 h 2385091"/>
              <a:gd name="connsiteX61" fmla="*/ 8051508 w 8101612"/>
              <a:gd name="connsiteY61" fmla="*/ 1954060 h 2385091"/>
              <a:gd name="connsiteX62" fmla="*/ 8045245 w 8101612"/>
              <a:gd name="connsiteY62" fmla="*/ 1860115 h 2385091"/>
              <a:gd name="connsiteX63" fmla="*/ 8038982 w 8101612"/>
              <a:gd name="connsiteY63" fmla="*/ 1822537 h 2385091"/>
              <a:gd name="connsiteX64" fmla="*/ 8026455 w 8101612"/>
              <a:gd name="connsiteY64" fmla="*/ 1784959 h 2385091"/>
              <a:gd name="connsiteX65" fmla="*/ 8032718 w 8101612"/>
              <a:gd name="connsiteY65" fmla="*/ 1640910 h 2385091"/>
              <a:gd name="connsiteX66" fmla="*/ 8038982 w 8101612"/>
              <a:gd name="connsiteY66" fmla="*/ 1584542 h 2385091"/>
              <a:gd name="connsiteX67" fmla="*/ 8032718 w 8101612"/>
              <a:gd name="connsiteY67" fmla="*/ 1453019 h 2385091"/>
              <a:gd name="connsiteX68" fmla="*/ 8026455 w 8101612"/>
              <a:gd name="connsiteY68" fmla="*/ 1409178 h 2385091"/>
              <a:gd name="connsiteX69" fmla="*/ 8007666 w 8101612"/>
              <a:gd name="connsiteY69" fmla="*/ 1321496 h 2385091"/>
              <a:gd name="connsiteX70" fmla="*/ 8001403 w 8101612"/>
              <a:gd name="connsiteY70" fmla="*/ 1246340 h 2385091"/>
              <a:gd name="connsiteX71" fmla="*/ 7995140 w 8101612"/>
              <a:gd name="connsiteY71" fmla="*/ 1208762 h 2385091"/>
              <a:gd name="connsiteX72" fmla="*/ 8001403 w 8101612"/>
              <a:gd name="connsiteY72" fmla="*/ 1014608 h 2385091"/>
              <a:gd name="connsiteX73" fmla="*/ 7995140 w 8101612"/>
              <a:gd name="connsiteY73" fmla="*/ 350729 h 2385091"/>
              <a:gd name="connsiteX74" fmla="*/ 7988877 w 8101612"/>
              <a:gd name="connsiteY74" fmla="*/ 331940 h 2385091"/>
              <a:gd name="connsiteX75" fmla="*/ 7982614 w 8101612"/>
              <a:gd name="connsiteY75" fmla="*/ 281836 h 2385091"/>
              <a:gd name="connsiteX76" fmla="*/ 7976351 w 8101612"/>
              <a:gd name="connsiteY76" fmla="*/ 244257 h 2385091"/>
              <a:gd name="connsiteX77" fmla="*/ 7970088 w 8101612"/>
              <a:gd name="connsiteY77" fmla="*/ 200416 h 2385091"/>
              <a:gd name="connsiteX78" fmla="*/ 7957562 w 8101612"/>
              <a:gd name="connsiteY78" fmla="*/ 156575 h 2385091"/>
              <a:gd name="connsiteX79" fmla="*/ 7926247 w 8101612"/>
              <a:gd name="connsiteY79" fmla="*/ 93945 h 2385091"/>
              <a:gd name="connsiteX80" fmla="*/ 7494099 w 8101612"/>
              <a:gd name="connsiteY80" fmla="*/ 100208 h 2385091"/>
              <a:gd name="connsiteX81" fmla="*/ 7462784 w 8101612"/>
              <a:gd name="connsiteY81" fmla="*/ 106471 h 2385091"/>
              <a:gd name="connsiteX82" fmla="*/ 7268631 w 8101612"/>
              <a:gd name="connsiteY82" fmla="*/ 112734 h 2385091"/>
              <a:gd name="connsiteX83" fmla="*/ 6899113 w 8101612"/>
              <a:gd name="connsiteY83" fmla="*/ 112734 h 2385091"/>
              <a:gd name="connsiteX84" fmla="*/ 6692434 w 8101612"/>
              <a:gd name="connsiteY84" fmla="*/ 106471 h 2385091"/>
              <a:gd name="connsiteX85" fmla="*/ 6203918 w 8101612"/>
              <a:gd name="connsiteY85" fmla="*/ 106471 h 2385091"/>
              <a:gd name="connsiteX86" fmla="*/ 5295782 w 8101612"/>
              <a:gd name="connsiteY86" fmla="*/ 100208 h 2385091"/>
              <a:gd name="connsiteX87" fmla="*/ 5089102 w 8101612"/>
              <a:gd name="connsiteY87" fmla="*/ 93945 h 2385091"/>
              <a:gd name="connsiteX88" fmla="*/ 5064050 w 8101612"/>
              <a:gd name="connsiteY88" fmla="*/ 87682 h 2385091"/>
              <a:gd name="connsiteX89" fmla="*/ 4995157 w 8101612"/>
              <a:gd name="connsiteY89" fmla="*/ 68893 h 2385091"/>
              <a:gd name="connsiteX90" fmla="*/ 4907475 w 8101612"/>
              <a:gd name="connsiteY90" fmla="*/ 50104 h 2385091"/>
              <a:gd name="connsiteX91" fmla="*/ 3347984 w 8101612"/>
              <a:gd name="connsiteY91" fmla="*/ 43841 h 2385091"/>
              <a:gd name="connsiteX92" fmla="*/ 2527529 w 8101612"/>
              <a:gd name="connsiteY92" fmla="*/ 25052 h 2385091"/>
              <a:gd name="connsiteX93" fmla="*/ 2427321 w 8101612"/>
              <a:gd name="connsiteY93" fmla="*/ 18789 h 2385091"/>
              <a:gd name="connsiteX94" fmla="*/ 2402269 w 8101612"/>
              <a:gd name="connsiteY94" fmla="*/ 12526 h 2385091"/>
              <a:gd name="connsiteX95" fmla="*/ 2383480 w 8101612"/>
              <a:gd name="connsiteY95" fmla="*/ 6263 h 2385091"/>
              <a:gd name="connsiteX96" fmla="*/ 1926280 w 8101612"/>
              <a:gd name="connsiteY96" fmla="*/ 0 h 2385091"/>
              <a:gd name="connsiteX97" fmla="*/ 1700812 w 8101612"/>
              <a:gd name="connsiteY97" fmla="*/ 6263 h 2385091"/>
              <a:gd name="connsiteX98" fmla="*/ 1556762 w 8101612"/>
              <a:gd name="connsiteY98" fmla="*/ 25052 h 2385091"/>
              <a:gd name="connsiteX99" fmla="*/ 1525447 w 8101612"/>
              <a:gd name="connsiteY99" fmla="*/ 31315 h 2385091"/>
              <a:gd name="connsiteX100" fmla="*/ 1412713 w 8101612"/>
              <a:gd name="connsiteY100" fmla="*/ 37578 h 2385091"/>
              <a:gd name="connsiteX101" fmla="*/ 1375135 w 8101612"/>
              <a:gd name="connsiteY101" fmla="*/ 43841 h 2385091"/>
              <a:gd name="connsiteX102" fmla="*/ 113252 w 8101612"/>
              <a:gd name="connsiteY102" fmla="*/ 51240 h 2385091"/>
              <a:gd name="connsiteX0" fmla="*/ 78668 w 8067028"/>
              <a:gd name="connsiteY0" fmla="*/ 51240 h 2385091"/>
              <a:gd name="connsiteX1" fmla="*/ 24830 w 8067028"/>
              <a:gd name="connsiteY1" fmla="*/ 225737 h 2385091"/>
              <a:gd name="connsiteX2" fmla="*/ 72632 w 8067028"/>
              <a:gd name="connsiteY2" fmla="*/ 544882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04398 w 8067028"/>
              <a:gd name="connsiteY59" fmla="*/ 2085584 h 2385091"/>
              <a:gd name="connsiteX60" fmla="*/ 8010661 w 8067028"/>
              <a:gd name="connsiteY60" fmla="*/ 1991638 h 2385091"/>
              <a:gd name="connsiteX61" fmla="*/ 8016924 w 8067028"/>
              <a:gd name="connsiteY61" fmla="*/ 1954060 h 2385091"/>
              <a:gd name="connsiteX62" fmla="*/ 8010661 w 8067028"/>
              <a:gd name="connsiteY62" fmla="*/ 1860115 h 2385091"/>
              <a:gd name="connsiteX63" fmla="*/ 8004398 w 8067028"/>
              <a:gd name="connsiteY63" fmla="*/ 1822537 h 2385091"/>
              <a:gd name="connsiteX64" fmla="*/ 7991871 w 8067028"/>
              <a:gd name="connsiteY64" fmla="*/ 1784959 h 2385091"/>
              <a:gd name="connsiteX65" fmla="*/ 7998134 w 8067028"/>
              <a:gd name="connsiteY65" fmla="*/ 1640910 h 2385091"/>
              <a:gd name="connsiteX66" fmla="*/ 8004398 w 8067028"/>
              <a:gd name="connsiteY66" fmla="*/ 1584542 h 2385091"/>
              <a:gd name="connsiteX67" fmla="*/ 7998134 w 8067028"/>
              <a:gd name="connsiteY67" fmla="*/ 1453019 h 2385091"/>
              <a:gd name="connsiteX68" fmla="*/ 7991871 w 8067028"/>
              <a:gd name="connsiteY68" fmla="*/ 1409178 h 2385091"/>
              <a:gd name="connsiteX69" fmla="*/ 7973082 w 8067028"/>
              <a:gd name="connsiteY69" fmla="*/ 1321496 h 2385091"/>
              <a:gd name="connsiteX70" fmla="*/ 7966819 w 8067028"/>
              <a:gd name="connsiteY70" fmla="*/ 1246340 h 2385091"/>
              <a:gd name="connsiteX71" fmla="*/ 7960556 w 8067028"/>
              <a:gd name="connsiteY71" fmla="*/ 1208762 h 2385091"/>
              <a:gd name="connsiteX72" fmla="*/ 7966819 w 8067028"/>
              <a:gd name="connsiteY72" fmla="*/ 1014608 h 2385091"/>
              <a:gd name="connsiteX73" fmla="*/ 7960556 w 8067028"/>
              <a:gd name="connsiteY73" fmla="*/ 350729 h 2385091"/>
              <a:gd name="connsiteX74" fmla="*/ 7954293 w 8067028"/>
              <a:gd name="connsiteY74" fmla="*/ 331940 h 2385091"/>
              <a:gd name="connsiteX75" fmla="*/ 7948030 w 8067028"/>
              <a:gd name="connsiteY75" fmla="*/ 281836 h 2385091"/>
              <a:gd name="connsiteX76" fmla="*/ 7941767 w 8067028"/>
              <a:gd name="connsiteY76" fmla="*/ 244257 h 2385091"/>
              <a:gd name="connsiteX77" fmla="*/ 7935504 w 8067028"/>
              <a:gd name="connsiteY77" fmla="*/ 200416 h 2385091"/>
              <a:gd name="connsiteX78" fmla="*/ 7922978 w 8067028"/>
              <a:gd name="connsiteY78" fmla="*/ 156575 h 2385091"/>
              <a:gd name="connsiteX79" fmla="*/ 7891663 w 8067028"/>
              <a:gd name="connsiteY79" fmla="*/ 93945 h 2385091"/>
              <a:gd name="connsiteX80" fmla="*/ 7459515 w 8067028"/>
              <a:gd name="connsiteY80" fmla="*/ 100208 h 2385091"/>
              <a:gd name="connsiteX81" fmla="*/ 7428200 w 8067028"/>
              <a:gd name="connsiteY81" fmla="*/ 106471 h 2385091"/>
              <a:gd name="connsiteX82" fmla="*/ 7234047 w 8067028"/>
              <a:gd name="connsiteY82" fmla="*/ 112734 h 2385091"/>
              <a:gd name="connsiteX83" fmla="*/ 6864529 w 8067028"/>
              <a:gd name="connsiteY83" fmla="*/ 112734 h 2385091"/>
              <a:gd name="connsiteX84" fmla="*/ 6657850 w 8067028"/>
              <a:gd name="connsiteY84" fmla="*/ 106471 h 2385091"/>
              <a:gd name="connsiteX85" fmla="*/ 6169334 w 8067028"/>
              <a:gd name="connsiteY85" fmla="*/ 106471 h 2385091"/>
              <a:gd name="connsiteX86" fmla="*/ 5261198 w 8067028"/>
              <a:gd name="connsiteY86" fmla="*/ 100208 h 2385091"/>
              <a:gd name="connsiteX87" fmla="*/ 5054518 w 8067028"/>
              <a:gd name="connsiteY87" fmla="*/ 93945 h 2385091"/>
              <a:gd name="connsiteX88" fmla="*/ 5029466 w 8067028"/>
              <a:gd name="connsiteY88" fmla="*/ 87682 h 2385091"/>
              <a:gd name="connsiteX89" fmla="*/ 4960573 w 8067028"/>
              <a:gd name="connsiteY89" fmla="*/ 68893 h 2385091"/>
              <a:gd name="connsiteX90" fmla="*/ 4872891 w 8067028"/>
              <a:gd name="connsiteY90" fmla="*/ 50104 h 2385091"/>
              <a:gd name="connsiteX91" fmla="*/ 3313400 w 8067028"/>
              <a:gd name="connsiteY91" fmla="*/ 43841 h 2385091"/>
              <a:gd name="connsiteX92" fmla="*/ 2492945 w 8067028"/>
              <a:gd name="connsiteY92" fmla="*/ 25052 h 2385091"/>
              <a:gd name="connsiteX93" fmla="*/ 2392737 w 8067028"/>
              <a:gd name="connsiteY93" fmla="*/ 18789 h 2385091"/>
              <a:gd name="connsiteX94" fmla="*/ 2367685 w 8067028"/>
              <a:gd name="connsiteY94" fmla="*/ 12526 h 2385091"/>
              <a:gd name="connsiteX95" fmla="*/ 2348896 w 8067028"/>
              <a:gd name="connsiteY95" fmla="*/ 6263 h 2385091"/>
              <a:gd name="connsiteX96" fmla="*/ 1891696 w 8067028"/>
              <a:gd name="connsiteY96" fmla="*/ 0 h 2385091"/>
              <a:gd name="connsiteX97" fmla="*/ 1666228 w 8067028"/>
              <a:gd name="connsiteY97" fmla="*/ 6263 h 2385091"/>
              <a:gd name="connsiteX98" fmla="*/ 1522178 w 8067028"/>
              <a:gd name="connsiteY98" fmla="*/ 25052 h 2385091"/>
              <a:gd name="connsiteX99" fmla="*/ 1490863 w 8067028"/>
              <a:gd name="connsiteY99" fmla="*/ 31315 h 2385091"/>
              <a:gd name="connsiteX100" fmla="*/ 1378129 w 8067028"/>
              <a:gd name="connsiteY100" fmla="*/ 37578 h 2385091"/>
              <a:gd name="connsiteX101" fmla="*/ 1340551 w 8067028"/>
              <a:gd name="connsiteY101" fmla="*/ 43841 h 2385091"/>
              <a:gd name="connsiteX102" fmla="*/ 78668 w 8067028"/>
              <a:gd name="connsiteY10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04398 w 8067028"/>
              <a:gd name="connsiteY59" fmla="*/ 2085584 h 2385091"/>
              <a:gd name="connsiteX60" fmla="*/ 8010661 w 8067028"/>
              <a:gd name="connsiteY60" fmla="*/ 1991638 h 2385091"/>
              <a:gd name="connsiteX61" fmla="*/ 8016924 w 8067028"/>
              <a:gd name="connsiteY61" fmla="*/ 1954060 h 2385091"/>
              <a:gd name="connsiteX62" fmla="*/ 8010661 w 8067028"/>
              <a:gd name="connsiteY62" fmla="*/ 1860115 h 2385091"/>
              <a:gd name="connsiteX63" fmla="*/ 8004398 w 8067028"/>
              <a:gd name="connsiteY63" fmla="*/ 1822537 h 2385091"/>
              <a:gd name="connsiteX64" fmla="*/ 7991871 w 8067028"/>
              <a:gd name="connsiteY64" fmla="*/ 1784959 h 2385091"/>
              <a:gd name="connsiteX65" fmla="*/ 7998134 w 8067028"/>
              <a:gd name="connsiteY65" fmla="*/ 1640910 h 2385091"/>
              <a:gd name="connsiteX66" fmla="*/ 8004398 w 8067028"/>
              <a:gd name="connsiteY66" fmla="*/ 1584542 h 2385091"/>
              <a:gd name="connsiteX67" fmla="*/ 7998134 w 8067028"/>
              <a:gd name="connsiteY67" fmla="*/ 1453019 h 2385091"/>
              <a:gd name="connsiteX68" fmla="*/ 7991871 w 8067028"/>
              <a:gd name="connsiteY68" fmla="*/ 1409178 h 2385091"/>
              <a:gd name="connsiteX69" fmla="*/ 7973082 w 8067028"/>
              <a:gd name="connsiteY69" fmla="*/ 1321496 h 2385091"/>
              <a:gd name="connsiteX70" fmla="*/ 7966819 w 8067028"/>
              <a:gd name="connsiteY70" fmla="*/ 1246340 h 2385091"/>
              <a:gd name="connsiteX71" fmla="*/ 7960556 w 8067028"/>
              <a:gd name="connsiteY71" fmla="*/ 1208762 h 2385091"/>
              <a:gd name="connsiteX72" fmla="*/ 7966819 w 8067028"/>
              <a:gd name="connsiteY72" fmla="*/ 1014608 h 2385091"/>
              <a:gd name="connsiteX73" fmla="*/ 7960556 w 8067028"/>
              <a:gd name="connsiteY73" fmla="*/ 350729 h 2385091"/>
              <a:gd name="connsiteX74" fmla="*/ 7954293 w 8067028"/>
              <a:gd name="connsiteY74" fmla="*/ 331940 h 2385091"/>
              <a:gd name="connsiteX75" fmla="*/ 7948030 w 8067028"/>
              <a:gd name="connsiteY75" fmla="*/ 281836 h 2385091"/>
              <a:gd name="connsiteX76" fmla="*/ 7941767 w 8067028"/>
              <a:gd name="connsiteY76" fmla="*/ 244257 h 2385091"/>
              <a:gd name="connsiteX77" fmla="*/ 7935504 w 8067028"/>
              <a:gd name="connsiteY77" fmla="*/ 200416 h 2385091"/>
              <a:gd name="connsiteX78" fmla="*/ 7922978 w 8067028"/>
              <a:gd name="connsiteY78" fmla="*/ 156575 h 2385091"/>
              <a:gd name="connsiteX79" fmla="*/ 7891663 w 8067028"/>
              <a:gd name="connsiteY79" fmla="*/ 93945 h 2385091"/>
              <a:gd name="connsiteX80" fmla="*/ 7459515 w 8067028"/>
              <a:gd name="connsiteY80" fmla="*/ 100208 h 2385091"/>
              <a:gd name="connsiteX81" fmla="*/ 7428200 w 8067028"/>
              <a:gd name="connsiteY81" fmla="*/ 106471 h 2385091"/>
              <a:gd name="connsiteX82" fmla="*/ 7234047 w 8067028"/>
              <a:gd name="connsiteY82" fmla="*/ 112734 h 2385091"/>
              <a:gd name="connsiteX83" fmla="*/ 6864529 w 8067028"/>
              <a:gd name="connsiteY83" fmla="*/ 112734 h 2385091"/>
              <a:gd name="connsiteX84" fmla="*/ 6657850 w 8067028"/>
              <a:gd name="connsiteY84" fmla="*/ 106471 h 2385091"/>
              <a:gd name="connsiteX85" fmla="*/ 6169334 w 8067028"/>
              <a:gd name="connsiteY85" fmla="*/ 106471 h 2385091"/>
              <a:gd name="connsiteX86" fmla="*/ 5261198 w 8067028"/>
              <a:gd name="connsiteY86" fmla="*/ 100208 h 2385091"/>
              <a:gd name="connsiteX87" fmla="*/ 5054518 w 8067028"/>
              <a:gd name="connsiteY87" fmla="*/ 93945 h 2385091"/>
              <a:gd name="connsiteX88" fmla="*/ 5029466 w 8067028"/>
              <a:gd name="connsiteY88" fmla="*/ 87682 h 2385091"/>
              <a:gd name="connsiteX89" fmla="*/ 4960573 w 8067028"/>
              <a:gd name="connsiteY89" fmla="*/ 68893 h 2385091"/>
              <a:gd name="connsiteX90" fmla="*/ 4872891 w 8067028"/>
              <a:gd name="connsiteY90" fmla="*/ 50104 h 2385091"/>
              <a:gd name="connsiteX91" fmla="*/ 3313400 w 8067028"/>
              <a:gd name="connsiteY91" fmla="*/ 43841 h 2385091"/>
              <a:gd name="connsiteX92" fmla="*/ 2492945 w 8067028"/>
              <a:gd name="connsiteY92" fmla="*/ 25052 h 2385091"/>
              <a:gd name="connsiteX93" fmla="*/ 2392737 w 8067028"/>
              <a:gd name="connsiteY93" fmla="*/ 18789 h 2385091"/>
              <a:gd name="connsiteX94" fmla="*/ 2367685 w 8067028"/>
              <a:gd name="connsiteY94" fmla="*/ 12526 h 2385091"/>
              <a:gd name="connsiteX95" fmla="*/ 2348896 w 8067028"/>
              <a:gd name="connsiteY95" fmla="*/ 6263 h 2385091"/>
              <a:gd name="connsiteX96" fmla="*/ 1891696 w 8067028"/>
              <a:gd name="connsiteY96" fmla="*/ 0 h 2385091"/>
              <a:gd name="connsiteX97" fmla="*/ 1666228 w 8067028"/>
              <a:gd name="connsiteY97" fmla="*/ 6263 h 2385091"/>
              <a:gd name="connsiteX98" fmla="*/ 1522178 w 8067028"/>
              <a:gd name="connsiteY98" fmla="*/ 25052 h 2385091"/>
              <a:gd name="connsiteX99" fmla="*/ 1490863 w 8067028"/>
              <a:gd name="connsiteY99" fmla="*/ 31315 h 2385091"/>
              <a:gd name="connsiteX100" fmla="*/ 1378129 w 8067028"/>
              <a:gd name="connsiteY100" fmla="*/ 37578 h 2385091"/>
              <a:gd name="connsiteX101" fmla="*/ 1340551 w 8067028"/>
              <a:gd name="connsiteY101" fmla="*/ 43841 h 2385091"/>
              <a:gd name="connsiteX102" fmla="*/ 78668 w 8067028"/>
              <a:gd name="connsiteY10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10661 w 8067028"/>
              <a:gd name="connsiteY59" fmla="*/ 1991638 h 2385091"/>
              <a:gd name="connsiteX60" fmla="*/ 8016924 w 8067028"/>
              <a:gd name="connsiteY60" fmla="*/ 1954060 h 2385091"/>
              <a:gd name="connsiteX61" fmla="*/ 8010661 w 8067028"/>
              <a:gd name="connsiteY61" fmla="*/ 1860115 h 2385091"/>
              <a:gd name="connsiteX62" fmla="*/ 8004398 w 8067028"/>
              <a:gd name="connsiteY62" fmla="*/ 1822537 h 2385091"/>
              <a:gd name="connsiteX63" fmla="*/ 7991871 w 8067028"/>
              <a:gd name="connsiteY63" fmla="*/ 1784959 h 2385091"/>
              <a:gd name="connsiteX64" fmla="*/ 7998134 w 8067028"/>
              <a:gd name="connsiteY64" fmla="*/ 1640910 h 2385091"/>
              <a:gd name="connsiteX65" fmla="*/ 8004398 w 8067028"/>
              <a:gd name="connsiteY65" fmla="*/ 1584542 h 2385091"/>
              <a:gd name="connsiteX66" fmla="*/ 7998134 w 8067028"/>
              <a:gd name="connsiteY66" fmla="*/ 1453019 h 2385091"/>
              <a:gd name="connsiteX67" fmla="*/ 7991871 w 8067028"/>
              <a:gd name="connsiteY67" fmla="*/ 1409178 h 2385091"/>
              <a:gd name="connsiteX68" fmla="*/ 7973082 w 8067028"/>
              <a:gd name="connsiteY68" fmla="*/ 1321496 h 2385091"/>
              <a:gd name="connsiteX69" fmla="*/ 7966819 w 8067028"/>
              <a:gd name="connsiteY69" fmla="*/ 1246340 h 2385091"/>
              <a:gd name="connsiteX70" fmla="*/ 7960556 w 8067028"/>
              <a:gd name="connsiteY70" fmla="*/ 1208762 h 2385091"/>
              <a:gd name="connsiteX71" fmla="*/ 7966819 w 8067028"/>
              <a:gd name="connsiteY71" fmla="*/ 1014608 h 2385091"/>
              <a:gd name="connsiteX72" fmla="*/ 7960556 w 8067028"/>
              <a:gd name="connsiteY72" fmla="*/ 350729 h 2385091"/>
              <a:gd name="connsiteX73" fmla="*/ 7954293 w 8067028"/>
              <a:gd name="connsiteY73" fmla="*/ 331940 h 2385091"/>
              <a:gd name="connsiteX74" fmla="*/ 7948030 w 8067028"/>
              <a:gd name="connsiteY74" fmla="*/ 281836 h 2385091"/>
              <a:gd name="connsiteX75" fmla="*/ 7941767 w 8067028"/>
              <a:gd name="connsiteY75" fmla="*/ 244257 h 2385091"/>
              <a:gd name="connsiteX76" fmla="*/ 7935504 w 8067028"/>
              <a:gd name="connsiteY76" fmla="*/ 200416 h 2385091"/>
              <a:gd name="connsiteX77" fmla="*/ 7922978 w 8067028"/>
              <a:gd name="connsiteY77" fmla="*/ 156575 h 2385091"/>
              <a:gd name="connsiteX78" fmla="*/ 7891663 w 8067028"/>
              <a:gd name="connsiteY78" fmla="*/ 93945 h 2385091"/>
              <a:gd name="connsiteX79" fmla="*/ 7459515 w 8067028"/>
              <a:gd name="connsiteY79" fmla="*/ 100208 h 2385091"/>
              <a:gd name="connsiteX80" fmla="*/ 7428200 w 8067028"/>
              <a:gd name="connsiteY80" fmla="*/ 106471 h 2385091"/>
              <a:gd name="connsiteX81" fmla="*/ 7234047 w 8067028"/>
              <a:gd name="connsiteY81" fmla="*/ 112734 h 2385091"/>
              <a:gd name="connsiteX82" fmla="*/ 6864529 w 8067028"/>
              <a:gd name="connsiteY82" fmla="*/ 112734 h 2385091"/>
              <a:gd name="connsiteX83" fmla="*/ 6657850 w 8067028"/>
              <a:gd name="connsiteY83" fmla="*/ 106471 h 2385091"/>
              <a:gd name="connsiteX84" fmla="*/ 6169334 w 8067028"/>
              <a:gd name="connsiteY84" fmla="*/ 106471 h 2385091"/>
              <a:gd name="connsiteX85" fmla="*/ 5261198 w 8067028"/>
              <a:gd name="connsiteY85" fmla="*/ 100208 h 2385091"/>
              <a:gd name="connsiteX86" fmla="*/ 5054518 w 8067028"/>
              <a:gd name="connsiteY86" fmla="*/ 93945 h 2385091"/>
              <a:gd name="connsiteX87" fmla="*/ 5029466 w 8067028"/>
              <a:gd name="connsiteY87" fmla="*/ 87682 h 2385091"/>
              <a:gd name="connsiteX88" fmla="*/ 4960573 w 8067028"/>
              <a:gd name="connsiteY88" fmla="*/ 68893 h 2385091"/>
              <a:gd name="connsiteX89" fmla="*/ 4872891 w 8067028"/>
              <a:gd name="connsiteY89" fmla="*/ 50104 h 2385091"/>
              <a:gd name="connsiteX90" fmla="*/ 3313400 w 8067028"/>
              <a:gd name="connsiteY90" fmla="*/ 43841 h 2385091"/>
              <a:gd name="connsiteX91" fmla="*/ 2492945 w 8067028"/>
              <a:gd name="connsiteY91" fmla="*/ 25052 h 2385091"/>
              <a:gd name="connsiteX92" fmla="*/ 2392737 w 8067028"/>
              <a:gd name="connsiteY92" fmla="*/ 18789 h 2385091"/>
              <a:gd name="connsiteX93" fmla="*/ 2367685 w 8067028"/>
              <a:gd name="connsiteY93" fmla="*/ 12526 h 2385091"/>
              <a:gd name="connsiteX94" fmla="*/ 2348896 w 8067028"/>
              <a:gd name="connsiteY94" fmla="*/ 6263 h 2385091"/>
              <a:gd name="connsiteX95" fmla="*/ 1891696 w 8067028"/>
              <a:gd name="connsiteY95" fmla="*/ 0 h 2385091"/>
              <a:gd name="connsiteX96" fmla="*/ 1666228 w 8067028"/>
              <a:gd name="connsiteY96" fmla="*/ 6263 h 2385091"/>
              <a:gd name="connsiteX97" fmla="*/ 1522178 w 8067028"/>
              <a:gd name="connsiteY97" fmla="*/ 25052 h 2385091"/>
              <a:gd name="connsiteX98" fmla="*/ 1490863 w 8067028"/>
              <a:gd name="connsiteY98" fmla="*/ 31315 h 2385091"/>
              <a:gd name="connsiteX99" fmla="*/ 1378129 w 8067028"/>
              <a:gd name="connsiteY99" fmla="*/ 37578 h 2385091"/>
              <a:gd name="connsiteX100" fmla="*/ 1340551 w 8067028"/>
              <a:gd name="connsiteY100" fmla="*/ 43841 h 2385091"/>
              <a:gd name="connsiteX101" fmla="*/ 78668 w 8067028"/>
              <a:gd name="connsiteY101"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16924 w 8067028"/>
              <a:gd name="connsiteY57" fmla="*/ 2123162 h 2385091"/>
              <a:gd name="connsiteX58" fmla="*/ 8010661 w 8067028"/>
              <a:gd name="connsiteY58" fmla="*/ 1991638 h 2385091"/>
              <a:gd name="connsiteX59" fmla="*/ 8016924 w 8067028"/>
              <a:gd name="connsiteY59" fmla="*/ 1954060 h 2385091"/>
              <a:gd name="connsiteX60" fmla="*/ 8010661 w 8067028"/>
              <a:gd name="connsiteY60" fmla="*/ 1860115 h 2385091"/>
              <a:gd name="connsiteX61" fmla="*/ 8004398 w 8067028"/>
              <a:gd name="connsiteY61" fmla="*/ 1822537 h 2385091"/>
              <a:gd name="connsiteX62" fmla="*/ 7991871 w 8067028"/>
              <a:gd name="connsiteY62" fmla="*/ 1784959 h 2385091"/>
              <a:gd name="connsiteX63" fmla="*/ 7998134 w 8067028"/>
              <a:gd name="connsiteY63" fmla="*/ 1640910 h 2385091"/>
              <a:gd name="connsiteX64" fmla="*/ 8004398 w 8067028"/>
              <a:gd name="connsiteY64" fmla="*/ 1584542 h 2385091"/>
              <a:gd name="connsiteX65" fmla="*/ 7998134 w 8067028"/>
              <a:gd name="connsiteY65" fmla="*/ 1453019 h 2385091"/>
              <a:gd name="connsiteX66" fmla="*/ 7991871 w 8067028"/>
              <a:gd name="connsiteY66" fmla="*/ 1409178 h 2385091"/>
              <a:gd name="connsiteX67" fmla="*/ 7973082 w 8067028"/>
              <a:gd name="connsiteY67" fmla="*/ 1321496 h 2385091"/>
              <a:gd name="connsiteX68" fmla="*/ 7966819 w 8067028"/>
              <a:gd name="connsiteY68" fmla="*/ 1246340 h 2385091"/>
              <a:gd name="connsiteX69" fmla="*/ 7960556 w 8067028"/>
              <a:gd name="connsiteY69" fmla="*/ 1208762 h 2385091"/>
              <a:gd name="connsiteX70" fmla="*/ 7966819 w 8067028"/>
              <a:gd name="connsiteY70" fmla="*/ 1014608 h 2385091"/>
              <a:gd name="connsiteX71" fmla="*/ 7960556 w 8067028"/>
              <a:gd name="connsiteY71" fmla="*/ 350729 h 2385091"/>
              <a:gd name="connsiteX72" fmla="*/ 7954293 w 8067028"/>
              <a:gd name="connsiteY72" fmla="*/ 331940 h 2385091"/>
              <a:gd name="connsiteX73" fmla="*/ 7948030 w 8067028"/>
              <a:gd name="connsiteY73" fmla="*/ 281836 h 2385091"/>
              <a:gd name="connsiteX74" fmla="*/ 7941767 w 8067028"/>
              <a:gd name="connsiteY74" fmla="*/ 244257 h 2385091"/>
              <a:gd name="connsiteX75" fmla="*/ 7935504 w 8067028"/>
              <a:gd name="connsiteY75" fmla="*/ 200416 h 2385091"/>
              <a:gd name="connsiteX76" fmla="*/ 7922978 w 8067028"/>
              <a:gd name="connsiteY76" fmla="*/ 156575 h 2385091"/>
              <a:gd name="connsiteX77" fmla="*/ 7891663 w 8067028"/>
              <a:gd name="connsiteY77" fmla="*/ 93945 h 2385091"/>
              <a:gd name="connsiteX78" fmla="*/ 7459515 w 8067028"/>
              <a:gd name="connsiteY78" fmla="*/ 100208 h 2385091"/>
              <a:gd name="connsiteX79" fmla="*/ 7428200 w 8067028"/>
              <a:gd name="connsiteY79" fmla="*/ 106471 h 2385091"/>
              <a:gd name="connsiteX80" fmla="*/ 7234047 w 8067028"/>
              <a:gd name="connsiteY80" fmla="*/ 112734 h 2385091"/>
              <a:gd name="connsiteX81" fmla="*/ 6864529 w 8067028"/>
              <a:gd name="connsiteY81" fmla="*/ 112734 h 2385091"/>
              <a:gd name="connsiteX82" fmla="*/ 6657850 w 8067028"/>
              <a:gd name="connsiteY82" fmla="*/ 106471 h 2385091"/>
              <a:gd name="connsiteX83" fmla="*/ 6169334 w 8067028"/>
              <a:gd name="connsiteY83" fmla="*/ 106471 h 2385091"/>
              <a:gd name="connsiteX84" fmla="*/ 5261198 w 8067028"/>
              <a:gd name="connsiteY84" fmla="*/ 100208 h 2385091"/>
              <a:gd name="connsiteX85" fmla="*/ 5054518 w 8067028"/>
              <a:gd name="connsiteY85" fmla="*/ 93945 h 2385091"/>
              <a:gd name="connsiteX86" fmla="*/ 5029466 w 8067028"/>
              <a:gd name="connsiteY86" fmla="*/ 87682 h 2385091"/>
              <a:gd name="connsiteX87" fmla="*/ 4960573 w 8067028"/>
              <a:gd name="connsiteY87" fmla="*/ 68893 h 2385091"/>
              <a:gd name="connsiteX88" fmla="*/ 4872891 w 8067028"/>
              <a:gd name="connsiteY88" fmla="*/ 50104 h 2385091"/>
              <a:gd name="connsiteX89" fmla="*/ 3313400 w 8067028"/>
              <a:gd name="connsiteY89" fmla="*/ 43841 h 2385091"/>
              <a:gd name="connsiteX90" fmla="*/ 2492945 w 8067028"/>
              <a:gd name="connsiteY90" fmla="*/ 25052 h 2385091"/>
              <a:gd name="connsiteX91" fmla="*/ 2392737 w 8067028"/>
              <a:gd name="connsiteY91" fmla="*/ 18789 h 2385091"/>
              <a:gd name="connsiteX92" fmla="*/ 2367685 w 8067028"/>
              <a:gd name="connsiteY92" fmla="*/ 12526 h 2385091"/>
              <a:gd name="connsiteX93" fmla="*/ 2348896 w 8067028"/>
              <a:gd name="connsiteY93" fmla="*/ 6263 h 2385091"/>
              <a:gd name="connsiteX94" fmla="*/ 1891696 w 8067028"/>
              <a:gd name="connsiteY94" fmla="*/ 0 h 2385091"/>
              <a:gd name="connsiteX95" fmla="*/ 1666228 w 8067028"/>
              <a:gd name="connsiteY95" fmla="*/ 6263 h 2385091"/>
              <a:gd name="connsiteX96" fmla="*/ 1522178 w 8067028"/>
              <a:gd name="connsiteY96" fmla="*/ 25052 h 2385091"/>
              <a:gd name="connsiteX97" fmla="*/ 1490863 w 8067028"/>
              <a:gd name="connsiteY97" fmla="*/ 31315 h 2385091"/>
              <a:gd name="connsiteX98" fmla="*/ 1378129 w 8067028"/>
              <a:gd name="connsiteY98" fmla="*/ 37578 h 2385091"/>
              <a:gd name="connsiteX99" fmla="*/ 1340551 w 8067028"/>
              <a:gd name="connsiteY99" fmla="*/ 43841 h 2385091"/>
              <a:gd name="connsiteX100" fmla="*/ 78668 w 8067028"/>
              <a:gd name="connsiteY100"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48239 w 8067028"/>
              <a:gd name="connsiteY53" fmla="*/ 2254685 h 2385091"/>
              <a:gd name="connsiteX54" fmla="*/ 8041976 w 8067028"/>
              <a:gd name="connsiteY54" fmla="*/ 2223370 h 2385091"/>
              <a:gd name="connsiteX55" fmla="*/ 8029450 w 8067028"/>
              <a:gd name="connsiteY55" fmla="*/ 2179529 h 2385091"/>
              <a:gd name="connsiteX56" fmla="*/ 8016924 w 8067028"/>
              <a:gd name="connsiteY56" fmla="*/ 2123162 h 2385091"/>
              <a:gd name="connsiteX57" fmla="*/ 8010661 w 8067028"/>
              <a:gd name="connsiteY57" fmla="*/ 1991638 h 2385091"/>
              <a:gd name="connsiteX58" fmla="*/ 8016924 w 8067028"/>
              <a:gd name="connsiteY58" fmla="*/ 1954060 h 2385091"/>
              <a:gd name="connsiteX59" fmla="*/ 8010661 w 8067028"/>
              <a:gd name="connsiteY59" fmla="*/ 1860115 h 2385091"/>
              <a:gd name="connsiteX60" fmla="*/ 8004398 w 8067028"/>
              <a:gd name="connsiteY60" fmla="*/ 1822537 h 2385091"/>
              <a:gd name="connsiteX61" fmla="*/ 7991871 w 8067028"/>
              <a:gd name="connsiteY61" fmla="*/ 1784959 h 2385091"/>
              <a:gd name="connsiteX62" fmla="*/ 7998134 w 8067028"/>
              <a:gd name="connsiteY62" fmla="*/ 1640910 h 2385091"/>
              <a:gd name="connsiteX63" fmla="*/ 8004398 w 8067028"/>
              <a:gd name="connsiteY63" fmla="*/ 1584542 h 2385091"/>
              <a:gd name="connsiteX64" fmla="*/ 7998134 w 8067028"/>
              <a:gd name="connsiteY64" fmla="*/ 1453019 h 2385091"/>
              <a:gd name="connsiteX65" fmla="*/ 7991871 w 8067028"/>
              <a:gd name="connsiteY65" fmla="*/ 1409178 h 2385091"/>
              <a:gd name="connsiteX66" fmla="*/ 7973082 w 8067028"/>
              <a:gd name="connsiteY66" fmla="*/ 1321496 h 2385091"/>
              <a:gd name="connsiteX67" fmla="*/ 7966819 w 8067028"/>
              <a:gd name="connsiteY67" fmla="*/ 1246340 h 2385091"/>
              <a:gd name="connsiteX68" fmla="*/ 7960556 w 8067028"/>
              <a:gd name="connsiteY68" fmla="*/ 1208762 h 2385091"/>
              <a:gd name="connsiteX69" fmla="*/ 7966819 w 8067028"/>
              <a:gd name="connsiteY69" fmla="*/ 1014608 h 2385091"/>
              <a:gd name="connsiteX70" fmla="*/ 7960556 w 8067028"/>
              <a:gd name="connsiteY70" fmla="*/ 350729 h 2385091"/>
              <a:gd name="connsiteX71" fmla="*/ 7954293 w 8067028"/>
              <a:gd name="connsiteY71" fmla="*/ 331940 h 2385091"/>
              <a:gd name="connsiteX72" fmla="*/ 7948030 w 8067028"/>
              <a:gd name="connsiteY72" fmla="*/ 281836 h 2385091"/>
              <a:gd name="connsiteX73" fmla="*/ 7941767 w 8067028"/>
              <a:gd name="connsiteY73" fmla="*/ 244257 h 2385091"/>
              <a:gd name="connsiteX74" fmla="*/ 7935504 w 8067028"/>
              <a:gd name="connsiteY74" fmla="*/ 200416 h 2385091"/>
              <a:gd name="connsiteX75" fmla="*/ 7922978 w 8067028"/>
              <a:gd name="connsiteY75" fmla="*/ 156575 h 2385091"/>
              <a:gd name="connsiteX76" fmla="*/ 7891663 w 8067028"/>
              <a:gd name="connsiteY76" fmla="*/ 93945 h 2385091"/>
              <a:gd name="connsiteX77" fmla="*/ 7459515 w 8067028"/>
              <a:gd name="connsiteY77" fmla="*/ 100208 h 2385091"/>
              <a:gd name="connsiteX78" fmla="*/ 7428200 w 8067028"/>
              <a:gd name="connsiteY78" fmla="*/ 106471 h 2385091"/>
              <a:gd name="connsiteX79" fmla="*/ 7234047 w 8067028"/>
              <a:gd name="connsiteY79" fmla="*/ 112734 h 2385091"/>
              <a:gd name="connsiteX80" fmla="*/ 6864529 w 8067028"/>
              <a:gd name="connsiteY80" fmla="*/ 112734 h 2385091"/>
              <a:gd name="connsiteX81" fmla="*/ 6657850 w 8067028"/>
              <a:gd name="connsiteY81" fmla="*/ 106471 h 2385091"/>
              <a:gd name="connsiteX82" fmla="*/ 6169334 w 8067028"/>
              <a:gd name="connsiteY82" fmla="*/ 106471 h 2385091"/>
              <a:gd name="connsiteX83" fmla="*/ 5261198 w 8067028"/>
              <a:gd name="connsiteY83" fmla="*/ 100208 h 2385091"/>
              <a:gd name="connsiteX84" fmla="*/ 5054518 w 8067028"/>
              <a:gd name="connsiteY84" fmla="*/ 93945 h 2385091"/>
              <a:gd name="connsiteX85" fmla="*/ 5029466 w 8067028"/>
              <a:gd name="connsiteY85" fmla="*/ 87682 h 2385091"/>
              <a:gd name="connsiteX86" fmla="*/ 4960573 w 8067028"/>
              <a:gd name="connsiteY86" fmla="*/ 68893 h 2385091"/>
              <a:gd name="connsiteX87" fmla="*/ 4872891 w 8067028"/>
              <a:gd name="connsiteY87" fmla="*/ 50104 h 2385091"/>
              <a:gd name="connsiteX88" fmla="*/ 3313400 w 8067028"/>
              <a:gd name="connsiteY88" fmla="*/ 43841 h 2385091"/>
              <a:gd name="connsiteX89" fmla="*/ 2492945 w 8067028"/>
              <a:gd name="connsiteY89" fmla="*/ 25052 h 2385091"/>
              <a:gd name="connsiteX90" fmla="*/ 2392737 w 8067028"/>
              <a:gd name="connsiteY90" fmla="*/ 18789 h 2385091"/>
              <a:gd name="connsiteX91" fmla="*/ 2367685 w 8067028"/>
              <a:gd name="connsiteY91" fmla="*/ 12526 h 2385091"/>
              <a:gd name="connsiteX92" fmla="*/ 2348896 w 8067028"/>
              <a:gd name="connsiteY92" fmla="*/ 6263 h 2385091"/>
              <a:gd name="connsiteX93" fmla="*/ 1891696 w 8067028"/>
              <a:gd name="connsiteY93" fmla="*/ 0 h 2385091"/>
              <a:gd name="connsiteX94" fmla="*/ 1666228 w 8067028"/>
              <a:gd name="connsiteY94" fmla="*/ 6263 h 2385091"/>
              <a:gd name="connsiteX95" fmla="*/ 1522178 w 8067028"/>
              <a:gd name="connsiteY95" fmla="*/ 25052 h 2385091"/>
              <a:gd name="connsiteX96" fmla="*/ 1490863 w 8067028"/>
              <a:gd name="connsiteY96" fmla="*/ 31315 h 2385091"/>
              <a:gd name="connsiteX97" fmla="*/ 1378129 w 8067028"/>
              <a:gd name="connsiteY97" fmla="*/ 37578 h 2385091"/>
              <a:gd name="connsiteX98" fmla="*/ 1340551 w 8067028"/>
              <a:gd name="connsiteY98" fmla="*/ 43841 h 2385091"/>
              <a:gd name="connsiteX99" fmla="*/ 78668 w 8067028"/>
              <a:gd name="connsiteY99"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41976 w 8067028"/>
              <a:gd name="connsiteY53" fmla="*/ 2223370 h 2385091"/>
              <a:gd name="connsiteX54" fmla="*/ 8029450 w 8067028"/>
              <a:gd name="connsiteY54" fmla="*/ 2179529 h 2385091"/>
              <a:gd name="connsiteX55" fmla="*/ 8016924 w 8067028"/>
              <a:gd name="connsiteY55" fmla="*/ 2123162 h 2385091"/>
              <a:gd name="connsiteX56" fmla="*/ 8010661 w 8067028"/>
              <a:gd name="connsiteY56" fmla="*/ 1991638 h 2385091"/>
              <a:gd name="connsiteX57" fmla="*/ 8016924 w 8067028"/>
              <a:gd name="connsiteY57" fmla="*/ 1954060 h 2385091"/>
              <a:gd name="connsiteX58" fmla="*/ 8010661 w 8067028"/>
              <a:gd name="connsiteY58" fmla="*/ 1860115 h 2385091"/>
              <a:gd name="connsiteX59" fmla="*/ 8004398 w 8067028"/>
              <a:gd name="connsiteY59" fmla="*/ 1822537 h 2385091"/>
              <a:gd name="connsiteX60" fmla="*/ 7991871 w 8067028"/>
              <a:gd name="connsiteY60" fmla="*/ 1784959 h 2385091"/>
              <a:gd name="connsiteX61" fmla="*/ 7998134 w 8067028"/>
              <a:gd name="connsiteY61" fmla="*/ 1640910 h 2385091"/>
              <a:gd name="connsiteX62" fmla="*/ 8004398 w 8067028"/>
              <a:gd name="connsiteY62" fmla="*/ 1584542 h 2385091"/>
              <a:gd name="connsiteX63" fmla="*/ 7998134 w 8067028"/>
              <a:gd name="connsiteY63" fmla="*/ 1453019 h 2385091"/>
              <a:gd name="connsiteX64" fmla="*/ 7991871 w 8067028"/>
              <a:gd name="connsiteY64" fmla="*/ 1409178 h 2385091"/>
              <a:gd name="connsiteX65" fmla="*/ 7973082 w 8067028"/>
              <a:gd name="connsiteY65" fmla="*/ 1321496 h 2385091"/>
              <a:gd name="connsiteX66" fmla="*/ 7966819 w 8067028"/>
              <a:gd name="connsiteY66" fmla="*/ 1246340 h 2385091"/>
              <a:gd name="connsiteX67" fmla="*/ 7960556 w 8067028"/>
              <a:gd name="connsiteY67" fmla="*/ 1208762 h 2385091"/>
              <a:gd name="connsiteX68" fmla="*/ 7966819 w 8067028"/>
              <a:gd name="connsiteY68" fmla="*/ 1014608 h 2385091"/>
              <a:gd name="connsiteX69" fmla="*/ 7960556 w 8067028"/>
              <a:gd name="connsiteY69" fmla="*/ 350729 h 2385091"/>
              <a:gd name="connsiteX70" fmla="*/ 7954293 w 8067028"/>
              <a:gd name="connsiteY70" fmla="*/ 331940 h 2385091"/>
              <a:gd name="connsiteX71" fmla="*/ 7948030 w 8067028"/>
              <a:gd name="connsiteY71" fmla="*/ 281836 h 2385091"/>
              <a:gd name="connsiteX72" fmla="*/ 7941767 w 8067028"/>
              <a:gd name="connsiteY72" fmla="*/ 244257 h 2385091"/>
              <a:gd name="connsiteX73" fmla="*/ 7935504 w 8067028"/>
              <a:gd name="connsiteY73" fmla="*/ 200416 h 2385091"/>
              <a:gd name="connsiteX74" fmla="*/ 7922978 w 8067028"/>
              <a:gd name="connsiteY74" fmla="*/ 156575 h 2385091"/>
              <a:gd name="connsiteX75" fmla="*/ 7891663 w 8067028"/>
              <a:gd name="connsiteY75" fmla="*/ 93945 h 2385091"/>
              <a:gd name="connsiteX76" fmla="*/ 7459515 w 8067028"/>
              <a:gd name="connsiteY76" fmla="*/ 100208 h 2385091"/>
              <a:gd name="connsiteX77" fmla="*/ 7428200 w 8067028"/>
              <a:gd name="connsiteY77" fmla="*/ 106471 h 2385091"/>
              <a:gd name="connsiteX78" fmla="*/ 7234047 w 8067028"/>
              <a:gd name="connsiteY78" fmla="*/ 112734 h 2385091"/>
              <a:gd name="connsiteX79" fmla="*/ 6864529 w 8067028"/>
              <a:gd name="connsiteY79" fmla="*/ 112734 h 2385091"/>
              <a:gd name="connsiteX80" fmla="*/ 6657850 w 8067028"/>
              <a:gd name="connsiteY80" fmla="*/ 106471 h 2385091"/>
              <a:gd name="connsiteX81" fmla="*/ 6169334 w 8067028"/>
              <a:gd name="connsiteY81" fmla="*/ 106471 h 2385091"/>
              <a:gd name="connsiteX82" fmla="*/ 5261198 w 8067028"/>
              <a:gd name="connsiteY82" fmla="*/ 100208 h 2385091"/>
              <a:gd name="connsiteX83" fmla="*/ 5054518 w 8067028"/>
              <a:gd name="connsiteY83" fmla="*/ 93945 h 2385091"/>
              <a:gd name="connsiteX84" fmla="*/ 5029466 w 8067028"/>
              <a:gd name="connsiteY84" fmla="*/ 87682 h 2385091"/>
              <a:gd name="connsiteX85" fmla="*/ 4960573 w 8067028"/>
              <a:gd name="connsiteY85" fmla="*/ 68893 h 2385091"/>
              <a:gd name="connsiteX86" fmla="*/ 4872891 w 8067028"/>
              <a:gd name="connsiteY86" fmla="*/ 50104 h 2385091"/>
              <a:gd name="connsiteX87" fmla="*/ 3313400 w 8067028"/>
              <a:gd name="connsiteY87" fmla="*/ 43841 h 2385091"/>
              <a:gd name="connsiteX88" fmla="*/ 2492945 w 8067028"/>
              <a:gd name="connsiteY88" fmla="*/ 25052 h 2385091"/>
              <a:gd name="connsiteX89" fmla="*/ 2392737 w 8067028"/>
              <a:gd name="connsiteY89" fmla="*/ 18789 h 2385091"/>
              <a:gd name="connsiteX90" fmla="*/ 2367685 w 8067028"/>
              <a:gd name="connsiteY90" fmla="*/ 12526 h 2385091"/>
              <a:gd name="connsiteX91" fmla="*/ 2348896 w 8067028"/>
              <a:gd name="connsiteY91" fmla="*/ 6263 h 2385091"/>
              <a:gd name="connsiteX92" fmla="*/ 1891696 w 8067028"/>
              <a:gd name="connsiteY92" fmla="*/ 0 h 2385091"/>
              <a:gd name="connsiteX93" fmla="*/ 1666228 w 8067028"/>
              <a:gd name="connsiteY93" fmla="*/ 6263 h 2385091"/>
              <a:gd name="connsiteX94" fmla="*/ 1522178 w 8067028"/>
              <a:gd name="connsiteY94" fmla="*/ 25052 h 2385091"/>
              <a:gd name="connsiteX95" fmla="*/ 1490863 w 8067028"/>
              <a:gd name="connsiteY95" fmla="*/ 31315 h 2385091"/>
              <a:gd name="connsiteX96" fmla="*/ 1378129 w 8067028"/>
              <a:gd name="connsiteY96" fmla="*/ 37578 h 2385091"/>
              <a:gd name="connsiteX97" fmla="*/ 1340551 w 8067028"/>
              <a:gd name="connsiteY97" fmla="*/ 43841 h 2385091"/>
              <a:gd name="connsiteX98" fmla="*/ 78668 w 8067028"/>
              <a:gd name="connsiteY98"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8023187 w 8067028"/>
              <a:gd name="connsiteY48" fmla="*/ 2348630 h 2385091"/>
              <a:gd name="connsiteX49" fmla="*/ 8060765 w 8067028"/>
              <a:gd name="connsiteY49" fmla="*/ 2336104 h 2385091"/>
              <a:gd name="connsiteX50" fmla="*/ 8067028 w 8067028"/>
              <a:gd name="connsiteY50" fmla="*/ 2317315 h 2385091"/>
              <a:gd name="connsiteX51" fmla="*/ 8060765 w 8067028"/>
              <a:gd name="connsiteY51" fmla="*/ 2298526 h 2385091"/>
              <a:gd name="connsiteX52" fmla="*/ 8041976 w 8067028"/>
              <a:gd name="connsiteY52" fmla="*/ 2223370 h 2385091"/>
              <a:gd name="connsiteX53" fmla="*/ 8029450 w 8067028"/>
              <a:gd name="connsiteY53" fmla="*/ 2179529 h 2385091"/>
              <a:gd name="connsiteX54" fmla="*/ 8016924 w 8067028"/>
              <a:gd name="connsiteY54" fmla="*/ 2123162 h 2385091"/>
              <a:gd name="connsiteX55" fmla="*/ 8010661 w 8067028"/>
              <a:gd name="connsiteY55" fmla="*/ 1991638 h 2385091"/>
              <a:gd name="connsiteX56" fmla="*/ 8016924 w 8067028"/>
              <a:gd name="connsiteY56" fmla="*/ 1954060 h 2385091"/>
              <a:gd name="connsiteX57" fmla="*/ 8010661 w 8067028"/>
              <a:gd name="connsiteY57" fmla="*/ 1860115 h 2385091"/>
              <a:gd name="connsiteX58" fmla="*/ 8004398 w 8067028"/>
              <a:gd name="connsiteY58" fmla="*/ 1822537 h 2385091"/>
              <a:gd name="connsiteX59" fmla="*/ 7991871 w 8067028"/>
              <a:gd name="connsiteY59" fmla="*/ 1784959 h 2385091"/>
              <a:gd name="connsiteX60" fmla="*/ 7998134 w 8067028"/>
              <a:gd name="connsiteY60" fmla="*/ 1640910 h 2385091"/>
              <a:gd name="connsiteX61" fmla="*/ 8004398 w 8067028"/>
              <a:gd name="connsiteY61" fmla="*/ 1584542 h 2385091"/>
              <a:gd name="connsiteX62" fmla="*/ 7998134 w 8067028"/>
              <a:gd name="connsiteY62" fmla="*/ 1453019 h 2385091"/>
              <a:gd name="connsiteX63" fmla="*/ 7991871 w 8067028"/>
              <a:gd name="connsiteY63" fmla="*/ 1409178 h 2385091"/>
              <a:gd name="connsiteX64" fmla="*/ 7973082 w 8067028"/>
              <a:gd name="connsiteY64" fmla="*/ 1321496 h 2385091"/>
              <a:gd name="connsiteX65" fmla="*/ 7966819 w 8067028"/>
              <a:gd name="connsiteY65" fmla="*/ 1246340 h 2385091"/>
              <a:gd name="connsiteX66" fmla="*/ 7960556 w 8067028"/>
              <a:gd name="connsiteY66" fmla="*/ 1208762 h 2385091"/>
              <a:gd name="connsiteX67" fmla="*/ 7966819 w 8067028"/>
              <a:gd name="connsiteY67" fmla="*/ 1014608 h 2385091"/>
              <a:gd name="connsiteX68" fmla="*/ 7960556 w 8067028"/>
              <a:gd name="connsiteY68" fmla="*/ 350729 h 2385091"/>
              <a:gd name="connsiteX69" fmla="*/ 7954293 w 8067028"/>
              <a:gd name="connsiteY69" fmla="*/ 331940 h 2385091"/>
              <a:gd name="connsiteX70" fmla="*/ 7948030 w 8067028"/>
              <a:gd name="connsiteY70" fmla="*/ 281836 h 2385091"/>
              <a:gd name="connsiteX71" fmla="*/ 7941767 w 8067028"/>
              <a:gd name="connsiteY71" fmla="*/ 244257 h 2385091"/>
              <a:gd name="connsiteX72" fmla="*/ 7935504 w 8067028"/>
              <a:gd name="connsiteY72" fmla="*/ 200416 h 2385091"/>
              <a:gd name="connsiteX73" fmla="*/ 7922978 w 8067028"/>
              <a:gd name="connsiteY73" fmla="*/ 156575 h 2385091"/>
              <a:gd name="connsiteX74" fmla="*/ 7891663 w 8067028"/>
              <a:gd name="connsiteY74" fmla="*/ 93945 h 2385091"/>
              <a:gd name="connsiteX75" fmla="*/ 7459515 w 8067028"/>
              <a:gd name="connsiteY75" fmla="*/ 100208 h 2385091"/>
              <a:gd name="connsiteX76" fmla="*/ 7428200 w 8067028"/>
              <a:gd name="connsiteY76" fmla="*/ 106471 h 2385091"/>
              <a:gd name="connsiteX77" fmla="*/ 7234047 w 8067028"/>
              <a:gd name="connsiteY77" fmla="*/ 112734 h 2385091"/>
              <a:gd name="connsiteX78" fmla="*/ 6864529 w 8067028"/>
              <a:gd name="connsiteY78" fmla="*/ 112734 h 2385091"/>
              <a:gd name="connsiteX79" fmla="*/ 6657850 w 8067028"/>
              <a:gd name="connsiteY79" fmla="*/ 106471 h 2385091"/>
              <a:gd name="connsiteX80" fmla="*/ 6169334 w 8067028"/>
              <a:gd name="connsiteY80" fmla="*/ 106471 h 2385091"/>
              <a:gd name="connsiteX81" fmla="*/ 5261198 w 8067028"/>
              <a:gd name="connsiteY81" fmla="*/ 100208 h 2385091"/>
              <a:gd name="connsiteX82" fmla="*/ 5054518 w 8067028"/>
              <a:gd name="connsiteY82" fmla="*/ 93945 h 2385091"/>
              <a:gd name="connsiteX83" fmla="*/ 5029466 w 8067028"/>
              <a:gd name="connsiteY83" fmla="*/ 87682 h 2385091"/>
              <a:gd name="connsiteX84" fmla="*/ 4960573 w 8067028"/>
              <a:gd name="connsiteY84" fmla="*/ 68893 h 2385091"/>
              <a:gd name="connsiteX85" fmla="*/ 4872891 w 8067028"/>
              <a:gd name="connsiteY85" fmla="*/ 50104 h 2385091"/>
              <a:gd name="connsiteX86" fmla="*/ 3313400 w 8067028"/>
              <a:gd name="connsiteY86" fmla="*/ 43841 h 2385091"/>
              <a:gd name="connsiteX87" fmla="*/ 2492945 w 8067028"/>
              <a:gd name="connsiteY87" fmla="*/ 25052 h 2385091"/>
              <a:gd name="connsiteX88" fmla="*/ 2392737 w 8067028"/>
              <a:gd name="connsiteY88" fmla="*/ 18789 h 2385091"/>
              <a:gd name="connsiteX89" fmla="*/ 2367685 w 8067028"/>
              <a:gd name="connsiteY89" fmla="*/ 12526 h 2385091"/>
              <a:gd name="connsiteX90" fmla="*/ 2348896 w 8067028"/>
              <a:gd name="connsiteY90" fmla="*/ 6263 h 2385091"/>
              <a:gd name="connsiteX91" fmla="*/ 1891696 w 8067028"/>
              <a:gd name="connsiteY91" fmla="*/ 0 h 2385091"/>
              <a:gd name="connsiteX92" fmla="*/ 1666228 w 8067028"/>
              <a:gd name="connsiteY92" fmla="*/ 6263 h 2385091"/>
              <a:gd name="connsiteX93" fmla="*/ 1522178 w 8067028"/>
              <a:gd name="connsiteY93" fmla="*/ 25052 h 2385091"/>
              <a:gd name="connsiteX94" fmla="*/ 1490863 w 8067028"/>
              <a:gd name="connsiteY94" fmla="*/ 31315 h 2385091"/>
              <a:gd name="connsiteX95" fmla="*/ 1378129 w 8067028"/>
              <a:gd name="connsiteY95" fmla="*/ 37578 h 2385091"/>
              <a:gd name="connsiteX96" fmla="*/ 1340551 w 8067028"/>
              <a:gd name="connsiteY96" fmla="*/ 43841 h 2385091"/>
              <a:gd name="connsiteX97" fmla="*/ 78668 w 8067028"/>
              <a:gd name="connsiteY97"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8023187 w 8067028"/>
              <a:gd name="connsiteY47" fmla="*/ 2348630 h 2385091"/>
              <a:gd name="connsiteX48" fmla="*/ 8060765 w 8067028"/>
              <a:gd name="connsiteY48" fmla="*/ 2336104 h 2385091"/>
              <a:gd name="connsiteX49" fmla="*/ 8067028 w 8067028"/>
              <a:gd name="connsiteY49" fmla="*/ 2317315 h 2385091"/>
              <a:gd name="connsiteX50" fmla="*/ 8060765 w 8067028"/>
              <a:gd name="connsiteY50" fmla="*/ 2298526 h 2385091"/>
              <a:gd name="connsiteX51" fmla="*/ 8041976 w 8067028"/>
              <a:gd name="connsiteY51" fmla="*/ 2223370 h 2385091"/>
              <a:gd name="connsiteX52" fmla="*/ 8029450 w 8067028"/>
              <a:gd name="connsiteY52" fmla="*/ 2179529 h 2385091"/>
              <a:gd name="connsiteX53" fmla="*/ 8016924 w 8067028"/>
              <a:gd name="connsiteY53" fmla="*/ 2123162 h 2385091"/>
              <a:gd name="connsiteX54" fmla="*/ 8010661 w 8067028"/>
              <a:gd name="connsiteY54" fmla="*/ 1991638 h 2385091"/>
              <a:gd name="connsiteX55" fmla="*/ 8016924 w 8067028"/>
              <a:gd name="connsiteY55" fmla="*/ 1954060 h 2385091"/>
              <a:gd name="connsiteX56" fmla="*/ 8010661 w 8067028"/>
              <a:gd name="connsiteY56" fmla="*/ 1860115 h 2385091"/>
              <a:gd name="connsiteX57" fmla="*/ 8004398 w 8067028"/>
              <a:gd name="connsiteY57" fmla="*/ 1822537 h 2385091"/>
              <a:gd name="connsiteX58" fmla="*/ 7991871 w 8067028"/>
              <a:gd name="connsiteY58" fmla="*/ 1784959 h 2385091"/>
              <a:gd name="connsiteX59" fmla="*/ 7998134 w 8067028"/>
              <a:gd name="connsiteY59" fmla="*/ 1640910 h 2385091"/>
              <a:gd name="connsiteX60" fmla="*/ 8004398 w 8067028"/>
              <a:gd name="connsiteY60" fmla="*/ 1584542 h 2385091"/>
              <a:gd name="connsiteX61" fmla="*/ 7998134 w 8067028"/>
              <a:gd name="connsiteY61" fmla="*/ 1453019 h 2385091"/>
              <a:gd name="connsiteX62" fmla="*/ 7991871 w 8067028"/>
              <a:gd name="connsiteY62" fmla="*/ 1409178 h 2385091"/>
              <a:gd name="connsiteX63" fmla="*/ 7973082 w 8067028"/>
              <a:gd name="connsiteY63" fmla="*/ 1321496 h 2385091"/>
              <a:gd name="connsiteX64" fmla="*/ 7966819 w 8067028"/>
              <a:gd name="connsiteY64" fmla="*/ 1246340 h 2385091"/>
              <a:gd name="connsiteX65" fmla="*/ 7960556 w 8067028"/>
              <a:gd name="connsiteY65" fmla="*/ 1208762 h 2385091"/>
              <a:gd name="connsiteX66" fmla="*/ 7966819 w 8067028"/>
              <a:gd name="connsiteY66" fmla="*/ 1014608 h 2385091"/>
              <a:gd name="connsiteX67" fmla="*/ 7960556 w 8067028"/>
              <a:gd name="connsiteY67" fmla="*/ 350729 h 2385091"/>
              <a:gd name="connsiteX68" fmla="*/ 7954293 w 8067028"/>
              <a:gd name="connsiteY68" fmla="*/ 331940 h 2385091"/>
              <a:gd name="connsiteX69" fmla="*/ 7948030 w 8067028"/>
              <a:gd name="connsiteY69" fmla="*/ 281836 h 2385091"/>
              <a:gd name="connsiteX70" fmla="*/ 7941767 w 8067028"/>
              <a:gd name="connsiteY70" fmla="*/ 244257 h 2385091"/>
              <a:gd name="connsiteX71" fmla="*/ 7935504 w 8067028"/>
              <a:gd name="connsiteY71" fmla="*/ 200416 h 2385091"/>
              <a:gd name="connsiteX72" fmla="*/ 7922978 w 8067028"/>
              <a:gd name="connsiteY72" fmla="*/ 156575 h 2385091"/>
              <a:gd name="connsiteX73" fmla="*/ 7891663 w 8067028"/>
              <a:gd name="connsiteY73" fmla="*/ 93945 h 2385091"/>
              <a:gd name="connsiteX74" fmla="*/ 7459515 w 8067028"/>
              <a:gd name="connsiteY74" fmla="*/ 100208 h 2385091"/>
              <a:gd name="connsiteX75" fmla="*/ 7428200 w 8067028"/>
              <a:gd name="connsiteY75" fmla="*/ 106471 h 2385091"/>
              <a:gd name="connsiteX76" fmla="*/ 7234047 w 8067028"/>
              <a:gd name="connsiteY76" fmla="*/ 112734 h 2385091"/>
              <a:gd name="connsiteX77" fmla="*/ 6864529 w 8067028"/>
              <a:gd name="connsiteY77" fmla="*/ 112734 h 2385091"/>
              <a:gd name="connsiteX78" fmla="*/ 6657850 w 8067028"/>
              <a:gd name="connsiteY78" fmla="*/ 106471 h 2385091"/>
              <a:gd name="connsiteX79" fmla="*/ 6169334 w 8067028"/>
              <a:gd name="connsiteY79" fmla="*/ 106471 h 2385091"/>
              <a:gd name="connsiteX80" fmla="*/ 5261198 w 8067028"/>
              <a:gd name="connsiteY80" fmla="*/ 100208 h 2385091"/>
              <a:gd name="connsiteX81" fmla="*/ 5054518 w 8067028"/>
              <a:gd name="connsiteY81" fmla="*/ 93945 h 2385091"/>
              <a:gd name="connsiteX82" fmla="*/ 5029466 w 8067028"/>
              <a:gd name="connsiteY82" fmla="*/ 87682 h 2385091"/>
              <a:gd name="connsiteX83" fmla="*/ 4960573 w 8067028"/>
              <a:gd name="connsiteY83" fmla="*/ 68893 h 2385091"/>
              <a:gd name="connsiteX84" fmla="*/ 4872891 w 8067028"/>
              <a:gd name="connsiteY84" fmla="*/ 50104 h 2385091"/>
              <a:gd name="connsiteX85" fmla="*/ 3313400 w 8067028"/>
              <a:gd name="connsiteY85" fmla="*/ 43841 h 2385091"/>
              <a:gd name="connsiteX86" fmla="*/ 2492945 w 8067028"/>
              <a:gd name="connsiteY86" fmla="*/ 25052 h 2385091"/>
              <a:gd name="connsiteX87" fmla="*/ 2392737 w 8067028"/>
              <a:gd name="connsiteY87" fmla="*/ 18789 h 2385091"/>
              <a:gd name="connsiteX88" fmla="*/ 2367685 w 8067028"/>
              <a:gd name="connsiteY88" fmla="*/ 12526 h 2385091"/>
              <a:gd name="connsiteX89" fmla="*/ 2348896 w 8067028"/>
              <a:gd name="connsiteY89" fmla="*/ 6263 h 2385091"/>
              <a:gd name="connsiteX90" fmla="*/ 1891696 w 8067028"/>
              <a:gd name="connsiteY90" fmla="*/ 0 h 2385091"/>
              <a:gd name="connsiteX91" fmla="*/ 1666228 w 8067028"/>
              <a:gd name="connsiteY91" fmla="*/ 6263 h 2385091"/>
              <a:gd name="connsiteX92" fmla="*/ 1522178 w 8067028"/>
              <a:gd name="connsiteY92" fmla="*/ 25052 h 2385091"/>
              <a:gd name="connsiteX93" fmla="*/ 1490863 w 8067028"/>
              <a:gd name="connsiteY93" fmla="*/ 31315 h 2385091"/>
              <a:gd name="connsiteX94" fmla="*/ 1378129 w 8067028"/>
              <a:gd name="connsiteY94" fmla="*/ 37578 h 2385091"/>
              <a:gd name="connsiteX95" fmla="*/ 1340551 w 8067028"/>
              <a:gd name="connsiteY95" fmla="*/ 43841 h 2385091"/>
              <a:gd name="connsiteX96" fmla="*/ 78668 w 8067028"/>
              <a:gd name="connsiteY96"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10661 w 8067028"/>
              <a:gd name="connsiteY55" fmla="*/ 1860115 h 2385091"/>
              <a:gd name="connsiteX56" fmla="*/ 8004398 w 8067028"/>
              <a:gd name="connsiteY56" fmla="*/ 1822537 h 2385091"/>
              <a:gd name="connsiteX57" fmla="*/ 7991871 w 8067028"/>
              <a:gd name="connsiteY57" fmla="*/ 1784959 h 2385091"/>
              <a:gd name="connsiteX58" fmla="*/ 7998134 w 8067028"/>
              <a:gd name="connsiteY58" fmla="*/ 1640910 h 2385091"/>
              <a:gd name="connsiteX59" fmla="*/ 8004398 w 8067028"/>
              <a:gd name="connsiteY59" fmla="*/ 1584542 h 2385091"/>
              <a:gd name="connsiteX60" fmla="*/ 7998134 w 8067028"/>
              <a:gd name="connsiteY60" fmla="*/ 1453019 h 2385091"/>
              <a:gd name="connsiteX61" fmla="*/ 7991871 w 8067028"/>
              <a:gd name="connsiteY61" fmla="*/ 1409178 h 2385091"/>
              <a:gd name="connsiteX62" fmla="*/ 7973082 w 8067028"/>
              <a:gd name="connsiteY62" fmla="*/ 1321496 h 2385091"/>
              <a:gd name="connsiteX63" fmla="*/ 7966819 w 8067028"/>
              <a:gd name="connsiteY63" fmla="*/ 1246340 h 2385091"/>
              <a:gd name="connsiteX64" fmla="*/ 7960556 w 8067028"/>
              <a:gd name="connsiteY64" fmla="*/ 1208762 h 2385091"/>
              <a:gd name="connsiteX65" fmla="*/ 7966819 w 8067028"/>
              <a:gd name="connsiteY65" fmla="*/ 1014608 h 2385091"/>
              <a:gd name="connsiteX66" fmla="*/ 7960556 w 8067028"/>
              <a:gd name="connsiteY66" fmla="*/ 350729 h 2385091"/>
              <a:gd name="connsiteX67" fmla="*/ 7954293 w 8067028"/>
              <a:gd name="connsiteY67" fmla="*/ 331940 h 2385091"/>
              <a:gd name="connsiteX68" fmla="*/ 7948030 w 8067028"/>
              <a:gd name="connsiteY68" fmla="*/ 281836 h 2385091"/>
              <a:gd name="connsiteX69" fmla="*/ 7941767 w 8067028"/>
              <a:gd name="connsiteY69" fmla="*/ 244257 h 2385091"/>
              <a:gd name="connsiteX70" fmla="*/ 7935504 w 8067028"/>
              <a:gd name="connsiteY70" fmla="*/ 200416 h 2385091"/>
              <a:gd name="connsiteX71" fmla="*/ 7922978 w 8067028"/>
              <a:gd name="connsiteY71" fmla="*/ 156575 h 2385091"/>
              <a:gd name="connsiteX72" fmla="*/ 7891663 w 8067028"/>
              <a:gd name="connsiteY72" fmla="*/ 93945 h 2385091"/>
              <a:gd name="connsiteX73" fmla="*/ 7459515 w 8067028"/>
              <a:gd name="connsiteY73" fmla="*/ 100208 h 2385091"/>
              <a:gd name="connsiteX74" fmla="*/ 7428200 w 8067028"/>
              <a:gd name="connsiteY74" fmla="*/ 106471 h 2385091"/>
              <a:gd name="connsiteX75" fmla="*/ 7234047 w 8067028"/>
              <a:gd name="connsiteY75" fmla="*/ 112734 h 2385091"/>
              <a:gd name="connsiteX76" fmla="*/ 6864529 w 8067028"/>
              <a:gd name="connsiteY76" fmla="*/ 112734 h 2385091"/>
              <a:gd name="connsiteX77" fmla="*/ 6657850 w 8067028"/>
              <a:gd name="connsiteY77" fmla="*/ 106471 h 2385091"/>
              <a:gd name="connsiteX78" fmla="*/ 6169334 w 8067028"/>
              <a:gd name="connsiteY78" fmla="*/ 106471 h 2385091"/>
              <a:gd name="connsiteX79" fmla="*/ 5261198 w 8067028"/>
              <a:gd name="connsiteY79" fmla="*/ 100208 h 2385091"/>
              <a:gd name="connsiteX80" fmla="*/ 5054518 w 8067028"/>
              <a:gd name="connsiteY80" fmla="*/ 93945 h 2385091"/>
              <a:gd name="connsiteX81" fmla="*/ 5029466 w 8067028"/>
              <a:gd name="connsiteY81" fmla="*/ 87682 h 2385091"/>
              <a:gd name="connsiteX82" fmla="*/ 4960573 w 8067028"/>
              <a:gd name="connsiteY82" fmla="*/ 68893 h 2385091"/>
              <a:gd name="connsiteX83" fmla="*/ 4872891 w 8067028"/>
              <a:gd name="connsiteY83" fmla="*/ 50104 h 2385091"/>
              <a:gd name="connsiteX84" fmla="*/ 3313400 w 8067028"/>
              <a:gd name="connsiteY84" fmla="*/ 43841 h 2385091"/>
              <a:gd name="connsiteX85" fmla="*/ 2492945 w 8067028"/>
              <a:gd name="connsiteY85" fmla="*/ 25052 h 2385091"/>
              <a:gd name="connsiteX86" fmla="*/ 2392737 w 8067028"/>
              <a:gd name="connsiteY86" fmla="*/ 18789 h 2385091"/>
              <a:gd name="connsiteX87" fmla="*/ 2367685 w 8067028"/>
              <a:gd name="connsiteY87" fmla="*/ 12526 h 2385091"/>
              <a:gd name="connsiteX88" fmla="*/ 2348896 w 8067028"/>
              <a:gd name="connsiteY88" fmla="*/ 6263 h 2385091"/>
              <a:gd name="connsiteX89" fmla="*/ 1891696 w 8067028"/>
              <a:gd name="connsiteY89" fmla="*/ 0 h 2385091"/>
              <a:gd name="connsiteX90" fmla="*/ 1666228 w 8067028"/>
              <a:gd name="connsiteY90" fmla="*/ 6263 h 2385091"/>
              <a:gd name="connsiteX91" fmla="*/ 1522178 w 8067028"/>
              <a:gd name="connsiteY91" fmla="*/ 25052 h 2385091"/>
              <a:gd name="connsiteX92" fmla="*/ 1490863 w 8067028"/>
              <a:gd name="connsiteY92" fmla="*/ 31315 h 2385091"/>
              <a:gd name="connsiteX93" fmla="*/ 1378129 w 8067028"/>
              <a:gd name="connsiteY93" fmla="*/ 37578 h 2385091"/>
              <a:gd name="connsiteX94" fmla="*/ 1340551 w 8067028"/>
              <a:gd name="connsiteY94" fmla="*/ 43841 h 2385091"/>
              <a:gd name="connsiteX95" fmla="*/ 78668 w 8067028"/>
              <a:gd name="connsiteY95"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1871 w 8067028"/>
              <a:gd name="connsiteY56" fmla="*/ 1784959 h 2385091"/>
              <a:gd name="connsiteX57" fmla="*/ 7998134 w 8067028"/>
              <a:gd name="connsiteY57" fmla="*/ 1640910 h 2385091"/>
              <a:gd name="connsiteX58" fmla="*/ 8004398 w 8067028"/>
              <a:gd name="connsiteY58" fmla="*/ 1584542 h 2385091"/>
              <a:gd name="connsiteX59" fmla="*/ 7998134 w 8067028"/>
              <a:gd name="connsiteY59" fmla="*/ 1453019 h 2385091"/>
              <a:gd name="connsiteX60" fmla="*/ 7991871 w 8067028"/>
              <a:gd name="connsiteY60" fmla="*/ 1409178 h 2385091"/>
              <a:gd name="connsiteX61" fmla="*/ 7973082 w 8067028"/>
              <a:gd name="connsiteY61" fmla="*/ 1321496 h 2385091"/>
              <a:gd name="connsiteX62" fmla="*/ 7966819 w 8067028"/>
              <a:gd name="connsiteY62" fmla="*/ 1246340 h 2385091"/>
              <a:gd name="connsiteX63" fmla="*/ 7960556 w 8067028"/>
              <a:gd name="connsiteY63" fmla="*/ 1208762 h 2385091"/>
              <a:gd name="connsiteX64" fmla="*/ 7966819 w 8067028"/>
              <a:gd name="connsiteY64" fmla="*/ 1014608 h 2385091"/>
              <a:gd name="connsiteX65" fmla="*/ 7960556 w 8067028"/>
              <a:gd name="connsiteY65" fmla="*/ 350729 h 2385091"/>
              <a:gd name="connsiteX66" fmla="*/ 7954293 w 8067028"/>
              <a:gd name="connsiteY66" fmla="*/ 331940 h 2385091"/>
              <a:gd name="connsiteX67" fmla="*/ 7948030 w 8067028"/>
              <a:gd name="connsiteY67" fmla="*/ 281836 h 2385091"/>
              <a:gd name="connsiteX68" fmla="*/ 7941767 w 8067028"/>
              <a:gd name="connsiteY68" fmla="*/ 244257 h 2385091"/>
              <a:gd name="connsiteX69" fmla="*/ 7935504 w 8067028"/>
              <a:gd name="connsiteY69" fmla="*/ 200416 h 2385091"/>
              <a:gd name="connsiteX70" fmla="*/ 7922978 w 8067028"/>
              <a:gd name="connsiteY70" fmla="*/ 156575 h 2385091"/>
              <a:gd name="connsiteX71" fmla="*/ 7891663 w 8067028"/>
              <a:gd name="connsiteY71" fmla="*/ 93945 h 2385091"/>
              <a:gd name="connsiteX72" fmla="*/ 7459515 w 8067028"/>
              <a:gd name="connsiteY72" fmla="*/ 100208 h 2385091"/>
              <a:gd name="connsiteX73" fmla="*/ 7428200 w 8067028"/>
              <a:gd name="connsiteY73" fmla="*/ 106471 h 2385091"/>
              <a:gd name="connsiteX74" fmla="*/ 7234047 w 8067028"/>
              <a:gd name="connsiteY74" fmla="*/ 112734 h 2385091"/>
              <a:gd name="connsiteX75" fmla="*/ 6864529 w 8067028"/>
              <a:gd name="connsiteY75" fmla="*/ 112734 h 2385091"/>
              <a:gd name="connsiteX76" fmla="*/ 6657850 w 8067028"/>
              <a:gd name="connsiteY76" fmla="*/ 106471 h 2385091"/>
              <a:gd name="connsiteX77" fmla="*/ 6169334 w 8067028"/>
              <a:gd name="connsiteY77" fmla="*/ 106471 h 2385091"/>
              <a:gd name="connsiteX78" fmla="*/ 5261198 w 8067028"/>
              <a:gd name="connsiteY78" fmla="*/ 100208 h 2385091"/>
              <a:gd name="connsiteX79" fmla="*/ 5054518 w 8067028"/>
              <a:gd name="connsiteY79" fmla="*/ 93945 h 2385091"/>
              <a:gd name="connsiteX80" fmla="*/ 5029466 w 8067028"/>
              <a:gd name="connsiteY80" fmla="*/ 87682 h 2385091"/>
              <a:gd name="connsiteX81" fmla="*/ 4960573 w 8067028"/>
              <a:gd name="connsiteY81" fmla="*/ 68893 h 2385091"/>
              <a:gd name="connsiteX82" fmla="*/ 4872891 w 8067028"/>
              <a:gd name="connsiteY82" fmla="*/ 50104 h 2385091"/>
              <a:gd name="connsiteX83" fmla="*/ 3313400 w 8067028"/>
              <a:gd name="connsiteY83" fmla="*/ 43841 h 2385091"/>
              <a:gd name="connsiteX84" fmla="*/ 2492945 w 8067028"/>
              <a:gd name="connsiteY84" fmla="*/ 25052 h 2385091"/>
              <a:gd name="connsiteX85" fmla="*/ 2392737 w 8067028"/>
              <a:gd name="connsiteY85" fmla="*/ 18789 h 2385091"/>
              <a:gd name="connsiteX86" fmla="*/ 2367685 w 8067028"/>
              <a:gd name="connsiteY86" fmla="*/ 12526 h 2385091"/>
              <a:gd name="connsiteX87" fmla="*/ 2348896 w 8067028"/>
              <a:gd name="connsiteY87" fmla="*/ 6263 h 2385091"/>
              <a:gd name="connsiteX88" fmla="*/ 1891696 w 8067028"/>
              <a:gd name="connsiteY88" fmla="*/ 0 h 2385091"/>
              <a:gd name="connsiteX89" fmla="*/ 1666228 w 8067028"/>
              <a:gd name="connsiteY89" fmla="*/ 6263 h 2385091"/>
              <a:gd name="connsiteX90" fmla="*/ 1522178 w 8067028"/>
              <a:gd name="connsiteY90" fmla="*/ 25052 h 2385091"/>
              <a:gd name="connsiteX91" fmla="*/ 1490863 w 8067028"/>
              <a:gd name="connsiteY91" fmla="*/ 31315 h 2385091"/>
              <a:gd name="connsiteX92" fmla="*/ 1378129 w 8067028"/>
              <a:gd name="connsiteY92" fmla="*/ 37578 h 2385091"/>
              <a:gd name="connsiteX93" fmla="*/ 1340551 w 8067028"/>
              <a:gd name="connsiteY93" fmla="*/ 43841 h 2385091"/>
              <a:gd name="connsiteX94" fmla="*/ 78668 w 8067028"/>
              <a:gd name="connsiteY94"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91871 w 8067028"/>
              <a:gd name="connsiteY59" fmla="*/ 1409178 h 2385091"/>
              <a:gd name="connsiteX60" fmla="*/ 7973082 w 8067028"/>
              <a:gd name="connsiteY60" fmla="*/ 1321496 h 2385091"/>
              <a:gd name="connsiteX61" fmla="*/ 7966819 w 8067028"/>
              <a:gd name="connsiteY61" fmla="*/ 1246340 h 2385091"/>
              <a:gd name="connsiteX62" fmla="*/ 7960556 w 8067028"/>
              <a:gd name="connsiteY62" fmla="*/ 1208762 h 2385091"/>
              <a:gd name="connsiteX63" fmla="*/ 7966819 w 8067028"/>
              <a:gd name="connsiteY63" fmla="*/ 1014608 h 2385091"/>
              <a:gd name="connsiteX64" fmla="*/ 7960556 w 8067028"/>
              <a:gd name="connsiteY64" fmla="*/ 350729 h 2385091"/>
              <a:gd name="connsiteX65" fmla="*/ 7954293 w 8067028"/>
              <a:gd name="connsiteY65" fmla="*/ 331940 h 2385091"/>
              <a:gd name="connsiteX66" fmla="*/ 7948030 w 8067028"/>
              <a:gd name="connsiteY66" fmla="*/ 281836 h 2385091"/>
              <a:gd name="connsiteX67" fmla="*/ 7941767 w 8067028"/>
              <a:gd name="connsiteY67" fmla="*/ 244257 h 2385091"/>
              <a:gd name="connsiteX68" fmla="*/ 7935504 w 8067028"/>
              <a:gd name="connsiteY68" fmla="*/ 200416 h 2385091"/>
              <a:gd name="connsiteX69" fmla="*/ 7922978 w 8067028"/>
              <a:gd name="connsiteY69" fmla="*/ 156575 h 2385091"/>
              <a:gd name="connsiteX70" fmla="*/ 7891663 w 8067028"/>
              <a:gd name="connsiteY70" fmla="*/ 93945 h 2385091"/>
              <a:gd name="connsiteX71" fmla="*/ 7459515 w 8067028"/>
              <a:gd name="connsiteY71" fmla="*/ 100208 h 2385091"/>
              <a:gd name="connsiteX72" fmla="*/ 7428200 w 8067028"/>
              <a:gd name="connsiteY72" fmla="*/ 106471 h 2385091"/>
              <a:gd name="connsiteX73" fmla="*/ 7234047 w 8067028"/>
              <a:gd name="connsiteY73" fmla="*/ 112734 h 2385091"/>
              <a:gd name="connsiteX74" fmla="*/ 6864529 w 8067028"/>
              <a:gd name="connsiteY74" fmla="*/ 112734 h 2385091"/>
              <a:gd name="connsiteX75" fmla="*/ 6657850 w 8067028"/>
              <a:gd name="connsiteY75" fmla="*/ 106471 h 2385091"/>
              <a:gd name="connsiteX76" fmla="*/ 6169334 w 8067028"/>
              <a:gd name="connsiteY76" fmla="*/ 106471 h 2385091"/>
              <a:gd name="connsiteX77" fmla="*/ 5261198 w 8067028"/>
              <a:gd name="connsiteY77" fmla="*/ 100208 h 2385091"/>
              <a:gd name="connsiteX78" fmla="*/ 5054518 w 8067028"/>
              <a:gd name="connsiteY78" fmla="*/ 93945 h 2385091"/>
              <a:gd name="connsiteX79" fmla="*/ 5029466 w 8067028"/>
              <a:gd name="connsiteY79" fmla="*/ 87682 h 2385091"/>
              <a:gd name="connsiteX80" fmla="*/ 4960573 w 8067028"/>
              <a:gd name="connsiteY80" fmla="*/ 68893 h 2385091"/>
              <a:gd name="connsiteX81" fmla="*/ 4872891 w 8067028"/>
              <a:gd name="connsiteY81" fmla="*/ 50104 h 2385091"/>
              <a:gd name="connsiteX82" fmla="*/ 3313400 w 8067028"/>
              <a:gd name="connsiteY82" fmla="*/ 43841 h 2385091"/>
              <a:gd name="connsiteX83" fmla="*/ 2492945 w 8067028"/>
              <a:gd name="connsiteY83" fmla="*/ 25052 h 2385091"/>
              <a:gd name="connsiteX84" fmla="*/ 2392737 w 8067028"/>
              <a:gd name="connsiteY84" fmla="*/ 18789 h 2385091"/>
              <a:gd name="connsiteX85" fmla="*/ 2367685 w 8067028"/>
              <a:gd name="connsiteY85" fmla="*/ 12526 h 2385091"/>
              <a:gd name="connsiteX86" fmla="*/ 2348896 w 8067028"/>
              <a:gd name="connsiteY86" fmla="*/ 6263 h 2385091"/>
              <a:gd name="connsiteX87" fmla="*/ 1891696 w 8067028"/>
              <a:gd name="connsiteY87" fmla="*/ 0 h 2385091"/>
              <a:gd name="connsiteX88" fmla="*/ 1666228 w 8067028"/>
              <a:gd name="connsiteY88" fmla="*/ 6263 h 2385091"/>
              <a:gd name="connsiteX89" fmla="*/ 1522178 w 8067028"/>
              <a:gd name="connsiteY89" fmla="*/ 25052 h 2385091"/>
              <a:gd name="connsiteX90" fmla="*/ 1490863 w 8067028"/>
              <a:gd name="connsiteY90" fmla="*/ 31315 h 2385091"/>
              <a:gd name="connsiteX91" fmla="*/ 1378129 w 8067028"/>
              <a:gd name="connsiteY91" fmla="*/ 37578 h 2385091"/>
              <a:gd name="connsiteX92" fmla="*/ 1340551 w 8067028"/>
              <a:gd name="connsiteY92" fmla="*/ 43841 h 2385091"/>
              <a:gd name="connsiteX93" fmla="*/ 78668 w 8067028"/>
              <a:gd name="connsiteY93"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73082 w 8067028"/>
              <a:gd name="connsiteY59" fmla="*/ 1321496 h 2385091"/>
              <a:gd name="connsiteX60" fmla="*/ 7966819 w 8067028"/>
              <a:gd name="connsiteY60" fmla="*/ 1246340 h 2385091"/>
              <a:gd name="connsiteX61" fmla="*/ 7960556 w 8067028"/>
              <a:gd name="connsiteY61" fmla="*/ 1208762 h 2385091"/>
              <a:gd name="connsiteX62" fmla="*/ 7966819 w 8067028"/>
              <a:gd name="connsiteY62" fmla="*/ 1014608 h 2385091"/>
              <a:gd name="connsiteX63" fmla="*/ 7960556 w 8067028"/>
              <a:gd name="connsiteY63" fmla="*/ 350729 h 2385091"/>
              <a:gd name="connsiteX64" fmla="*/ 7954293 w 8067028"/>
              <a:gd name="connsiteY64" fmla="*/ 331940 h 2385091"/>
              <a:gd name="connsiteX65" fmla="*/ 7948030 w 8067028"/>
              <a:gd name="connsiteY65" fmla="*/ 281836 h 2385091"/>
              <a:gd name="connsiteX66" fmla="*/ 7941767 w 8067028"/>
              <a:gd name="connsiteY66" fmla="*/ 244257 h 2385091"/>
              <a:gd name="connsiteX67" fmla="*/ 7935504 w 8067028"/>
              <a:gd name="connsiteY67" fmla="*/ 200416 h 2385091"/>
              <a:gd name="connsiteX68" fmla="*/ 7922978 w 8067028"/>
              <a:gd name="connsiteY68" fmla="*/ 156575 h 2385091"/>
              <a:gd name="connsiteX69" fmla="*/ 7891663 w 8067028"/>
              <a:gd name="connsiteY69" fmla="*/ 93945 h 2385091"/>
              <a:gd name="connsiteX70" fmla="*/ 7459515 w 8067028"/>
              <a:gd name="connsiteY70" fmla="*/ 100208 h 2385091"/>
              <a:gd name="connsiteX71" fmla="*/ 7428200 w 8067028"/>
              <a:gd name="connsiteY71" fmla="*/ 106471 h 2385091"/>
              <a:gd name="connsiteX72" fmla="*/ 7234047 w 8067028"/>
              <a:gd name="connsiteY72" fmla="*/ 112734 h 2385091"/>
              <a:gd name="connsiteX73" fmla="*/ 6864529 w 8067028"/>
              <a:gd name="connsiteY73" fmla="*/ 112734 h 2385091"/>
              <a:gd name="connsiteX74" fmla="*/ 6657850 w 8067028"/>
              <a:gd name="connsiteY74" fmla="*/ 106471 h 2385091"/>
              <a:gd name="connsiteX75" fmla="*/ 6169334 w 8067028"/>
              <a:gd name="connsiteY75" fmla="*/ 106471 h 2385091"/>
              <a:gd name="connsiteX76" fmla="*/ 5261198 w 8067028"/>
              <a:gd name="connsiteY76" fmla="*/ 100208 h 2385091"/>
              <a:gd name="connsiteX77" fmla="*/ 5054518 w 8067028"/>
              <a:gd name="connsiteY77" fmla="*/ 93945 h 2385091"/>
              <a:gd name="connsiteX78" fmla="*/ 5029466 w 8067028"/>
              <a:gd name="connsiteY78" fmla="*/ 87682 h 2385091"/>
              <a:gd name="connsiteX79" fmla="*/ 4960573 w 8067028"/>
              <a:gd name="connsiteY79" fmla="*/ 68893 h 2385091"/>
              <a:gd name="connsiteX80" fmla="*/ 4872891 w 8067028"/>
              <a:gd name="connsiteY80" fmla="*/ 50104 h 2385091"/>
              <a:gd name="connsiteX81" fmla="*/ 3313400 w 8067028"/>
              <a:gd name="connsiteY81" fmla="*/ 43841 h 2385091"/>
              <a:gd name="connsiteX82" fmla="*/ 2492945 w 8067028"/>
              <a:gd name="connsiteY82" fmla="*/ 25052 h 2385091"/>
              <a:gd name="connsiteX83" fmla="*/ 2392737 w 8067028"/>
              <a:gd name="connsiteY83" fmla="*/ 18789 h 2385091"/>
              <a:gd name="connsiteX84" fmla="*/ 2367685 w 8067028"/>
              <a:gd name="connsiteY84" fmla="*/ 12526 h 2385091"/>
              <a:gd name="connsiteX85" fmla="*/ 2348896 w 8067028"/>
              <a:gd name="connsiteY85" fmla="*/ 6263 h 2385091"/>
              <a:gd name="connsiteX86" fmla="*/ 1891696 w 8067028"/>
              <a:gd name="connsiteY86" fmla="*/ 0 h 2385091"/>
              <a:gd name="connsiteX87" fmla="*/ 1666228 w 8067028"/>
              <a:gd name="connsiteY87" fmla="*/ 6263 h 2385091"/>
              <a:gd name="connsiteX88" fmla="*/ 1522178 w 8067028"/>
              <a:gd name="connsiteY88" fmla="*/ 25052 h 2385091"/>
              <a:gd name="connsiteX89" fmla="*/ 1490863 w 8067028"/>
              <a:gd name="connsiteY89" fmla="*/ 31315 h 2385091"/>
              <a:gd name="connsiteX90" fmla="*/ 1378129 w 8067028"/>
              <a:gd name="connsiteY90" fmla="*/ 37578 h 2385091"/>
              <a:gd name="connsiteX91" fmla="*/ 1340551 w 8067028"/>
              <a:gd name="connsiteY91" fmla="*/ 43841 h 2385091"/>
              <a:gd name="connsiteX92" fmla="*/ 78668 w 8067028"/>
              <a:gd name="connsiteY9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73082 w 8067028"/>
              <a:gd name="connsiteY59" fmla="*/ 1321496 h 2385091"/>
              <a:gd name="connsiteX60" fmla="*/ 7960556 w 8067028"/>
              <a:gd name="connsiteY60" fmla="*/ 1208762 h 2385091"/>
              <a:gd name="connsiteX61" fmla="*/ 7966819 w 8067028"/>
              <a:gd name="connsiteY61" fmla="*/ 1014608 h 2385091"/>
              <a:gd name="connsiteX62" fmla="*/ 7960556 w 8067028"/>
              <a:gd name="connsiteY62" fmla="*/ 350729 h 2385091"/>
              <a:gd name="connsiteX63" fmla="*/ 7954293 w 8067028"/>
              <a:gd name="connsiteY63" fmla="*/ 331940 h 2385091"/>
              <a:gd name="connsiteX64" fmla="*/ 7948030 w 8067028"/>
              <a:gd name="connsiteY64" fmla="*/ 281836 h 2385091"/>
              <a:gd name="connsiteX65" fmla="*/ 7941767 w 8067028"/>
              <a:gd name="connsiteY65" fmla="*/ 244257 h 2385091"/>
              <a:gd name="connsiteX66" fmla="*/ 7935504 w 8067028"/>
              <a:gd name="connsiteY66" fmla="*/ 200416 h 2385091"/>
              <a:gd name="connsiteX67" fmla="*/ 7922978 w 8067028"/>
              <a:gd name="connsiteY67" fmla="*/ 156575 h 2385091"/>
              <a:gd name="connsiteX68" fmla="*/ 7891663 w 8067028"/>
              <a:gd name="connsiteY68" fmla="*/ 93945 h 2385091"/>
              <a:gd name="connsiteX69" fmla="*/ 7459515 w 8067028"/>
              <a:gd name="connsiteY69" fmla="*/ 100208 h 2385091"/>
              <a:gd name="connsiteX70" fmla="*/ 7428200 w 8067028"/>
              <a:gd name="connsiteY70" fmla="*/ 106471 h 2385091"/>
              <a:gd name="connsiteX71" fmla="*/ 7234047 w 8067028"/>
              <a:gd name="connsiteY71" fmla="*/ 112734 h 2385091"/>
              <a:gd name="connsiteX72" fmla="*/ 6864529 w 8067028"/>
              <a:gd name="connsiteY72" fmla="*/ 112734 h 2385091"/>
              <a:gd name="connsiteX73" fmla="*/ 6657850 w 8067028"/>
              <a:gd name="connsiteY73" fmla="*/ 106471 h 2385091"/>
              <a:gd name="connsiteX74" fmla="*/ 6169334 w 8067028"/>
              <a:gd name="connsiteY74" fmla="*/ 106471 h 2385091"/>
              <a:gd name="connsiteX75" fmla="*/ 5261198 w 8067028"/>
              <a:gd name="connsiteY75" fmla="*/ 100208 h 2385091"/>
              <a:gd name="connsiteX76" fmla="*/ 5054518 w 8067028"/>
              <a:gd name="connsiteY76" fmla="*/ 93945 h 2385091"/>
              <a:gd name="connsiteX77" fmla="*/ 5029466 w 8067028"/>
              <a:gd name="connsiteY77" fmla="*/ 87682 h 2385091"/>
              <a:gd name="connsiteX78" fmla="*/ 4960573 w 8067028"/>
              <a:gd name="connsiteY78" fmla="*/ 68893 h 2385091"/>
              <a:gd name="connsiteX79" fmla="*/ 4872891 w 8067028"/>
              <a:gd name="connsiteY79" fmla="*/ 50104 h 2385091"/>
              <a:gd name="connsiteX80" fmla="*/ 3313400 w 8067028"/>
              <a:gd name="connsiteY80" fmla="*/ 43841 h 2385091"/>
              <a:gd name="connsiteX81" fmla="*/ 2492945 w 8067028"/>
              <a:gd name="connsiteY81" fmla="*/ 25052 h 2385091"/>
              <a:gd name="connsiteX82" fmla="*/ 2392737 w 8067028"/>
              <a:gd name="connsiteY82" fmla="*/ 18789 h 2385091"/>
              <a:gd name="connsiteX83" fmla="*/ 2367685 w 8067028"/>
              <a:gd name="connsiteY83" fmla="*/ 12526 h 2385091"/>
              <a:gd name="connsiteX84" fmla="*/ 2348896 w 8067028"/>
              <a:gd name="connsiteY84" fmla="*/ 6263 h 2385091"/>
              <a:gd name="connsiteX85" fmla="*/ 1891696 w 8067028"/>
              <a:gd name="connsiteY85" fmla="*/ 0 h 2385091"/>
              <a:gd name="connsiteX86" fmla="*/ 1666228 w 8067028"/>
              <a:gd name="connsiteY86" fmla="*/ 6263 h 2385091"/>
              <a:gd name="connsiteX87" fmla="*/ 1522178 w 8067028"/>
              <a:gd name="connsiteY87" fmla="*/ 25052 h 2385091"/>
              <a:gd name="connsiteX88" fmla="*/ 1490863 w 8067028"/>
              <a:gd name="connsiteY88" fmla="*/ 31315 h 2385091"/>
              <a:gd name="connsiteX89" fmla="*/ 1378129 w 8067028"/>
              <a:gd name="connsiteY89" fmla="*/ 37578 h 2385091"/>
              <a:gd name="connsiteX90" fmla="*/ 1340551 w 8067028"/>
              <a:gd name="connsiteY90" fmla="*/ 43841 h 2385091"/>
              <a:gd name="connsiteX91" fmla="*/ 78668 w 8067028"/>
              <a:gd name="connsiteY91" fmla="*/ 51240 h 2385091"/>
              <a:gd name="connsiteX0" fmla="*/ 78668 w 8064380"/>
              <a:gd name="connsiteY0" fmla="*/ 51240 h 2385091"/>
              <a:gd name="connsiteX1" fmla="*/ 24830 w 8064380"/>
              <a:gd name="connsiteY1" fmla="*/ 225737 h 2385091"/>
              <a:gd name="connsiteX2" fmla="*/ 57543 w 8064380"/>
              <a:gd name="connsiteY2" fmla="*/ 523758 h 2385091"/>
              <a:gd name="connsiteX3" fmla="*/ 69159 w 8064380"/>
              <a:gd name="connsiteY3" fmla="*/ 613775 h 2385091"/>
              <a:gd name="connsiteX4" fmla="*/ 62896 w 8064380"/>
              <a:gd name="connsiteY4" fmla="*/ 839244 h 2385091"/>
              <a:gd name="connsiteX5" fmla="*/ 56633 w 8064380"/>
              <a:gd name="connsiteY5" fmla="*/ 858033 h 2385091"/>
              <a:gd name="connsiteX6" fmla="*/ 50370 w 8064380"/>
              <a:gd name="connsiteY6" fmla="*/ 883085 h 2385091"/>
              <a:gd name="connsiteX7" fmla="*/ 44107 w 8064380"/>
              <a:gd name="connsiteY7" fmla="*/ 1014608 h 2385091"/>
              <a:gd name="connsiteX8" fmla="*/ 37844 w 8064380"/>
              <a:gd name="connsiteY8" fmla="*/ 1045923 h 2385091"/>
              <a:gd name="connsiteX9" fmla="*/ 19055 w 8064380"/>
              <a:gd name="connsiteY9" fmla="*/ 1221288 h 2385091"/>
              <a:gd name="connsiteX10" fmla="*/ 25318 w 8064380"/>
              <a:gd name="connsiteY10" fmla="*/ 1722329 h 2385091"/>
              <a:gd name="connsiteX11" fmla="*/ 31581 w 8064380"/>
              <a:gd name="connsiteY11" fmla="*/ 1753644 h 2385091"/>
              <a:gd name="connsiteX12" fmla="*/ 19055 w 8064380"/>
              <a:gd name="connsiteY12" fmla="*/ 1979112 h 2385091"/>
              <a:gd name="connsiteX13" fmla="*/ 25318 w 8064380"/>
              <a:gd name="connsiteY13" fmla="*/ 2041742 h 2385091"/>
              <a:gd name="connsiteX14" fmla="*/ 37844 w 8064380"/>
              <a:gd name="connsiteY14" fmla="*/ 2066794 h 2385091"/>
              <a:gd name="connsiteX15" fmla="*/ 44107 w 8064380"/>
              <a:gd name="connsiteY15" fmla="*/ 2091847 h 2385091"/>
              <a:gd name="connsiteX16" fmla="*/ 50370 w 8064380"/>
              <a:gd name="connsiteY16" fmla="*/ 2179529 h 2385091"/>
              <a:gd name="connsiteX17" fmla="*/ 62896 w 8064380"/>
              <a:gd name="connsiteY17" fmla="*/ 2217107 h 2385091"/>
              <a:gd name="connsiteX18" fmla="*/ 100474 w 8064380"/>
              <a:gd name="connsiteY18" fmla="*/ 2292263 h 2385091"/>
              <a:gd name="connsiteX19" fmla="*/ 282102 w 8064380"/>
              <a:gd name="connsiteY19" fmla="*/ 2298526 h 2385091"/>
              <a:gd name="connsiteX20" fmla="*/ 576463 w 8064380"/>
              <a:gd name="connsiteY20" fmla="*/ 2311052 h 2385091"/>
              <a:gd name="connsiteX21" fmla="*/ 714250 w 8064380"/>
              <a:gd name="connsiteY21" fmla="*/ 2317315 h 2385091"/>
              <a:gd name="connsiteX22" fmla="*/ 1002348 w 8064380"/>
              <a:gd name="connsiteY22" fmla="*/ 2323578 h 2385091"/>
              <a:gd name="connsiteX23" fmla="*/ 1346814 w 8064380"/>
              <a:gd name="connsiteY23" fmla="*/ 2336104 h 2385091"/>
              <a:gd name="connsiteX24" fmla="*/ 1553493 w 8064380"/>
              <a:gd name="connsiteY24" fmla="*/ 2348630 h 2385091"/>
              <a:gd name="connsiteX25" fmla="*/ 1991904 w 8064380"/>
              <a:gd name="connsiteY25" fmla="*/ 2354893 h 2385091"/>
              <a:gd name="connsiteX26" fmla="*/ 3783126 w 8064380"/>
              <a:gd name="connsiteY26" fmla="*/ 2348630 h 2385091"/>
              <a:gd name="connsiteX27" fmla="*/ 3801915 w 8064380"/>
              <a:gd name="connsiteY27" fmla="*/ 2342367 h 2385091"/>
              <a:gd name="connsiteX28" fmla="*/ 3889598 w 8064380"/>
              <a:gd name="connsiteY28" fmla="*/ 2323578 h 2385091"/>
              <a:gd name="connsiteX29" fmla="*/ 3958491 w 8064380"/>
              <a:gd name="connsiteY29" fmla="*/ 2298526 h 2385091"/>
              <a:gd name="connsiteX30" fmla="*/ 4021121 w 8064380"/>
              <a:gd name="connsiteY30" fmla="*/ 2292263 h 2385091"/>
              <a:gd name="connsiteX31" fmla="*/ 4265378 w 8064380"/>
              <a:gd name="connsiteY31" fmla="*/ 2298526 h 2385091"/>
              <a:gd name="connsiteX32" fmla="*/ 4284167 w 8064380"/>
              <a:gd name="connsiteY32" fmla="*/ 2304789 h 2385091"/>
              <a:gd name="connsiteX33" fmla="*/ 4315482 w 8064380"/>
              <a:gd name="connsiteY33" fmla="*/ 2311052 h 2385091"/>
              <a:gd name="connsiteX34" fmla="*/ 4340534 w 8064380"/>
              <a:gd name="connsiteY34" fmla="*/ 2317315 h 2385091"/>
              <a:gd name="connsiteX35" fmla="*/ 4634896 w 8064380"/>
              <a:gd name="connsiteY35" fmla="*/ 2304789 h 2385091"/>
              <a:gd name="connsiteX36" fmla="*/ 4685000 w 8064380"/>
              <a:gd name="connsiteY36" fmla="*/ 2298526 h 2385091"/>
              <a:gd name="connsiteX37" fmla="*/ 4722578 w 8064380"/>
              <a:gd name="connsiteY37" fmla="*/ 2286000 h 2385091"/>
              <a:gd name="connsiteX38" fmla="*/ 4766419 w 8064380"/>
              <a:gd name="connsiteY38" fmla="*/ 2279737 h 2385091"/>
              <a:gd name="connsiteX39" fmla="*/ 4791471 w 8064380"/>
              <a:gd name="connsiteY39" fmla="*/ 2273474 h 2385091"/>
              <a:gd name="connsiteX40" fmla="*/ 4941784 w 8064380"/>
              <a:gd name="connsiteY40" fmla="*/ 2292263 h 2385091"/>
              <a:gd name="connsiteX41" fmla="*/ 5041992 w 8064380"/>
              <a:gd name="connsiteY41" fmla="*/ 2304789 h 2385091"/>
              <a:gd name="connsiteX42" fmla="*/ 5067044 w 8064380"/>
              <a:gd name="connsiteY42" fmla="*/ 2311052 h 2385091"/>
              <a:gd name="connsiteX43" fmla="*/ 6895844 w 8064380"/>
              <a:gd name="connsiteY43" fmla="*/ 2304789 h 2385091"/>
              <a:gd name="connsiteX44" fmla="*/ 7653669 w 8064380"/>
              <a:gd name="connsiteY44" fmla="*/ 2317315 h 2385091"/>
              <a:gd name="connsiteX45" fmla="*/ 7822770 w 8064380"/>
              <a:gd name="connsiteY45" fmla="*/ 2342367 h 2385091"/>
              <a:gd name="connsiteX46" fmla="*/ 8023187 w 8064380"/>
              <a:gd name="connsiteY46" fmla="*/ 2348630 h 2385091"/>
              <a:gd name="connsiteX47" fmla="*/ 8060765 w 8064380"/>
              <a:gd name="connsiteY47" fmla="*/ 2336104 h 2385091"/>
              <a:gd name="connsiteX48" fmla="*/ 8060765 w 8064380"/>
              <a:gd name="connsiteY48" fmla="*/ 2298526 h 2385091"/>
              <a:gd name="connsiteX49" fmla="*/ 8041976 w 8064380"/>
              <a:gd name="connsiteY49" fmla="*/ 2223370 h 2385091"/>
              <a:gd name="connsiteX50" fmla="*/ 8029450 w 8064380"/>
              <a:gd name="connsiteY50" fmla="*/ 2179529 h 2385091"/>
              <a:gd name="connsiteX51" fmla="*/ 8016924 w 8064380"/>
              <a:gd name="connsiteY51" fmla="*/ 2123162 h 2385091"/>
              <a:gd name="connsiteX52" fmla="*/ 8010661 w 8064380"/>
              <a:gd name="connsiteY52" fmla="*/ 1991638 h 2385091"/>
              <a:gd name="connsiteX53" fmla="*/ 8016924 w 8064380"/>
              <a:gd name="connsiteY53" fmla="*/ 1954060 h 2385091"/>
              <a:gd name="connsiteX54" fmla="*/ 8004398 w 8064380"/>
              <a:gd name="connsiteY54" fmla="*/ 1822537 h 2385091"/>
              <a:gd name="connsiteX55" fmla="*/ 7998134 w 8064380"/>
              <a:gd name="connsiteY55" fmla="*/ 1640910 h 2385091"/>
              <a:gd name="connsiteX56" fmla="*/ 8004398 w 8064380"/>
              <a:gd name="connsiteY56" fmla="*/ 1584542 h 2385091"/>
              <a:gd name="connsiteX57" fmla="*/ 7998134 w 8064380"/>
              <a:gd name="connsiteY57" fmla="*/ 1453019 h 2385091"/>
              <a:gd name="connsiteX58" fmla="*/ 7973082 w 8064380"/>
              <a:gd name="connsiteY58" fmla="*/ 1321496 h 2385091"/>
              <a:gd name="connsiteX59" fmla="*/ 7960556 w 8064380"/>
              <a:gd name="connsiteY59" fmla="*/ 1208762 h 2385091"/>
              <a:gd name="connsiteX60" fmla="*/ 7966819 w 8064380"/>
              <a:gd name="connsiteY60" fmla="*/ 1014608 h 2385091"/>
              <a:gd name="connsiteX61" fmla="*/ 7960556 w 8064380"/>
              <a:gd name="connsiteY61" fmla="*/ 350729 h 2385091"/>
              <a:gd name="connsiteX62" fmla="*/ 7954293 w 8064380"/>
              <a:gd name="connsiteY62" fmla="*/ 331940 h 2385091"/>
              <a:gd name="connsiteX63" fmla="*/ 7948030 w 8064380"/>
              <a:gd name="connsiteY63" fmla="*/ 281836 h 2385091"/>
              <a:gd name="connsiteX64" fmla="*/ 7941767 w 8064380"/>
              <a:gd name="connsiteY64" fmla="*/ 244257 h 2385091"/>
              <a:gd name="connsiteX65" fmla="*/ 7935504 w 8064380"/>
              <a:gd name="connsiteY65" fmla="*/ 200416 h 2385091"/>
              <a:gd name="connsiteX66" fmla="*/ 7922978 w 8064380"/>
              <a:gd name="connsiteY66" fmla="*/ 156575 h 2385091"/>
              <a:gd name="connsiteX67" fmla="*/ 7891663 w 8064380"/>
              <a:gd name="connsiteY67" fmla="*/ 93945 h 2385091"/>
              <a:gd name="connsiteX68" fmla="*/ 7459515 w 8064380"/>
              <a:gd name="connsiteY68" fmla="*/ 100208 h 2385091"/>
              <a:gd name="connsiteX69" fmla="*/ 7428200 w 8064380"/>
              <a:gd name="connsiteY69" fmla="*/ 106471 h 2385091"/>
              <a:gd name="connsiteX70" fmla="*/ 7234047 w 8064380"/>
              <a:gd name="connsiteY70" fmla="*/ 112734 h 2385091"/>
              <a:gd name="connsiteX71" fmla="*/ 6864529 w 8064380"/>
              <a:gd name="connsiteY71" fmla="*/ 112734 h 2385091"/>
              <a:gd name="connsiteX72" fmla="*/ 6657850 w 8064380"/>
              <a:gd name="connsiteY72" fmla="*/ 106471 h 2385091"/>
              <a:gd name="connsiteX73" fmla="*/ 6169334 w 8064380"/>
              <a:gd name="connsiteY73" fmla="*/ 106471 h 2385091"/>
              <a:gd name="connsiteX74" fmla="*/ 5261198 w 8064380"/>
              <a:gd name="connsiteY74" fmla="*/ 100208 h 2385091"/>
              <a:gd name="connsiteX75" fmla="*/ 5054518 w 8064380"/>
              <a:gd name="connsiteY75" fmla="*/ 93945 h 2385091"/>
              <a:gd name="connsiteX76" fmla="*/ 5029466 w 8064380"/>
              <a:gd name="connsiteY76" fmla="*/ 87682 h 2385091"/>
              <a:gd name="connsiteX77" fmla="*/ 4960573 w 8064380"/>
              <a:gd name="connsiteY77" fmla="*/ 68893 h 2385091"/>
              <a:gd name="connsiteX78" fmla="*/ 4872891 w 8064380"/>
              <a:gd name="connsiteY78" fmla="*/ 50104 h 2385091"/>
              <a:gd name="connsiteX79" fmla="*/ 3313400 w 8064380"/>
              <a:gd name="connsiteY79" fmla="*/ 43841 h 2385091"/>
              <a:gd name="connsiteX80" fmla="*/ 2492945 w 8064380"/>
              <a:gd name="connsiteY80" fmla="*/ 25052 h 2385091"/>
              <a:gd name="connsiteX81" fmla="*/ 2392737 w 8064380"/>
              <a:gd name="connsiteY81" fmla="*/ 18789 h 2385091"/>
              <a:gd name="connsiteX82" fmla="*/ 2367685 w 8064380"/>
              <a:gd name="connsiteY82" fmla="*/ 12526 h 2385091"/>
              <a:gd name="connsiteX83" fmla="*/ 2348896 w 8064380"/>
              <a:gd name="connsiteY83" fmla="*/ 6263 h 2385091"/>
              <a:gd name="connsiteX84" fmla="*/ 1891696 w 8064380"/>
              <a:gd name="connsiteY84" fmla="*/ 0 h 2385091"/>
              <a:gd name="connsiteX85" fmla="*/ 1666228 w 8064380"/>
              <a:gd name="connsiteY85" fmla="*/ 6263 h 2385091"/>
              <a:gd name="connsiteX86" fmla="*/ 1522178 w 8064380"/>
              <a:gd name="connsiteY86" fmla="*/ 25052 h 2385091"/>
              <a:gd name="connsiteX87" fmla="*/ 1490863 w 8064380"/>
              <a:gd name="connsiteY87" fmla="*/ 31315 h 2385091"/>
              <a:gd name="connsiteX88" fmla="*/ 1378129 w 8064380"/>
              <a:gd name="connsiteY88" fmla="*/ 37578 h 2385091"/>
              <a:gd name="connsiteX89" fmla="*/ 1340551 w 8064380"/>
              <a:gd name="connsiteY89" fmla="*/ 43841 h 2385091"/>
              <a:gd name="connsiteX90" fmla="*/ 78668 w 8064380"/>
              <a:gd name="connsiteY90" fmla="*/ 51240 h 2385091"/>
              <a:gd name="connsiteX0" fmla="*/ 78668 w 8061152"/>
              <a:gd name="connsiteY0" fmla="*/ 51240 h 2385091"/>
              <a:gd name="connsiteX1" fmla="*/ 24830 w 8061152"/>
              <a:gd name="connsiteY1" fmla="*/ 225737 h 2385091"/>
              <a:gd name="connsiteX2" fmla="*/ 57543 w 8061152"/>
              <a:gd name="connsiteY2" fmla="*/ 523758 h 2385091"/>
              <a:gd name="connsiteX3" fmla="*/ 69159 w 8061152"/>
              <a:gd name="connsiteY3" fmla="*/ 613775 h 2385091"/>
              <a:gd name="connsiteX4" fmla="*/ 62896 w 8061152"/>
              <a:gd name="connsiteY4" fmla="*/ 839244 h 2385091"/>
              <a:gd name="connsiteX5" fmla="*/ 56633 w 8061152"/>
              <a:gd name="connsiteY5" fmla="*/ 858033 h 2385091"/>
              <a:gd name="connsiteX6" fmla="*/ 50370 w 8061152"/>
              <a:gd name="connsiteY6" fmla="*/ 883085 h 2385091"/>
              <a:gd name="connsiteX7" fmla="*/ 44107 w 8061152"/>
              <a:gd name="connsiteY7" fmla="*/ 1014608 h 2385091"/>
              <a:gd name="connsiteX8" fmla="*/ 37844 w 8061152"/>
              <a:gd name="connsiteY8" fmla="*/ 1045923 h 2385091"/>
              <a:gd name="connsiteX9" fmla="*/ 19055 w 8061152"/>
              <a:gd name="connsiteY9" fmla="*/ 1221288 h 2385091"/>
              <a:gd name="connsiteX10" fmla="*/ 25318 w 8061152"/>
              <a:gd name="connsiteY10" fmla="*/ 1722329 h 2385091"/>
              <a:gd name="connsiteX11" fmla="*/ 31581 w 8061152"/>
              <a:gd name="connsiteY11" fmla="*/ 1753644 h 2385091"/>
              <a:gd name="connsiteX12" fmla="*/ 19055 w 8061152"/>
              <a:gd name="connsiteY12" fmla="*/ 1979112 h 2385091"/>
              <a:gd name="connsiteX13" fmla="*/ 25318 w 8061152"/>
              <a:gd name="connsiteY13" fmla="*/ 2041742 h 2385091"/>
              <a:gd name="connsiteX14" fmla="*/ 37844 w 8061152"/>
              <a:gd name="connsiteY14" fmla="*/ 2066794 h 2385091"/>
              <a:gd name="connsiteX15" fmla="*/ 44107 w 8061152"/>
              <a:gd name="connsiteY15" fmla="*/ 2091847 h 2385091"/>
              <a:gd name="connsiteX16" fmla="*/ 50370 w 8061152"/>
              <a:gd name="connsiteY16" fmla="*/ 2179529 h 2385091"/>
              <a:gd name="connsiteX17" fmla="*/ 62896 w 8061152"/>
              <a:gd name="connsiteY17" fmla="*/ 2217107 h 2385091"/>
              <a:gd name="connsiteX18" fmla="*/ 100474 w 8061152"/>
              <a:gd name="connsiteY18" fmla="*/ 2292263 h 2385091"/>
              <a:gd name="connsiteX19" fmla="*/ 282102 w 8061152"/>
              <a:gd name="connsiteY19" fmla="*/ 2298526 h 2385091"/>
              <a:gd name="connsiteX20" fmla="*/ 576463 w 8061152"/>
              <a:gd name="connsiteY20" fmla="*/ 2311052 h 2385091"/>
              <a:gd name="connsiteX21" fmla="*/ 714250 w 8061152"/>
              <a:gd name="connsiteY21" fmla="*/ 2317315 h 2385091"/>
              <a:gd name="connsiteX22" fmla="*/ 1002348 w 8061152"/>
              <a:gd name="connsiteY22" fmla="*/ 2323578 h 2385091"/>
              <a:gd name="connsiteX23" fmla="*/ 1346814 w 8061152"/>
              <a:gd name="connsiteY23" fmla="*/ 2336104 h 2385091"/>
              <a:gd name="connsiteX24" fmla="*/ 1553493 w 8061152"/>
              <a:gd name="connsiteY24" fmla="*/ 2348630 h 2385091"/>
              <a:gd name="connsiteX25" fmla="*/ 1991904 w 8061152"/>
              <a:gd name="connsiteY25" fmla="*/ 2354893 h 2385091"/>
              <a:gd name="connsiteX26" fmla="*/ 3783126 w 8061152"/>
              <a:gd name="connsiteY26" fmla="*/ 2348630 h 2385091"/>
              <a:gd name="connsiteX27" fmla="*/ 3801915 w 8061152"/>
              <a:gd name="connsiteY27" fmla="*/ 2342367 h 2385091"/>
              <a:gd name="connsiteX28" fmla="*/ 3889598 w 8061152"/>
              <a:gd name="connsiteY28" fmla="*/ 2323578 h 2385091"/>
              <a:gd name="connsiteX29" fmla="*/ 3958491 w 8061152"/>
              <a:gd name="connsiteY29" fmla="*/ 2298526 h 2385091"/>
              <a:gd name="connsiteX30" fmla="*/ 4021121 w 8061152"/>
              <a:gd name="connsiteY30" fmla="*/ 2292263 h 2385091"/>
              <a:gd name="connsiteX31" fmla="*/ 4265378 w 8061152"/>
              <a:gd name="connsiteY31" fmla="*/ 2298526 h 2385091"/>
              <a:gd name="connsiteX32" fmla="*/ 4284167 w 8061152"/>
              <a:gd name="connsiteY32" fmla="*/ 2304789 h 2385091"/>
              <a:gd name="connsiteX33" fmla="*/ 4315482 w 8061152"/>
              <a:gd name="connsiteY33" fmla="*/ 2311052 h 2385091"/>
              <a:gd name="connsiteX34" fmla="*/ 4340534 w 8061152"/>
              <a:gd name="connsiteY34" fmla="*/ 2317315 h 2385091"/>
              <a:gd name="connsiteX35" fmla="*/ 4634896 w 8061152"/>
              <a:gd name="connsiteY35" fmla="*/ 2304789 h 2385091"/>
              <a:gd name="connsiteX36" fmla="*/ 4685000 w 8061152"/>
              <a:gd name="connsiteY36" fmla="*/ 2298526 h 2385091"/>
              <a:gd name="connsiteX37" fmla="*/ 4722578 w 8061152"/>
              <a:gd name="connsiteY37" fmla="*/ 2286000 h 2385091"/>
              <a:gd name="connsiteX38" fmla="*/ 4766419 w 8061152"/>
              <a:gd name="connsiteY38" fmla="*/ 2279737 h 2385091"/>
              <a:gd name="connsiteX39" fmla="*/ 4791471 w 8061152"/>
              <a:gd name="connsiteY39" fmla="*/ 2273474 h 2385091"/>
              <a:gd name="connsiteX40" fmla="*/ 4941784 w 8061152"/>
              <a:gd name="connsiteY40" fmla="*/ 2292263 h 2385091"/>
              <a:gd name="connsiteX41" fmla="*/ 5041992 w 8061152"/>
              <a:gd name="connsiteY41" fmla="*/ 2304789 h 2385091"/>
              <a:gd name="connsiteX42" fmla="*/ 5067044 w 8061152"/>
              <a:gd name="connsiteY42" fmla="*/ 2311052 h 2385091"/>
              <a:gd name="connsiteX43" fmla="*/ 6895844 w 8061152"/>
              <a:gd name="connsiteY43" fmla="*/ 2304789 h 2385091"/>
              <a:gd name="connsiteX44" fmla="*/ 7653669 w 8061152"/>
              <a:gd name="connsiteY44" fmla="*/ 2317315 h 2385091"/>
              <a:gd name="connsiteX45" fmla="*/ 7822770 w 8061152"/>
              <a:gd name="connsiteY45" fmla="*/ 2342367 h 2385091"/>
              <a:gd name="connsiteX46" fmla="*/ 8023187 w 8061152"/>
              <a:gd name="connsiteY46" fmla="*/ 2348630 h 2385091"/>
              <a:gd name="connsiteX47" fmla="*/ 8060765 w 8061152"/>
              <a:gd name="connsiteY47" fmla="*/ 2298526 h 2385091"/>
              <a:gd name="connsiteX48" fmla="*/ 8041976 w 8061152"/>
              <a:gd name="connsiteY48" fmla="*/ 2223370 h 2385091"/>
              <a:gd name="connsiteX49" fmla="*/ 8029450 w 8061152"/>
              <a:gd name="connsiteY49" fmla="*/ 2179529 h 2385091"/>
              <a:gd name="connsiteX50" fmla="*/ 8016924 w 8061152"/>
              <a:gd name="connsiteY50" fmla="*/ 2123162 h 2385091"/>
              <a:gd name="connsiteX51" fmla="*/ 8010661 w 8061152"/>
              <a:gd name="connsiteY51" fmla="*/ 1991638 h 2385091"/>
              <a:gd name="connsiteX52" fmla="*/ 8016924 w 8061152"/>
              <a:gd name="connsiteY52" fmla="*/ 1954060 h 2385091"/>
              <a:gd name="connsiteX53" fmla="*/ 8004398 w 8061152"/>
              <a:gd name="connsiteY53" fmla="*/ 1822537 h 2385091"/>
              <a:gd name="connsiteX54" fmla="*/ 7998134 w 8061152"/>
              <a:gd name="connsiteY54" fmla="*/ 1640910 h 2385091"/>
              <a:gd name="connsiteX55" fmla="*/ 8004398 w 8061152"/>
              <a:gd name="connsiteY55" fmla="*/ 1584542 h 2385091"/>
              <a:gd name="connsiteX56" fmla="*/ 7998134 w 8061152"/>
              <a:gd name="connsiteY56" fmla="*/ 1453019 h 2385091"/>
              <a:gd name="connsiteX57" fmla="*/ 7973082 w 8061152"/>
              <a:gd name="connsiteY57" fmla="*/ 1321496 h 2385091"/>
              <a:gd name="connsiteX58" fmla="*/ 7960556 w 8061152"/>
              <a:gd name="connsiteY58" fmla="*/ 1208762 h 2385091"/>
              <a:gd name="connsiteX59" fmla="*/ 7966819 w 8061152"/>
              <a:gd name="connsiteY59" fmla="*/ 1014608 h 2385091"/>
              <a:gd name="connsiteX60" fmla="*/ 7960556 w 8061152"/>
              <a:gd name="connsiteY60" fmla="*/ 350729 h 2385091"/>
              <a:gd name="connsiteX61" fmla="*/ 7954293 w 8061152"/>
              <a:gd name="connsiteY61" fmla="*/ 331940 h 2385091"/>
              <a:gd name="connsiteX62" fmla="*/ 7948030 w 8061152"/>
              <a:gd name="connsiteY62" fmla="*/ 281836 h 2385091"/>
              <a:gd name="connsiteX63" fmla="*/ 7941767 w 8061152"/>
              <a:gd name="connsiteY63" fmla="*/ 244257 h 2385091"/>
              <a:gd name="connsiteX64" fmla="*/ 7935504 w 8061152"/>
              <a:gd name="connsiteY64" fmla="*/ 200416 h 2385091"/>
              <a:gd name="connsiteX65" fmla="*/ 7922978 w 8061152"/>
              <a:gd name="connsiteY65" fmla="*/ 156575 h 2385091"/>
              <a:gd name="connsiteX66" fmla="*/ 7891663 w 8061152"/>
              <a:gd name="connsiteY66" fmla="*/ 93945 h 2385091"/>
              <a:gd name="connsiteX67" fmla="*/ 7459515 w 8061152"/>
              <a:gd name="connsiteY67" fmla="*/ 100208 h 2385091"/>
              <a:gd name="connsiteX68" fmla="*/ 7428200 w 8061152"/>
              <a:gd name="connsiteY68" fmla="*/ 106471 h 2385091"/>
              <a:gd name="connsiteX69" fmla="*/ 7234047 w 8061152"/>
              <a:gd name="connsiteY69" fmla="*/ 112734 h 2385091"/>
              <a:gd name="connsiteX70" fmla="*/ 6864529 w 8061152"/>
              <a:gd name="connsiteY70" fmla="*/ 112734 h 2385091"/>
              <a:gd name="connsiteX71" fmla="*/ 6657850 w 8061152"/>
              <a:gd name="connsiteY71" fmla="*/ 106471 h 2385091"/>
              <a:gd name="connsiteX72" fmla="*/ 6169334 w 8061152"/>
              <a:gd name="connsiteY72" fmla="*/ 106471 h 2385091"/>
              <a:gd name="connsiteX73" fmla="*/ 5261198 w 8061152"/>
              <a:gd name="connsiteY73" fmla="*/ 100208 h 2385091"/>
              <a:gd name="connsiteX74" fmla="*/ 5054518 w 8061152"/>
              <a:gd name="connsiteY74" fmla="*/ 93945 h 2385091"/>
              <a:gd name="connsiteX75" fmla="*/ 5029466 w 8061152"/>
              <a:gd name="connsiteY75" fmla="*/ 87682 h 2385091"/>
              <a:gd name="connsiteX76" fmla="*/ 4960573 w 8061152"/>
              <a:gd name="connsiteY76" fmla="*/ 68893 h 2385091"/>
              <a:gd name="connsiteX77" fmla="*/ 4872891 w 8061152"/>
              <a:gd name="connsiteY77" fmla="*/ 50104 h 2385091"/>
              <a:gd name="connsiteX78" fmla="*/ 3313400 w 8061152"/>
              <a:gd name="connsiteY78" fmla="*/ 43841 h 2385091"/>
              <a:gd name="connsiteX79" fmla="*/ 2492945 w 8061152"/>
              <a:gd name="connsiteY79" fmla="*/ 25052 h 2385091"/>
              <a:gd name="connsiteX80" fmla="*/ 2392737 w 8061152"/>
              <a:gd name="connsiteY80" fmla="*/ 18789 h 2385091"/>
              <a:gd name="connsiteX81" fmla="*/ 2367685 w 8061152"/>
              <a:gd name="connsiteY81" fmla="*/ 12526 h 2385091"/>
              <a:gd name="connsiteX82" fmla="*/ 2348896 w 8061152"/>
              <a:gd name="connsiteY82" fmla="*/ 6263 h 2385091"/>
              <a:gd name="connsiteX83" fmla="*/ 1891696 w 8061152"/>
              <a:gd name="connsiteY83" fmla="*/ 0 h 2385091"/>
              <a:gd name="connsiteX84" fmla="*/ 1666228 w 8061152"/>
              <a:gd name="connsiteY84" fmla="*/ 6263 h 2385091"/>
              <a:gd name="connsiteX85" fmla="*/ 1522178 w 8061152"/>
              <a:gd name="connsiteY85" fmla="*/ 25052 h 2385091"/>
              <a:gd name="connsiteX86" fmla="*/ 1490863 w 8061152"/>
              <a:gd name="connsiteY86" fmla="*/ 31315 h 2385091"/>
              <a:gd name="connsiteX87" fmla="*/ 1378129 w 8061152"/>
              <a:gd name="connsiteY87" fmla="*/ 37578 h 2385091"/>
              <a:gd name="connsiteX88" fmla="*/ 1340551 w 8061152"/>
              <a:gd name="connsiteY88" fmla="*/ 43841 h 2385091"/>
              <a:gd name="connsiteX89" fmla="*/ 78668 w 8061152"/>
              <a:gd name="connsiteY89" fmla="*/ 51240 h 2385091"/>
              <a:gd name="connsiteX0" fmla="*/ 78668 w 8061198"/>
              <a:gd name="connsiteY0" fmla="*/ 51240 h 2385091"/>
              <a:gd name="connsiteX1" fmla="*/ 24830 w 8061198"/>
              <a:gd name="connsiteY1" fmla="*/ 225737 h 2385091"/>
              <a:gd name="connsiteX2" fmla="*/ 57543 w 8061198"/>
              <a:gd name="connsiteY2" fmla="*/ 523758 h 2385091"/>
              <a:gd name="connsiteX3" fmla="*/ 69159 w 8061198"/>
              <a:gd name="connsiteY3" fmla="*/ 613775 h 2385091"/>
              <a:gd name="connsiteX4" fmla="*/ 62896 w 8061198"/>
              <a:gd name="connsiteY4" fmla="*/ 839244 h 2385091"/>
              <a:gd name="connsiteX5" fmla="*/ 56633 w 8061198"/>
              <a:gd name="connsiteY5" fmla="*/ 858033 h 2385091"/>
              <a:gd name="connsiteX6" fmla="*/ 50370 w 8061198"/>
              <a:gd name="connsiteY6" fmla="*/ 883085 h 2385091"/>
              <a:gd name="connsiteX7" fmla="*/ 44107 w 8061198"/>
              <a:gd name="connsiteY7" fmla="*/ 1014608 h 2385091"/>
              <a:gd name="connsiteX8" fmla="*/ 37844 w 8061198"/>
              <a:gd name="connsiteY8" fmla="*/ 1045923 h 2385091"/>
              <a:gd name="connsiteX9" fmla="*/ 19055 w 8061198"/>
              <a:gd name="connsiteY9" fmla="*/ 1221288 h 2385091"/>
              <a:gd name="connsiteX10" fmla="*/ 25318 w 8061198"/>
              <a:gd name="connsiteY10" fmla="*/ 1722329 h 2385091"/>
              <a:gd name="connsiteX11" fmla="*/ 31581 w 8061198"/>
              <a:gd name="connsiteY11" fmla="*/ 1753644 h 2385091"/>
              <a:gd name="connsiteX12" fmla="*/ 19055 w 8061198"/>
              <a:gd name="connsiteY12" fmla="*/ 1979112 h 2385091"/>
              <a:gd name="connsiteX13" fmla="*/ 25318 w 8061198"/>
              <a:gd name="connsiteY13" fmla="*/ 2041742 h 2385091"/>
              <a:gd name="connsiteX14" fmla="*/ 37844 w 8061198"/>
              <a:gd name="connsiteY14" fmla="*/ 2066794 h 2385091"/>
              <a:gd name="connsiteX15" fmla="*/ 44107 w 8061198"/>
              <a:gd name="connsiteY15" fmla="*/ 2091847 h 2385091"/>
              <a:gd name="connsiteX16" fmla="*/ 50370 w 8061198"/>
              <a:gd name="connsiteY16" fmla="*/ 2179529 h 2385091"/>
              <a:gd name="connsiteX17" fmla="*/ 62896 w 8061198"/>
              <a:gd name="connsiteY17" fmla="*/ 2217107 h 2385091"/>
              <a:gd name="connsiteX18" fmla="*/ 100474 w 8061198"/>
              <a:gd name="connsiteY18" fmla="*/ 2292263 h 2385091"/>
              <a:gd name="connsiteX19" fmla="*/ 282102 w 8061198"/>
              <a:gd name="connsiteY19" fmla="*/ 2298526 h 2385091"/>
              <a:gd name="connsiteX20" fmla="*/ 576463 w 8061198"/>
              <a:gd name="connsiteY20" fmla="*/ 2311052 h 2385091"/>
              <a:gd name="connsiteX21" fmla="*/ 714250 w 8061198"/>
              <a:gd name="connsiteY21" fmla="*/ 2317315 h 2385091"/>
              <a:gd name="connsiteX22" fmla="*/ 1002348 w 8061198"/>
              <a:gd name="connsiteY22" fmla="*/ 2323578 h 2385091"/>
              <a:gd name="connsiteX23" fmla="*/ 1346814 w 8061198"/>
              <a:gd name="connsiteY23" fmla="*/ 2336104 h 2385091"/>
              <a:gd name="connsiteX24" fmla="*/ 1553493 w 8061198"/>
              <a:gd name="connsiteY24" fmla="*/ 2348630 h 2385091"/>
              <a:gd name="connsiteX25" fmla="*/ 1991904 w 8061198"/>
              <a:gd name="connsiteY25" fmla="*/ 2354893 h 2385091"/>
              <a:gd name="connsiteX26" fmla="*/ 3783126 w 8061198"/>
              <a:gd name="connsiteY26" fmla="*/ 2348630 h 2385091"/>
              <a:gd name="connsiteX27" fmla="*/ 3801915 w 8061198"/>
              <a:gd name="connsiteY27" fmla="*/ 2342367 h 2385091"/>
              <a:gd name="connsiteX28" fmla="*/ 3889598 w 8061198"/>
              <a:gd name="connsiteY28" fmla="*/ 2323578 h 2385091"/>
              <a:gd name="connsiteX29" fmla="*/ 3958491 w 8061198"/>
              <a:gd name="connsiteY29" fmla="*/ 2298526 h 2385091"/>
              <a:gd name="connsiteX30" fmla="*/ 4021121 w 8061198"/>
              <a:gd name="connsiteY30" fmla="*/ 2292263 h 2385091"/>
              <a:gd name="connsiteX31" fmla="*/ 4265378 w 8061198"/>
              <a:gd name="connsiteY31" fmla="*/ 2298526 h 2385091"/>
              <a:gd name="connsiteX32" fmla="*/ 4284167 w 8061198"/>
              <a:gd name="connsiteY32" fmla="*/ 2304789 h 2385091"/>
              <a:gd name="connsiteX33" fmla="*/ 4315482 w 8061198"/>
              <a:gd name="connsiteY33" fmla="*/ 2311052 h 2385091"/>
              <a:gd name="connsiteX34" fmla="*/ 4340534 w 8061198"/>
              <a:gd name="connsiteY34" fmla="*/ 2317315 h 2385091"/>
              <a:gd name="connsiteX35" fmla="*/ 4634896 w 8061198"/>
              <a:gd name="connsiteY35" fmla="*/ 2304789 h 2385091"/>
              <a:gd name="connsiteX36" fmla="*/ 4685000 w 8061198"/>
              <a:gd name="connsiteY36" fmla="*/ 2298526 h 2385091"/>
              <a:gd name="connsiteX37" fmla="*/ 4722578 w 8061198"/>
              <a:gd name="connsiteY37" fmla="*/ 2286000 h 2385091"/>
              <a:gd name="connsiteX38" fmla="*/ 4766419 w 8061198"/>
              <a:gd name="connsiteY38" fmla="*/ 2279737 h 2385091"/>
              <a:gd name="connsiteX39" fmla="*/ 4791471 w 8061198"/>
              <a:gd name="connsiteY39" fmla="*/ 2273474 h 2385091"/>
              <a:gd name="connsiteX40" fmla="*/ 4941784 w 8061198"/>
              <a:gd name="connsiteY40" fmla="*/ 2292263 h 2385091"/>
              <a:gd name="connsiteX41" fmla="*/ 5041992 w 8061198"/>
              <a:gd name="connsiteY41" fmla="*/ 2304789 h 2385091"/>
              <a:gd name="connsiteX42" fmla="*/ 5067044 w 8061198"/>
              <a:gd name="connsiteY42" fmla="*/ 2311052 h 2385091"/>
              <a:gd name="connsiteX43" fmla="*/ 6895844 w 8061198"/>
              <a:gd name="connsiteY43" fmla="*/ 2304789 h 2385091"/>
              <a:gd name="connsiteX44" fmla="*/ 7653669 w 8061198"/>
              <a:gd name="connsiteY44" fmla="*/ 2317315 h 2385091"/>
              <a:gd name="connsiteX45" fmla="*/ 7822770 w 8061198"/>
              <a:gd name="connsiteY45" fmla="*/ 2342367 h 2385091"/>
              <a:gd name="connsiteX46" fmla="*/ 8023187 w 8061198"/>
              <a:gd name="connsiteY46" fmla="*/ 2348630 h 2385091"/>
              <a:gd name="connsiteX47" fmla="*/ 8060765 w 8061198"/>
              <a:gd name="connsiteY47" fmla="*/ 2298526 h 2385091"/>
              <a:gd name="connsiteX48" fmla="*/ 8041976 w 8061198"/>
              <a:gd name="connsiteY48" fmla="*/ 2223370 h 2385091"/>
              <a:gd name="connsiteX49" fmla="*/ 8016924 w 8061198"/>
              <a:gd name="connsiteY49" fmla="*/ 2123162 h 2385091"/>
              <a:gd name="connsiteX50" fmla="*/ 8010661 w 8061198"/>
              <a:gd name="connsiteY50" fmla="*/ 1991638 h 2385091"/>
              <a:gd name="connsiteX51" fmla="*/ 8016924 w 8061198"/>
              <a:gd name="connsiteY51" fmla="*/ 1954060 h 2385091"/>
              <a:gd name="connsiteX52" fmla="*/ 8004398 w 8061198"/>
              <a:gd name="connsiteY52" fmla="*/ 1822537 h 2385091"/>
              <a:gd name="connsiteX53" fmla="*/ 7998134 w 8061198"/>
              <a:gd name="connsiteY53" fmla="*/ 1640910 h 2385091"/>
              <a:gd name="connsiteX54" fmla="*/ 8004398 w 8061198"/>
              <a:gd name="connsiteY54" fmla="*/ 1584542 h 2385091"/>
              <a:gd name="connsiteX55" fmla="*/ 7998134 w 8061198"/>
              <a:gd name="connsiteY55" fmla="*/ 1453019 h 2385091"/>
              <a:gd name="connsiteX56" fmla="*/ 7973082 w 8061198"/>
              <a:gd name="connsiteY56" fmla="*/ 1321496 h 2385091"/>
              <a:gd name="connsiteX57" fmla="*/ 7960556 w 8061198"/>
              <a:gd name="connsiteY57" fmla="*/ 1208762 h 2385091"/>
              <a:gd name="connsiteX58" fmla="*/ 7966819 w 8061198"/>
              <a:gd name="connsiteY58" fmla="*/ 1014608 h 2385091"/>
              <a:gd name="connsiteX59" fmla="*/ 7960556 w 8061198"/>
              <a:gd name="connsiteY59" fmla="*/ 350729 h 2385091"/>
              <a:gd name="connsiteX60" fmla="*/ 7954293 w 8061198"/>
              <a:gd name="connsiteY60" fmla="*/ 331940 h 2385091"/>
              <a:gd name="connsiteX61" fmla="*/ 7948030 w 8061198"/>
              <a:gd name="connsiteY61" fmla="*/ 281836 h 2385091"/>
              <a:gd name="connsiteX62" fmla="*/ 7941767 w 8061198"/>
              <a:gd name="connsiteY62" fmla="*/ 244257 h 2385091"/>
              <a:gd name="connsiteX63" fmla="*/ 7935504 w 8061198"/>
              <a:gd name="connsiteY63" fmla="*/ 200416 h 2385091"/>
              <a:gd name="connsiteX64" fmla="*/ 7922978 w 8061198"/>
              <a:gd name="connsiteY64" fmla="*/ 156575 h 2385091"/>
              <a:gd name="connsiteX65" fmla="*/ 7891663 w 8061198"/>
              <a:gd name="connsiteY65" fmla="*/ 93945 h 2385091"/>
              <a:gd name="connsiteX66" fmla="*/ 7459515 w 8061198"/>
              <a:gd name="connsiteY66" fmla="*/ 100208 h 2385091"/>
              <a:gd name="connsiteX67" fmla="*/ 7428200 w 8061198"/>
              <a:gd name="connsiteY67" fmla="*/ 106471 h 2385091"/>
              <a:gd name="connsiteX68" fmla="*/ 7234047 w 8061198"/>
              <a:gd name="connsiteY68" fmla="*/ 112734 h 2385091"/>
              <a:gd name="connsiteX69" fmla="*/ 6864529 w 8061198"/>
              <a:gd name="connsiteY69" fmla="*/ 112734 h 2385091"/>
              <a:gd name="connsiteX70" fmla="*/ 6657850 w 8061198"/>
              <a:gd name="connsiteY70" fmla="*/ 106471 h 2385091"/>
              <a:gd name="connsiteX71" fmla="*/ 6169334 w 8061198"/>
              <a:gd name="connsiteY71" fmla="*/ 106471 h 2385091"/>
              <a:gd name="connsiteX72" fmla="*/ 5261198 w 8061198"/>
              <a:gd name="connsiteY72" fmla="*/ 100208 h 2385091"/>
              <a:gd name="connsiteX73" fmla="*/ 5054518 w 8061198"/>
              <a:gd name="connsiteY73" fmla="*/ 93945 h 2385091"/>
              <a:gd name="connsiteX74" fmla="*/ 5029466 w 8061198"/>
              <a:gd name="connsiteY74" fmla="*/ 87682 h 2385091"/>
              <a:gd name="connsiteX75" fmla="*/ 4960573 w 8061198"/>
              <a:gd name="connsiteY75" fmla="*/ 68893 h 2385091"/>
              <a:gd name="connsiteX76" fmla="*/ 4872891 w 8061198"/>
              <a:gd name="connsiteY76" fmla="*/ 50104 h 2385091"/>
              <a:gd name="connsiteX77" fmla="*/ 3313400 w 8061198"/>
              <a:gd name="connsiteY77" fmla="*/ 43841 h 2385091"/>
              <a:gd name="connsiteX78" fmla="*/ 2492945 w 8061198"/>
              <a:gd name="connsiteY78" fmla="*/ 25052 h 2385091"/>
              <a:gd name="connsiteX79" fmla="*/ 2392737 w 8061198"/>
              <a:gd name="connsiteY79" fmla="*/ 18789 h 2385091"/>
              <a:gd name="connsiteX80" fmla="*/ 2367685 w 8061198"/>
              <a:gd name="connsiteY80" fmla="*/ 12526 h 2385091"/>
              <a:gd name="connsiteX81" fmla="*/ 2348896 w 8061198"/>
              <a:gd name="connsiteY81" fmla="*/ 6263 h 2385091"/>
              <a:gd name="connsiteX82" fmla="*/ 1891696 w 8061198"/>
              <a:gd name="connsiteY82" fmla="*/ 0 h 2385091"/>
              <a:gd name="connsiteX83" fmla="*/ 1666228 w 8061198"/>
              <a:gd name="connsiteY83" fmla="*/ 6263 h 2385091"/>
              <a:gd name="connsiteX84" fmla="*/ 1522178 w 8061198"/>
              <a:gd name="connsiteY84" fmla="*/ 25052 h 2385091"/>
              <a:gd name="connsiteX85" fmla="*/ 1490863 w 8061198"/>
              <a:gd name="connsiteY85" fmla="*/ 31315 h 2385091"/>
              <a:gd name="connsiteX86" fmla="*/ 1378129 w 8061198"/>
              <a:gd name="connsiteY86" fmla="*/ 37578 h 2385091"/>
              <a:gd name="connsiteX87" fmla="*/ 1340551 w 8061198"/>
              <a:gd name="connsiteY87" fmla="*/ 43841 h 2385091"/>
              <a:gd name="connsiteX88" fmla="*/ 78668 w 8061198"/>
              <a:gd name="connsiteY88" fmla="*/ 51240 h 2385091"/>
              <a:gd name="connsiteX0" fmla="*/ 78668 w 8061198"/>
              <a:gd name="connsiteY0" fmla="*/ 51240 h 2385091"/>
              <a:gd name="connsiteX1" fmla="*/ 24830 w 8061198"/>
              <a:gd name="connsiteY1" fmla="*/ 225737 h 2385091"/>
              <a:gd name="connsiteX2" fmla="*/ 57543 w 8061198"/>
              <a:gd name="connsiteY2" fmla="*/ 523758 h 2385091"/>
              <a:gd name="connsiteX3" fmla="*/ 69159 w 8061198"/>
              <a:gd name="connsiteY3" fmla="*/ 613775 h 2385091"/>
              <a:gd name="connsiteX4" fmla="*/ 62896 w 8061198"/>
              <a:gd name="connsiteY4" fmla="*/ 839244 h 2385091"/>
              <a:gd name="connsiteX5" fmla="*/ 56633 w 8061198"/>
              <a:gd name="connsiteY5" fmla="*/ 858033 h 2385091"/>
              <a:gd name="connsiteX6" fmla="*/ 50370 w 8061198"/>
              <a:gd name="connsiteY6" fmla="*/ 883085 h 2385091"/>
              <a:gd name="connsiteX7" fmla="*/ 44107 w 8061198"/>
              <a:gd name="connsiteY7" fmla="*/ 1014608 h 2385091"/>
              <a:gd name="connsiteX8" fmla="*/ 37844 w 8061198"/>
              <a:gd name="connsiteY8" fmla="*/ 1045923 h 2385091"/>
              <a:gd name="connsiteX9" fmla="*/ 19055 w 8061198"/>
              <a:gd name="connsiteY9" fmla="*/ 1221288 h 2385091"/>
              <a:gd name="connsiteX10" fmla="*/ 25318 w 8061198"/>
              <a:gd name="connsiteY10" fmla="*/ 1722329 h 2385091"/>
              <a:gd name="connsiteX11" fmla="*/ 31581 w 8061198"/>
              <a:gd name="connsiteY11" fmla="*/ 1753644 h 2385091"/>
              <a:gd name="connsiteX12" fmla="*/ 19055 w 8061198"/>
              <a:gd name="connsiteY12" fmla="*/ 1979112 h 2385091"/>
              <a:gd name="connsiteX13" fmla="*/ 25318 w 8061198"/>
              <a:gd name="connsiteY13" fmla="*/ 2041742 h 2385091"/>
              <a:gd name="connsiteX14" fmla="*/ 37844 w 8061198"/>
              <a:gd name="connsiteY14" fmla="*/ 2066794 h 2385091"/>
              <a:gd name="connsiteX15" fmla="*/ 44107 w 8061198"/>
              <a:gd name="connsiteY15" fmla="*/ 2091847 h 2385091"/>
              <a:gd name="connsiteX16" fmla="*/ 50370 w 8061198"/>
              <a:gd name="connsiteY16" fmla="*/ 2179529 h 2385091"/>
              <a:gd name="connsiteX17" fmla="*/ 62896 w 8061198"/>
              <a:gd name="connsiteY17" fmla="*/ 2217107 h 2385091"/>
              <a:gd name="connsiteX18" fmla="*/ 100474 w 8061198"/>
              <a:gd name="connsiteY18" fmla="*/ 2292263 h 2385091"/>
              <a:gd name="connsiteX19" fmla="*/ 282102 w 8061198"/>
              <a:gd name="connsiteY19" fmla="*/ 2298526 h 2385091"/>
              <a:gd name="connsiteX20" fmla="*/ 576463 w 8061198"/>
              <a:gd name="connsiteY20" fmla="*/ 2311052 h 2385091"/>
              <a:gd name="connsiteX21" fmla="*/ 714250 w 8061198"/>
              <a:gd name="connsiteY21" fmla="*/ 2317315 h 2385091"/>
              <a:gd name="connsiteX22" fmla="*/ 1002348 w 8061198"/>
              <a:gd name="connsiteY22" fmla="*/ 2323578 h 2385091"/>
              <a:gd name="connsiteX23" fmla="*/ 1346814 w 8061198"/>
              <a:gd name="connsiteY23" fmla="*/ 2336104 h 2385091"/>
              <a:gd name="connsiteX24" fmla="*/ 1553493 w 8061198"/>
              <a:gd name="connsiteY24" fmla="*/ 2348630 h 2385091"/>
              <a:gd name="connsiteX25" fmla="*/ 1991904 w 8061198"/>
              <a:gd name="connsiteY25" fmla="*/ 2354893 h 2385091"/>
              <a:gd name="connsiteX26" fmla="*/ 3783126 w 8061198"/>
              <a:gd name="connsiteY26" fmla="*/ 2348630 h 2385091"/>
              <a:gd name="connsiteX27" fmla="*/ 3801915 w 8061198"/>
              <a:gd name="connsiteY27" fmla="*/ 2342367 h 2385091"/>
              <a:gd name="connsiteX28" fmla="*/ 3889598 w 8061198"/>
              <a:gd name="connsiteY28" fmla="*/ 2323578 h 2385091"/>
              <a:gd name="connsiteX29" fmla="*/ 3958491 w 8061198"/>
              <a:gd name="connsiteY29" fmla="*/ 2298526 h 2385091"/>
              <a:gd name="connsiteX30" fmla="*/ 4021121 w 8061198"/>
              <a:gd name="connsiteY30" fmla="*/ 2292263 h 2385091"/>
              <a:gd name="connsiteX31" fmla="*/ 4265378 w 8061198"/>
              <a:gd name="connsiteY31" fmla="*/ 2298526 h 2385091"/>
              <a:gd name="connsiteX32" fmla="*/ 4284167 w 8061198"/>
              <a:gd name="connsiteY32" fmla="*/ 2304789 h 2385091"/>
              <a:gd name="connsiteX33" fmla="*/ 4315482 w 8061198"/>
              <a:gd name="connsiteY33" fmla="*/ 2311052 h 2385091"/>
              <a:gd name="connsiteX34" fmla="*/ 4340534 w 8061198"/>
              <a:gd name="connsiteY34" fmla="*/ 2317315 h 2385091"/>
              <a:gd name="connsiteX35" fmla="*/ 4634896 w 8061198"/>
              <a:gd name="connsiteY35" fmla="*/ 2304789 h 2385091"/>
              <a:gd name="connsiteX36" fmla="*/ 4685000 w 8061198"/>
              <a:gd name="connsiteY36" fmla="*/ 2298526 h 2385091"/>
              <a:gd name="connsiteX37" fmla="*/ 4722578 w 8061198"/>
              <a:gd name="connsiteY37" fmla="*/ 2286000 h 2385091"/>
              <a:gd name="connsiteX38" fmla="*/ 4766419 w 8061198"/>
              <a:gd name="connsiteY38" fmla="*/ 2279737 h 2385091"/>
              <a:gd name="connsiteX39" fmla="*/ 4791471 w 8061198"/>
              <a:gd name="connsiteY39" fmla="*/ 2273474 h 2385091"/>
              <a:gd name="connsiteX40" fmla="*/ 4941784 w 8061198"/>
              <a:gd name="connsiteY40" fmla="*/ 2292263 h 2385091"/>
              <a:gd name="connsiteX41" fmla="*/ 5041992 w 8061198"/>
              <a:gd name="connsiteY41" fmla="*/ 2304789 h 2385091"/>
              <a:gd name="connsiteX42" fmla="*/ 5067044 w 8061198"/>
              <a:gd name="connsiteY42" fmla="*/ 2311052 h 2385091"/>
              <a:gd name="connsiteX43" fmla="*/ 6895844 w 8061198"/>
              <a:gd name="connsiteY43" fmla="*/ 2304789 h 2385091"/>
              <a:gd name="connsiteX44" fmla="*/ 7653669 w 8061198"/>
              <a:gd name="connsiteY44" fmla="*/ 2317315 h 2385091"/>
              <a:gd name="connsiteX45" fmla="*/ 7822770 w 8061198"/>
              <a:gd name="connsiteY45" fmla="*/ 2342367 h 2385091"/>
              <a:gd name="connsiteX46" fmla="*/ 8023187 w 8061198"/>
              <a:gd name="connsiteY46" fmla="*/ 2348630 h 2385091"/>
              <a:gd name="connsiteX47" fmla="*/ 8060765 w 8061198"/>
              <a:gd name="connsiteY47" fmla="*/ 2298526 h 2385091"/>
              <a:gd name="connsiteX48" fmla="*/ 8041976 w 8061198"/>
              <a:gd name="connsiteY48" fmla="*/ 2223370 h 2385091"/>
              <a:gd name="connsiteX49" fmla="*/ 8016924 w 8061198"/>
              <a:gd name="connsiteY49" fmla="*/ 2123162 h 2385091"/>
              <a:gd name="connsiteX50" fmla="*/ 8016924 w 8061198"/>
              <a:gd name="connsiteY50" fmla="*/ 1954060 h 2385091"/>
              <a:gd name="connsiteX51" fmla="*/ 8004398 w 8061198"/>
              <a:gd name="connsiteY51" fmla="*/ 1822537 h 2385091"/>
              <a:gd name="connsiteX52" fmla="*/ 7998134 w 8061198"/>
              <a:gd name="connsiteY52" fmla="*/ 1640910 h 2385091"/>
              <a:gd name="connsiteX53" fmla="*/ 8004398 w 8061198"/>
              <a:gd name="connsiteY53" fmla="*/ 1584542 h 2385091"/>
              <a:gd name="connsiteX54" fmla="*/ 7998134 w 8061198"/>
              <a:gd name="connsiteY54" fmla="*/ 1453019 h 2385091"/>
              <a:gd name="connsiteX55" fmla="*/ 7973082 w 8061198"/>
              <a:gd name="connsiteY55" fmla="*/ 1321496 h 2385091"/>
              <a:gd name="connsiteX56" fmla="*/ 7960556 w 8061198"/>
              <a:gd name="connsiteY56" fmla="*/ 1208762 h 2385091"/>
              <a:gd name="connsiteX57" fmla="*/ 7966819 w 8061198"/>
              <a:gd name="connsiteY57" fmla="*/ 1014608 h 2385091"/>
              <a:gd name="connsiteX58" fmla="*/ 7960556 w 8061198"/>
              <a:gd name="connsiteY58" fmla="*/ 350729 h 2385091"/>
              <a:gd name="connsiteX59" fmla="*/ 7954293 w 8061198"/>
              <a:gd name="connsiteY59" fmla="*/ 331940 h 2385091"/>
              <a:gd name="connsiteX60" fmla="*/ 7948030 w 8061198"/>
              <a:gd name="connsiteY60" fmla="*/ 281836 h 2385091"/>
              <a:gd name="connsiteX61" fmla="*/ 7941767 w 8061198"/>
              <a:gd name="connsiteY61" fmla="*/ 244257 h 2385091"/>
              <a:gd name="connsiteX62" fmla="*/ 7935504 w 8061198"/>
              <a:gd name="connsiteY62" fmla="*/ 200416 h 2385091"/>
              <a:gd name="connsiteX63" fmla="*/ 7922978 w 8061198"/>
              <a:gd name="connsiteY63" fmla="*/ 156575 h 2385091"/>
              <a:gd name="connsiteX64" fmla="*/ 7891663 w 8061198"/>
              <a:gd name="connsiteY64" fmla="*/ 93945 h 2385091"/>
              <a:gd name="connsiteX65" fmla="*/ 7459515 w 8061198"/>
              <a:gd name="connsiteY65" fmla="*/ 100208 h 2385091"/>
              <a:gd name="connsiteX66" fmla="*/ 7428200 w 8061198"/>
              <a:gd name="connsiteY66" fmla="*/ 106471 h 2385091"/>
              <a:gd name="connsiteX67" fmla="*/ 7234047 w 8061198"/>
              <a:gd name="connsiteY67" fmla="*/ 112734 h 2385091"/>
              <a:gd name="connsiteX68" fmla="*/ 6864529 w 8061198"/>
              <a:gd name="connsiteY68" fmla="*/ 112734 h 2385091"/>
              <a:gd name="connsiteX69" fmla="*/ 6657850 w 8061198"/>
              <a:gd name="connsiteY69" fmla="*/ 106471 h 2385091"/>
              <a:gd name="connsiteX70" fmla="*/ 6169334 w 8061198"/>
              <a:gd name="connsiteY70" fmla="*/ 106471 h 2385091"/>
              <a:gd name="connsiteX71" fmla="*/ 5261198 w 8061198"/>
              <a:gd name="connsiteY71" fmla="*/ 100208 h 2385091"/>
              <a:gd name="connsiteX72" fmla="*/ 5054518 w 8061198"/>
              <a:gd name="connsiteY72" fmla="*/ 93945 h 2385091"/>
              <a:gd name="connsiteX73" fmla="*/ 5029466 w 8061198"/>
              <a:gd name="connsiteY73" fmla="*/ 87682 h 2385091"/>
              <a:gd name="connsiteX74" fmla="*/ 4960573 w 8061198"/>
              <a:gd name="connsiteY74" fmla="*/ 68893 h 2385091"/>
              <a:gd name="connsiteX75" fmla="*/ 4872891 w 8061198"/>
              <a:gd name="connsiteY75" fmla="*/ 50104 h 2385091"/>
              <a:gd name="connsiteX76" fmla="*/ 3313400 w 8061198"/>
              <a:gd name="connsiteY76" fmla="*/ 43841 h 2385091"/>
              <a:gd name="connsiteX77" fmla="*/ 2492945 w 8061198"/>
              <a:gd name="connsiteY77" fmla="*/ 25052 h 2385091"/>
              <a:gd name="connsiteX78" fmla="*/ 2392737 w 8061198"/>
              <a:gd name="connsiteY78" fmla="*/ 18789 h 2385091"/>
              <a:gd name="connsiteX79" fmla="*/ 2367685 w 8061198"/>
              <a:gd name="connsiteY79" fmla="*/ 12526 h 2385091"/>
              <a:gd name="connsiteX80" fmla="*/ 2348896 w 8061198"/>
              <a:gd name="connsiteY80" fmla="*/ 6263 h 2385091"/>
              <a:gd name="connsiteX81" fmla="*/ 1891696 w 8061198"/>
              <a:gd name="connsiteY81" fmla="*/ 0 h 2385091"/>
              <a:gd name="connsiteX82" fmla="*/ 1666228 w 8061198"/>
              <a:gd name="connsiteY82" fmla="*/ 6263 h 2385091"/>
              <a:gd name="connsiteX83" fmla="*/ 1522178 w 8061198"/>
              <a:gd name="connsiteY83" fmla="*/ 25052 h 2385091"/>
              <a:gd name="connsiteX84" fmla="*/ 1490863 w 8061198"/>
              <a:gd name="connsiteY84" fmla="*/ 31315 h 2385091"/>
              <a:gd name="connsiteX85" fmla="*/ 1378129 w 8061198"/>
              <a:gd name="connsiteY85" fmla="*/ 37578 h 2385091"/>
              <a:gd name="connsiteX86" fmla="*/ 1340551 w 8061198"/>
              <a:gd name="connsiteY86" fmla="*/ 43841 h 2385091"/>
              <a:gd name="connsiteX87" fmla="*/ 78668 w 8061198"/>
              <a:gd name="connsiteY87"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48630 h 2385091"/>
              <a:gd name="connsiteX47" fmla="*/ 8041976 w 8046684"/>
              <a:gd name="connsiteY47" fmla="*/ 2223370 h 2385091"/>
              <a:gd name="connsiteX48" fmla="*/ 8016924 w 8046684"/>
              <a:gd name="connsiteY48" fmla="*/ 2123162 h 2385091"/>
              <a:gd name="connsiteX49" fmla="*/ 8016924 w 8046684"/>
              <a:gd name="connsiteY49" fmla="*/ 1954060 h 2385091"/>
              <a:gd name="connsiteX50" fmla="*/ 8004398 w 8046684"/>
              <a:gd name="connsiteY50" fmla="*/ 1822537 h 2385091"/>
              <a:gd name="connsiteX51" fmla="*/ 7998134 w 8046684"/>
              <a:gd name="connsiteY51" fmla="*/ 1640910 h 2385091"/>
              <a:gd name="connsiteX52" fmla="*/ 8004398 w 8046684"/>
              <a:gd name="connsiteY52" fmla="*/ 1584542 h 2385091"/>
              <a:gd name="connsiteX53" fmla="*/ 7998134 w 8046684"/>
              <a:gd name="connsiteY53" fmla="*/ 1453019 h 2385091"/>
              <a:gd name="connsiteX54" fmla="*/ 7973082 w 8046684"/>
              <a:gd name="connsiteY54" fmla="*/ 1321496 h 2385091"/>
              <a:gd name="connsiteX55" fmla="*/ 7960556 w 8046684"/>
              <a:gd name="connsiteY55" fmla="*/ 1208762 h 2385091"/>
              <a:gd name="connsiteX56" fmla="*/ 7966819 w 8046684"/>
              <a:gd name="connsiteY56" fmla="*/ 1014608 h 2385091"/>
              <a:gd name="connsiteX57" fmla="*/ 7960556 w 8046684"/>
              <a:gd name="connsiteY57" fmla="*/ 350729 h 2385091"/>
              <a:gd name="connsiteX58" fmla="*/ 7954293 w 8046684"/>
              <a:gd name="connsiteY58" fmla="*/ 331940 h 2385091"/>
              <a:gd name="connsiteX59" fmla="*/ 7948030 w 8046684"/>
              <a:gd name="connsiteY59" fmla="*/ 281836 h 2385091"/>
              <a:gd name="connsiteX60" fmla="*/ 7941767 w 8046684"/>
              <a:gd name="connsiteY60" fmla="*/ 244257 h 2385091"/>
              <a:gd name="connsiteX61" fmla="*/ 7935504 w 8046684"/>
              <a:gd name="connsiteY61" fmla="*/ 200416 h 2385091"/>
              <a:gd name="connsiteX62" fmla="*/ 7922978 w 8046684"/>
              <a:gd name="connsiteY62" fmla="*/ 156575 h 2385091"/>
              <a:gd name="connsiteX63" fmla="*/ 7891663 w 8046684"/>
              <a:gd name="connsiteY63" fmla="*/ 93945 h 2385091"/>
              <a:gd name="connsiteX64" fmla="*/ 7459515 w 8046684"/>
              <a:gd name="connsiteY64" fmla="*/ 100208 h 2385091"/>
              <a:gd name="connsiteX65" fmla="*/ 7428200 w 8046684"/>
              <a:gd name="connsiteY65" fmla="*/ 106471 h 2385091"/>
              <a:gd name="connsiteX66" fmla="*/ 7234047 w 8046684"/>
              <a:gd name="connsiteY66" fmla="*/ 112734 h 2385091"/>
              <a:gd name="connsiteX67" fmla="*/ 6864529 w 8046684"/>
              <a:gd name="connsiteY67" fmla="*/ 112734 h 2385091"/>
              <a:gd name="connsiteX68" fmla="*/ 6657850 w 8046684"/>
              <a:gd name="connsiteY68" fmla="*/ 106471 h 2385091"/>
              <a:gd name="connsiteX69" fmla="*/ 6169334 w 8046684"/>
              <a:gd name="connsiteY69" fmla="*/ 106471 h 2385091"/>
              <a:gd name="connsiteX70" fmla="*/ 5261198 w 8046684"/>
              <a:gd name="connsiteY70" fmla="*/ 100208 h 2385091"/>
              <a:gd name="connsiteX71" fmla="*/ 5054518 w 8046684"/>
              <a:gd name="connsiteY71" fmla="*/ 93945 h 2385091"/>
              <a:gd name="connsiteX72" fmla="*/ 5029466 w 8046684"/>
              <a:gd name="connsiteY72" fmla="*/ 87682 h 2385091"/>
              <a:gd name="connsiteX73" fmla="*/ 4960573 w 8046684"/>
              <a:gd name="connsiteY73" fmla="*/ 68893 h 2385091"/>
              <a:gd name="connsiteX74" fmla="*/ 4872891 w 8046684"/>
              <a:gd name="connsiteY74" fmla="*/ 50104 h 2385091"/>
              <a:gd name="connsiteX75" fmla="*/ 3313400 w 8046684"/>
              <a:gd name="connsiteY75" fmla="*/ 43841 h 2385091"/>
              <a:gd name="connsiteX76" fmla="*/ 2492945 w 8046684"/>
              <a:gd name="connsiteY76" fmla="*/ 25052 h 2385091"/>
              <a:gd name="connsiteX77" fmla="*/ 2392737 w 8046684"/>
              <a:gd name="connsiteY77" fmla="*/ 18789 h 2385091"/>
              <a:gd name="connsiteX78" fmla="*/ 2367685 w 8046684"/>
              <a:gd name="connsiteY78" fmla="*/ 12526 h 2385091"/>
              <a:gd name="connsiteX79" fmla="*/ 2348896 w 8046684"/>
              <a:gd name="connsiteY79" fmla="*/ 6263 h 2385091"/>
              <a:gd name="connsiteX80" fmla="*/ 1891696 w 8046684"/>
              <a:gd name="connsiteY80" fmla="*/ 0 h 2385091"/>
              <a:gd name="connsiteX81" fmla="*/ 1666228 w 8046684"/>
              <a:gd name="connsiteY81" fmla="*/ 6263 h 2385091"/>
              <a:gd name="connsiteX82" fmla="*/ 1522178 w 8046684"/>
              <a:gd name="connsiteY82" fmla="*/ 25052 h 2385091"/>
              <a:gd name="connsiteX83" fmla="*/ 1490863 w 8046684"/>
              <a:gd name="connsiteY83" fmla="*/ 31315 h 2385091"/>
              <a:gd name="connsiteX84" fmla="*/ 1378129 w 8046684"/>
              <a:gd name="connsiteY84" fmla="*/ 37578 h 2385091"/>
              <a:gd name="connsiteX85" fmla="*/ 1340551 w 8046684"/>
              <a:gd name="connsiteY85" fmla="*/ 43841 h 2385091"/>
              <a:gd name="connsiteX86" fmla="*/ 78668 w 8046684"/>
              <a:gd name="connsiteY86"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48630 h 2385091"/>
              <a:gd name="connsiteX47" fmla="*/ 8041976 w 8046684"/>
              <a:gd name="connsiteY47" fmla="*/ 2223370 h 2385091"/>
              <a:gd name="connsiteX48" fmla="*/ 8016924 w 8046684"/>
              <a:gd name="connsiteY48" fmla="*/ 1954060 h 2385091"/>
              <a:gd name="connsiteX49" fmla="*/ 8004398 w 8046684"/>
              <a:gd name="connsiteY49" fmla="*/ 1822537 h 2385091"/>
              <a:gd name="connsiteX50" fmla="*/ 7998134 w 8046684"/>
              <a:gd name="connsiteY50" fmla="*/ 1640910 h 2385091"/>
              <a:gd name="connsiteX51" fmla="*/ 8004398 w 8046684"/>
              <a:gd name="connsiteY51" fmla="*/ 1584542 h 2385091"/>
              <a:gd name="connsiteX52" fmla="*/ 7998134 w 8046684"/>
              <a:gd name="connsiteY52" fmla="*/ 1453019 h 2385091"/>
              <a:gd name="connsiteX53" fmla="*/ 7973082 w 8046684"/>
              <a:gd name="connsiteY53" fmla="*/ 1321496 h 2385091"/>
              <a:gd name="connsiteX54" fmla="*/ 7960556 w 8046684"/>
              <a:gd name="connsiteY54" fmla="*/ 1208762 h 2385091"/>
              <a:gd name="connsiteX55" fmla="*/ 7966819 w 8046684"/>
              <a:gd name="connsiteY55" fmla="*/ 1014608 h 2385091"/>
              <a:gd name="connsiteX56" fmla="*/ 7960556 w 8046684"/>
              <a:gd name="connsiteY56" fmla="*/ 350729 h 2385091"/>
              <a:gd name="connsiteX57" fmla="*/ 7954293 w 8046684"/>
              <a:gd name="connsiteY57" fmla="*/ 331940 h 2385091"/>
              <a:gd name="connsiteX58" fmla="*/ 7948030 w 8046684"/>
              <a:gd name="connsiteY58" fmla="*/ 281836 h 2385091"/>
              <a:gd name="connsiteX59" fmla="*/ 7941767 w 8046684"/>
              <a:gd name="connsiteY59" fmla="*/ 244257 h 2385091"/>
              <a:gd name="connsiteX60" fmla="*/ 7935504 w 8046684"/>
              <a:gd name="connsiteY60" fmla="*/ 200416 h 2385091"/>
              <a:gd name="connsiteX61" fmla="*/ 7922978 w 8046684"/>
              <a:gd name="connsiteY61" fmla="*/ 156575 h 2385091"/>
              <a:gd name="connsiteX62" fmla="*/ 7891663 w 8046684"/>
              <a:gd name="connsiteY62" fmla="*/ 93945 h 2385091"/>
              <a:gd name="connsiteX63" fmla="*/ 7459515 w 8046684"/>
              <a:gd name="connsiteY63" fmla="*/ 100208 h 2385091"/>
              <a:gd name="connsiteX64" fmla="*/ 7428200 w 8046684"/>
              <a:gd name="connsiteY64" fmla="*/ 106471 h 2385091"/>
              <a:gd name="connsiteX65" fmla="*/ 7234047 w 8046684"/>
              <a:gd name="connsiteY65" fmla="*/ 112734 h 2385091"/>
              <a:gd name="connsiteX66" fmla="*/ 6864529 w 8046684"/>
              <a:gd name="connsiteY66" fmla="*/ 112734 h 2385091"/>
              <a:gd name="connsiteX67" fmla="*/ 6657850 w 8046684"/>
              <a:gd name="connsiteY67" fmla="*/ 106471 h 2385091"/>
              <a:gd name="connsiteX68" fmla="*/ 6169334 w 8046684"/>
              <a:gd name="connsiteY68" fmla="*/ 106471 h 2385091"/>
              <a:gd name="connsiteX69" fmla="*/ 5261198 w 8046684"/>
              <a:gd name="connsiteY69" fmla="*/ 100208 h 2385091"/>
              <a:gd name="connsiteX70" fmla="*/ 5054518 w 8046684"/>
              <a:gd name="connsiteY70" fmla="*/ 93945 h 2385091"/>
              <a:gd name="connsiteX71" fmla="*/ 5029466 w 8046684"/>
              <a:gd name="connsiteY71" fmla="*/ 87682 h 2385091"/>
              <a:gd name="connsiteX72" fmla="*/ 4960573 w 8046684"/>
              <a:gd name="connsiteY72" fmla="*/ 68893 h 2385091"/>
              <a:gd name="connsiteX73" fmla="*/ 4872891 w 8046684"/>
              <a:gd name="connsiteY73" fmla="*/ 50104 h 2385091"/>
              <a:gd name="connsiteX74" fmla="*/ 3313400 w 8046684"/>
              <a:gd name="connsiteY74" fmla="*/ 43841 h 2385091"/>
              <a:gd name="connsiteX75" fmla="*/ 2492945 w 8046684"/>
              <a:gd name="connsiteY75" fmla="*/ 25052 h 2385091"/>
              <a:gd name="connsiteX76" fmla="*/ 2392737 w 8046684"/>
              <a:gd name="connsiteY76" fmla="*/ 18789 h 2385091"/>
              <a:gd name="connsiteX77" fmla="*/ 2367685 w 8046684"/>
              <a:gd name="connsiteY77" fmla="*/ 12526 h 2385091"/>
              <a:gd name="connsiteX78" fmla="*/ 2348896 w 8046684"/>
              <a:gd name="connsiteY78" fmla="*/ 6263 h 2385091"/>
              <a:gd name="connsiteX79" fmla="*/ 1891696 w 8046684"/>
              <a:gd name="connsiteY79" fmla="*/ 0 h 2385091"/>
              <a:gd name="connsiteX80" fmla="*/ 1666228 w 8046684"/>
              <a:gd name="connsiteY80" fmla="*/ 6263 h 2385091"/>
              <a:gd name="connsiteX81" fmla="*/ 1522178 w 8046684"/>
              <a:gd name="connsiteY81" fmla="*/ 25052 h 2385091"/>
              <a:gd name="connsiteX82" fmla="*/ 1490863 w 8046684"/>
              <a:gd name="connsiteY82" fmla="*/ 31315 h 2385091"/>
              <a:gd name="connsiteX83" fmla="*/ 1378129 w 8046684"/>
              <a:gd name="connsiteY83" fmla="*/ 37578 h 2385091"/>
              <a:gd name="connsiteX84" fmla="*/ 1340551 w 8046684"/>
              <a:gd name="connsiteY84" fmla="*/ 43841 h 2385091"/>
              <a:gd name="connsiteX85" fmla="*/ 78668 w 8046684"/>
              <a:gd name="connsiteY85"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31526 h 2385091"/>
              <a:gd name="connsiteX47" fmla="*/ 8041976 w 8046684"/>
              <a:gd name="connsiteY47" fmla="*/ 2223370 h 2385091"/>
              <a:gd name="connsiteX48" fmla="*/ 8016924 w 8046684"/>
              <a:gd name="connsiteY48" fmla="*/ 1954060 h 2385091"/>
              <a:gd name="connsiteX49" fmla="*/ 8004398 w 8046684"/>
              <a:gd name="connsiteY49" fmla="*/ 1822537 h 2385091"/>
              <a:gd name="connsiteX50" fmla="*/ 7998134 w 8046684"/>
              <a:gd name="connsiteY50" fmla="*/ 1640910 h 2385091"/>
              <a:gd name="connsiteX51" fmla="*/ 8004398 w 8046684"/>
              <a:gd name="connsiteY51" fmla="*/ 1584542 h 2385091"/>
              <a:gd name="connsiteX52" fmla="*/ 7998134 w 8046684"/>
              <a:gd name="connsiteY52" fmla="*/ 1453019 h 2385091"/>
              <a:gd name="connsiteX53" fmla="*/ 7973082 w 8046684"/>
              <a:gd name="connsiteY53" fmla="*/ 1321496 h 2385091"/>
              <a:gd name="connsiteX54" fmla="*/ 7960556 w 8046684"/>
              <a:gd name="connsiteY54" fmla="*/ 1208762 h 2385091"/>
              <a:gd name="connsiteX55" fmla="*/ 7966819 w 8046684"/>
              <a:gd name="connsiteY55" fmla="*/ 1014608 h 2385091"/>
              <a:gd name="connsiteX56" fmla="*/ 7960556 w 8046684"/>
              <a:gd name="connsiteY56" fmla="*/ 350729 h 2385091"/>
              <a:gd name="connsiteX57" fmla="*/ 7954293 w 8046684"/>
              <a:gd name="connsiteY57" fmla="*/ 331940 h 2385091"/>
              <a:gd name="connsiteX58" fmla="*/ 7948030 w 8046684"/>
              <a:gd name="connsiteY58" fmla="*/ 281836 h 2385091"/>
              <a:gd name="connsiteX59" fmla="*/ 7941767 w 8046684"/>
              <a:gd name="connsiteY59" fmla="*/ 244257 h 2385091"/>
              <a:gd name="connsiteX60" fmla="*/ 7935504 w 8046684"/>
              <a:gd name="connsiteY60" fmla="*/ 200416 h 2385091"/>
              <a:gd name="connsiteX61" fmla="*/ 7922978 w 8046684"/>
              <a:gd name="connsiteY61" fmla="*/ 156575 h 2385091"/>
              <a:gd name="connsiteX62" fmla="*/ 7891663 w 8046684"/>
              <a:gd name="connsiteY62" fmla="*/ 93945 h 2385091"/>
              <a:gd name="connsiteX63" fmla="*/ 7459515 w 8046684"/>
              <a:gd name="connsiteY63" fmla="*/ 100208 h 2385091"/>
              <a:gd name="connsiteX64" fmla="*/ 7428200 w 8046684"/>
              <a:gd name="connsiteY64" fmla="*/ 106471 h 2385091"/>
              <a:gd name="connsiteX65" fmla="*/ 7234047 w 8046684"/>
              <a:gd name="connsiteY65" fmla="*/ 112734 h 2385091"/>
              <a:gd name="connsiteX66" fmla="*/ 6864529 w 8046684"/>
              <a:gd name="connsiteY66" fmla="*/ 112734 h 2385091"/>
              <a:gd name="connsiteX67" fmla="*/ 6657850 w 8046684"/>
              <a:gd name="connsiteY67" fmla="*/ 106471 h 2385091"/>
              <a:gd name="connsiteX68" fmla="*/ 6169334 w 8046684"/>
              <a:gd name="connsiteY68" fmla="*/ 106471 h 2385091"/>
              <a:gd name="connsiteX69" fmla="*/ 5261198 w 8046684"/>
              <a:gd name="connsiteY69" fmla="*/ 100208 h 2385091"/>
              <a:gd name="connsiteX70" fmla="*/ 5054518 w 8046684"/>
              <a:gd name="connsiteY70" fmla="*/ 93945 h 2385091"/>
              <a:gd name="connsiteX71" fmla="*/ 5029466 w 8046684"/>
              <a:gd name="connsiteY71" fmla="*/ 87682 h 2385091"/>
              <a:gd name="connsiteX72" fmla="*/ 4960573 w 8046684"/>
              <a:gd name="connsiteY72" fmla="*/ 68893 h 2385091"/>
              <a:gd name="connsiteX73" fmla="*/ 4872891 w 8046684"/>
              <a:gd name="connsiteY73" fmla="*/ 50104 h 2385091"/>
              <a:gd name="connsiteX74" fmla="*/ 3313400 w 8046684"/>
              <a:gd name="connsiteY74" fmla="*/ 43841 h 2385091"/>
              <a:gd name="connsiteX75" fmla="*/ 2492945 w 8046684"/>
              <a:gd name="connsiteY75" fmla="*/ 25052 h 2385091"/>
              <a:gd name="connsiteX76" fmla="*/ 2392737 w 8046684"/>
              <a:gd name="connsiteY76" fmla="*/ 18789 h 2385091"/>
              <a:gd name="connsiteX77" fmla="*/ 2367685 w 8046684"/>
              <a:gd name="connsiteY77" fmla="*/ 12526 h 2385091"/>
              <a:gd name="connsiteX78" fmla="*/ 2348896 w 8046684"/>
              <a:gd name="connsiteY78" fmla="*/ 6263 h 2385091"/>
              <a:gd name="connsiteX79" fmla="*/ 1891696 w 8046684"/>
              <a:gd name="connsiteY79" fmla="*/ 0 h 2385091"/>
              <a:gd name="connsiteX80" fmla="*/ 1666228 w 8046684"/>
              <a:gd name="connsiteY80" fmla="*/ 6263 h 2385091"/>
              <a:gd name="connsiteX81" fmla="*/ 1522178 w 8046684"/>
              <a:gd name="connsiteY81" fmla="*/ 25052 h 2385091"/>
              <a:gd name="connsiteX82" fmla="*/ 1490863 w 8046684"/>
              <a:gd name="connsiteY82" fmla="*/ 31315 h 2385091"/>
              <a:gd name="connsiteX83" fmla="*/ 1378129 w 8046684"/>
              <a:gd name="connsiteY83" fmla="*/ 37578 h 2385091"/>
              <a:gd name="connsiteX84" fmla="*/ 1340551 w 8046684"/>
              <a:gd name="connsiteY84" fmla="*/ 43841 h 2385091"/>
              <a:gd name="connsiteX85" fmla="*/ 78668 w 8046684"/>
              <a:gd name="connsiteY85" fmla="*/ 51240 h 2385091"/>
              <a:gd name="connsiteX0" fmla="*/ 78668 w 8058099"/>
              <a:gd name="connsiteY0" fmla="*/ 51240 h 2385091"/>
              <a:gd name="connsiteX1" fmla="*/ 24830 w 8058099"/>
              <a:gd name="connsiteY1" fmla="*/ 225737 h 2385091"/>
              <a:gd name="connsiteX2" fmla="*/ 57543 w 8058099"/>
              <a:gd name="connsiteY2" fmla="*/ 523758 h 2385091"/>
              <a:gd name="connsiteX3" fmla="*/ 69159 w 8058099"/>
              <a:gd name="connsiteY3" fmla="*/ 613775 h 2385091"/>
              <a:gd name="connsiteX4" fmla="*/ 62896 w 8058099"/>
              <a:gd name="connsiteY4" fmla="*/ 839244 h 2385091"/>
              <a:gd name="connsiteX5" fmla="*/ 56633 w 8058099"/>
              <a:gd name="connsiteY5" fmla="*/ 858033 h 2385091"/>
              <a:gd name="connsiteX6" fmla="*/ 50370 w 8058099"/>
              <a:gd name="connsiteY6" fmla="*/ 883085 h 2385091"/>
              <a:gd name="connsiteX7" fmla="*/ 44107 w 8058099"/>
              <a:gd name="connsiteY7" fmla="*/ 1014608 h 2385091"/>
              <a:gd name="connsiteX8" fmla="*/ 37844 w 8058099"/>
              <a:gd name="connsiteY8" fmla="*/ 1045923 h 2385091"/>
              <a:gd name="connsiteX9" fmla="*/ 19055 w 8058099"/>
              <a:gd name="connsiteY9" fmla="*/ 1221288 h 2385091"/>
              <a:gd name="connsiteX10" fmla="*/ 25318 w 8058099"/>
              <a:gd name="connsiteY10" fmla="*/ 1722329 h 2385091"/>
              <a:gd name="connsiteX11" fmla="*/ 31581 w 8058099"/>
              <a:gd name="connsiteY11" fmla="*/ 1753644 h 2385091"/>
              <a:gd name="connsiteX12" fmla="*/ 19055 w 8058099"/>
              <a:gd name="connsiteY12" fmla="*/ 1979112 h 2385091"/>
              <a:gd name="connsiteX13" fmla="*/ 25318 w 8058099"/>
              <a:gd name="connsiteY13" fmla="*/ 2041742 h 2385091"/>
              <a:gd name="connsiteX14" fmla="*/ 37844 w 8058099"/>
              <a:gd name="connsiteY14" fmla="*/ 2066794 h 2385091"/>
              <a:gd name="connsiteX15" fmla="*/ 44107 w 8058099"/>
              <a:gd name="connsiteY15" fmla="*/ 2091847 h 2385091"/>
              <a:gd name="connsiteX16" fmla="*/ 50370 w 8058099"/>
              <a:gd name="connsiteY16" fmla="*/ 2179529 h 2385091"/>
              <a:gd name="connsiteX17" fmla="*/ 62896 w 8058099"/>
              <a:gd name="connsiteY17" fmla="*/ 2217107 h 2385091"/>
              <a:gd name="connsiteX18" fmla="*/ 100474 w 8058099"/>
              <a:gd name="connsiteY18" fmla="*/ 2292263 h 2385091"/>
              <a:gd name="connsiteX19" fmla="*/ 282102 w 8058099"/>
              <a:gd name="connsiteY19" fmla="*/ 2298526 h 2385091"/>
              <a:gd name="connsiteX20" fmla="*/ 576463 w 8058099"/>
              <a:gd name="connsiteY20" fmla="*/ 2311052 h 2385091"/>
              <a:gd name="connsiteX21" fmla="*/ 714250 w 8058099"/>
              <a:gd name="connsiteY21" fmla="*/ 2317315 h 2385091"/>
              <a:gd name="connsiteX22" fmla="*/ 1002348 w 8058099"/>
              <a:gd name="connsiteY22" fmla="*/ 2323578 h 2385091"/>
              <a:gd name="connsiteX23" fmla="*/ 1346814 w 8058099"/>
              <a:gd name="connsiteY23" fmla="*/ 2336104 h 2385091"/>
              <a:gd name="connsiteX24" fmla="*/ 1553493 w 8058099"/>
              <a:gd name="connsiteY24" fmla="*/ 2348630 h 2385091"/>
              <a:gd name="connsiteX25" fmla="*/ 1991904 w 8058099"/>
              <a:gd name="connsiteY25" fmla="*/ 2354893 h 2385091"/>
              <a:gd name="connsiteX26" fmla="*/ 3783126 w 8058099"/>
              <a:gd name="connsiteY26" fmla="*/ 2348630 h 2385091"/>
              <a:gd name="connsiteX27" fmla="*/ 3801915 w 8058099"/>
              <a:gd name="connsiteY27" fmla="*/ 2342367 h 2385091"/>
              <a:gd name="connsiteX28" fmla="*/ 3889598 w 8058099"/>
              <a:gd name="connsiteY28" fmla="*/ 2323578 h 2385091"/>
              <a:gd name="connsiteX29" fmla="*/ 3958491 w 8058099"/>
              <a:gd name="connsiteY29" fmla="*/ 2298526 h 2385091"/>
              <a:gd name="connsiteX30" fmla="*/ 4021121 w 8058099"/>
              <a:gd name="connsiteY30" fmla="*/ 2292263 h 2385091"/>
              <a:gd name="connsiteX31" fmla="*/ 4265378 w 8058099"/>
              <a:gd name="connsiteY31" fmla="*/ 2298526 h 2385091"/>
              <a:gd name="connsiteX32" fmla="*/ 4284167 w 8058099"/>
              <a:gd name="connsiteY32" fmla="*/ 2304789 h 2385091"/>
              <a:gd name="connsiteX33" fmla="*/ 4315482 w 8058099"/>
              <a:gd name="connsiteY33" fmla="*/ 2311052 h 2385091"/>
              <a:gd name="connsiteX34" fmla="*/ 4340534 w 8058099"/>
              <a:gd name="connsiteY34" fmla="*/ 2317315 h 2385091"/>
              <a:gd name="connsiteX35" fmla="*/ 4634896 w 8058099"/>
              <a:gd name="connsiteY35" fmla="*/ 2304789 h 2385091"/>
              <a:gd name="connsiteX36" fmla="*/ 4685000 w 8058099"/>
              <a:gd name="connsiteY36" fmla="*/ 2298526 h 2385091"/>
              <a:gd name="connsiteX37" fmla="*/ 4722578 w 8058099"/>
              <a:gd name="connsiteY37" fmla="*/ 2286000 h 2385091"/>
              <a:gd name="connsiteX38" fmla="*/ 4766419 w 8058099"/>
              <a:gd name="connsiteY38" fmla="*/ 2279737 h 2385091"/>
              <a:gd name="connsiteX39" fmla="*/ 4791471 w 8058099"/>
              <a:gd name="connsiteY39" fmla="*/ 2273474 h 2385091"/>
              <a:gd name="connsiteX40" fmla="*/ 4941784 w 8058099"/>
              <a:gd name="connsiteY40" fmla="*/ 2292263 h 2385091"/>
              <a:gd name="connsiteX41" fmla="*/ 5041992 w 8058099"/>
              <a:gd name="connsiteY41" fmla="*/ 2304789 h 2385091"/>
              <a:gd name="connsiteX42" fmla="*/ 5067044 w 8058099"/>
              <a:gd name="connsiteY42" fmla="*/ 2311052 h 2385091"/>
              <a:gd name="connsiteX43" fmla="*/ 6895844 w 8058099"/>
              <a:gd name="connsiteY43" fmla="*/ 2304789 h 2385091"/>
              <a:gd name="connsiteX44" fmla="*/ 7653669 w 8058099"/>
              <a:gd name="connsiteY44" fmla="*/ 2317315 h 2385091"/>
              <a:gd name="connsiteX45" fmla="*/ 8023187 w 8058099"/>
              <a:gd name="connsiteY45" fmla="*/ 2331526 h 2385091"/>
              <a:gd name="connsiteX46" fmla="*/ 8041976 w 8058099"/>
              <a:gd name="connsiteY46" fmla="*/ 2223370 h 2385091"/>
              <a:gd name="connsiteX47" fmla="*/ 8016924 w 8058099"/>
              <a:gd name="connsiteY47" fmla="*/ 1954060 h 2385091"/>
              <a:gd name="connsiteX48" fmla="*/ 8004398 w 8058099"/>
              <a:gd name="connsiteY48" fmla="*/ 1822537 h 2385091"/>
              <a:gd name="connsiteX49" fmla="*/ 7998134 w 8058099"/>
              <a:gd name="connsiteY49" fmla="*/ 1640910 h 2385091"/>
              <a:gd name="connsiteX50" fmla="*/ 8004398 w 8058099"/>
              <a:gd name="connsiteY50" fmla="*/ 1584542 h 2385091"/>
              <a:gd name="connsiteX51" fmla="*/ 7998134 w 8058099"/>
              <a:gd name="connsiteY51" fmla="*/ 1453019 h 2385091"/>
              <a:gd name="connsiteX52" fmla="*/ 7973082 w 8058099"/>
              <a:gd name="connsiteY52" fmla="*/ 1321496 h 2385091"/>
              <a:gd name="connsiteX53" fmla="*/ 7960556 w 8058099"/>
              <a:gd name="connsiteY53" fmla="*/ 1208762 h 2385091"/>
              <a:gd name="connsiteX54" fmla="*/ 7966819 w 8058099"/>
              <a:gd name="connsiteY54" fmla="*/ 1014608 h 2385091"/>
              <a:gd name="connsiteX55" fmla="*/ 7960556 w 8058099"/>
              <a:gd name="connsiteY55" fmla="*/ 350729 h 2385091"/>
              <a:gd name="connsiteX56" fmla="*/ 7954293 w 8058099"/>
              <a:gd name="connsiteY56" fmla="*/ 331940 h 2385091"/>
              <a:gd name="connsiteX57" fmla="*/ 7948030 w 8058099"/>
              <a:gd name="connsiteY57" fmla="*/ 281836 h 2385091"/>
              <a:gd name="connsiteX58" fmla="*/ 7941767 w 8058099"/>
              <a:gd name="connsiteY58" fmla="*/ 244257 h 2385091"/>
              <a:gd name="connsiteX59" fmla="*/ 7935504 w 8058099"/>
              <a:gd name="connsiteY59" fmla="*/ 200416 h 2385091"/>
              <a:gd name="connsiteX60" fmla="*/ 7922978 w 8058099"/>
              <a:gd name="connsiteY60" fmla="*/ 156575 h 2385091"/>
              <a:gd name="connsiteX61" fmla="*/ 7891663 w 8058099"/>
              <a:gd name="connsiteY61" fmla="*/ 93945 h 2385091"/>
              <a:gd name="connsiteX62" fmla="*/ 7459515 w 8058099"/>
              <a:gd name="connsiteY62" fmla="*/ 100208 h 2385091"/>
              <a:gd name="connsiteX63" fmla="*/ 7428200 w 8058099"/>
              <a:gd name="connsiteY63" fmla="*/ 106471 h 2385091"/>
              <a:gd name="connsiteX64" fmla="*/ 7234047 w 8058099"/>
              <a:gd name="connsiteY64" fmla="*/ 112734 h 2385091"/>
              <a:gd name="connsiteX65" fmla="*/ 6864529 w 8058099"/>
              <a:gd name="connsiteY65" fmla="*/ 112734 h 2385091"/>
              <a:gd name="connsiteX66" fmla="*/ 6657850 w 8058099"/>
              <a:gd name="connsiteY66" fmla="*/ 106471 h 2385091"/>
              <a:gd name="connsiteX67" fmla="*/ 6169334 w 8058099"/>
              <a:gd name="connsiteY67" fmla="*/ 106471 h 2385091"/>
              <a:gd name="connsiteX68" fmla="*/ 5261198 w 8058099"/>
              <a:gd name="connsiteY68" fmla="*/ 100208 h 2385091"/>
              <a:gd name="connsiteX69" fmla="*/ 5054518 w 8058099"/>
              <a:gd name="connsiteY69" fmla="*/ 93945 h 2385091"/>
              <a:gd name="connsiteX70" fmla="*/ 5029466 w 8058099"/>
              <a:gd name="connsiteY70" fmla="*/ 87682 h 2385091"/>
              <a:gd name="connsiteX71" fmla="*/ 4960573 w 8058099"/>
              <a:gd name="connsiteY71" fmla="*/ 68893 h 2385091"/>
              <a:gd name="connsiteX72" fmla="*/ 4872891 w 8058099"/>
              <a:gd name="connsiteY72" fmla="*/ 50104 h 2385091"/>
              <a:gd name="connsiteX73" fmla="*/ 3313400 w 8058099"/>
              <a:gd name="connsiteY73" fmla="*/ 43841 h 2385091"/>
              <a:gd name="connsiteX74" fmla="*/ 2492945 w 8058099"/>
              <a:gd name="connsiteY74" fmla="*/ 25052 h 2385091"/>
              <a:gd name="connsiteX75" fmla="*/ 2392737 w 8058099"/>
              <a:gd name="connsiteY75" fmla="*/ 18789 h 2385091"/>
              <a:gd name="connsiteX76" fmla="*/ 2367685 w 8058099"/>
              <a:gd name="connsiteY76" fmla="*/ 12526 h 2385091"/>
              <a:gd name="connsiteX77" fmla="*/ 2348896 w 8058099"/>
              <a:gd name="connsiteY77" fmla="*/ 6263 h 2385091"/>
              <a:gd name="connsiteX78" fmla="*/ 1891696 w 8058099"/>
              <a:gd name="connsiteY78" fmla="*/ 0 h 2385091"/>
              <a:gd name="connsiteX79" fmla="*/ 1666228 w 8058099"/>
              <a:gd name="connsiteY79" fmla="*/ 6263 h 2385091"/>
              <a:gd name="connsiteX80" fmla="*/ 1522178 w 8058099"/>
              <a:gd name="connsiteY80" fmla="*/ 25052 h 2385091"/>
              <a:gd name="connsiteX81" fmla="*/ 1490863 w 8058099"/>
              <a:gd name="connsiteY81" fmla="*/ 31315 h 2385091"/>
              <a:gd name="connsiteX82" fmla="*/ 1378129 w 8058099"/>
              <a:gd name="connsiteY82" fmla="*/ 37578 h 2385091"/>
              <a:gd name="connsiteX83" fmla="*/ 1340551 w 8058099"/>
              <a:gd name="connsiteY83" fmla="*/ 43841 h 2385091"/>
              <a:gd name="connsiteX84" fmla="*/ 78668 w 8058099"/>
              <a:gd name="connsiteY8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935504 w 8042946"/>
              <a:gd name="connsiteY59" fmla="*/ 200416 h 2385091"/>
              <a:gd name="connsiteX60" fmla="*/ 7922978 w 8042946"/>
              <a:gd name="connsiteY60" fmla="*/ 156575 h 2385091"/>
              <a:gd name="connsiteX61" fmla="*/ 7891663 w 8042946"/>
              <a:gd name="connsiteY61" fmla="*/ 93945 h 2385091"/>
              <a:gd name="connsiteX62" fmla="*/ 7459515 w 8042946"/>
              <a:gd name="connsiteY62" fmla="*/ 100208 h 2385091"/>
              <a:gd name="connsiteX63" fmla="*/ 7428200 w 8042946"/>
              <a:gd name="connsiteY63" fmla="*/ 106471 h 2385091"/>
              <a:gd name="connsiteX64" fmla="*/ 7234047 w 8042946"/>
              <a:gd name="connsiteY64" fmla="*/ 112734 h 2385091"/>
              <a:gd name="connsiteX65" fmla="*/ 6864529 w 8042946"/>
              <a:gd name="connsiteY65" fmla="*/ 112734 h 2385091"/>
              <a:gd name="connsiteX66" fmla="*/ 6657850 w 8042946"/>
              <a:gd name="connsiteY66" fmla="*/ 106471 h 2385091"/>
              <a:gd name="connsiteX67" fmla="*/ 6169334 w 8042946"/>
              <a:gd name="connsiteY67" fmla="*/ 106471 h 2385091"/>
              <a:gd name="connsiteX68" fmla="*/ 5261198 w 8042946"/>
              <a:gd name="connsiteY68" fmla="*/ 100208 h 2385091"/>
              <a:gd name="connsiteX69" fmla="*/ 5054518 w 8042946"/>
              <a:gd name="connsiteY69" fmla="*/ 93945 h 2385091"/>
              <a:gd name="connsiteX70" fmla="*/ 5029466 w 8042946"/>
              <a:gd name="connsiteY70" fmla="*/ 87682 h 2385091"/>
              <a:gd name="connsiteX71" fmla="*/ 4960573 w 8042946"/>
              <a:gd name="connsiteY71" fmla="*/ 68893 h 2385091"/>
              <a:gd name="connsiteX72" fmla="*/ 4872891 w 8042946"/>
              <a:gd name="connsiteY72" fmla="*/ 50104 h 2385091"/>
              <a:gd name="connsiteX73" fmla="*/ 3313400 w 8042946"/>
              <a:gd name="connsiteY73" fmla="*/ 43841 h 2385091"/>
              <a:gd name="connsiteX74" fmla="*/ 2492945 w 8042946"/>
              <a:gd name="connsiteY74" fmla="*/ 25052 h 2385091"/>
              <a:gd name="connsiteX75" fmla="*/ 2392737 w 8042946"/>
              <a:gd name="connsiteY75" fmla="*/ 18789 h 2385091"/>
              <a:gd name="connsiteX76" fmla="*/ 2367685 w 8042946"/>
              <a:gd name="connsiteY76" fmla="*/ 12526 h 2385091"/>
              <a:gd name="connsiteX77" fmla="*/ 2348896 w 8042946"/>
              <a:gd name="connsiteY77" fmla="*/ 6263 h 2385091"/>
              <a:gd name="connsiteX78" fmla="*/ 1891696 w 8042946"/>
              <a:gd name="connsiteY78" fmla="*/ 0 h 2385091"/>
              <a:gd name="connsiteX79" fmla="*/ 1666228 w 8042946"/>
              <a:gd name="connsiteY79" fmla="*/ 6263 h 2385091"/>
              <a:gd name="connsiteX80" fmla="*/ 1522178 w 8042946"/>
              <a:gd name="connsiteY80" fmla="*/ 25052 h 2385091"/>
              <a:gd name="connsiteX81" fmla="*/ 1490863 w 8042946"/>
              <a:gd name="connsiteY81" fmla="*/ 31315 h 2385091"/>
              <a:gd name="connsiteX82" fmla="*/ 1378129 w 8042946"/>
              <a:gd name="connsiteY82" fmla="*/ 37578 h 2385091"/>
              <a:gd name="connsiteX83" fmla="*/ 1340551 w 8042946"/>
              <a:gd name="connsiteY83" fmla="*/ 43841 h 2385091"/>
              <a:gd name="connsiteX84" fmla="*/ 78668 w 8042946"/>
              <a:gd name="connsiteY8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935504 w 8042946"/>
              <a:gd name="connsiteY59" fmla="*/ 200416 h 2385091"/>
              <a:gd name="connsiteX60" fmla="*/ 7891663 w 8042946"/>
              <a:gd name="connsiteY60" fmla="*/ 93945 h 2385091"/>
              <a:gd name="connsiteX61" fmla="*/ 7459515 w 8042946"/>
              <a:gd name="connsiteY61" fmla="*/ 100208 h 2385091"/>
              <a:gd name="connsiteX62" fmla="*/ 7428200 w 8042946"/>
              <a:gd name="connsiteY62" fmla="*/ 106471 h 2385091"/>
              <a:gd name="connsiteX63" fmla="*/ 7234047 w 8042946"/>
              <a:gd name="connsiteY63" fmla="*/ 112734 h 2385091"/>
              <a:gd name="connsiteX64" fmla="*/ 6864529 w 8042946"/>
              <a:gd name="connsiteY64" fmla="*/ 112734 h 2385091"/>
              <a:gd name="connsiteX65" fmla="*/ 6657850 w 8042946"/>
              <a:gd name="connsiteY65" fmla="*/ 106471 h 2385091"/>
              <a:gd name="connsiteX66" fmla="*/ 6169334 w 8042946"/>
              <a:gd name="connsiteY66" fmla="*/ 106471 h 2385091"/>
              <a:gd name="connsiteX67" fmla="*/ 5261198 w 8042946"/>
              <a:gd name="connsiteY67" fmla="*/ 100208 h 2385091"/>
              <a:gd name="connsiteX68" fmla="*/ 5054518 w 8042946"/>
              <a:gd name="connsiteY68" fmla="*/ 93945 h 2385091"/>
              <a:gd name="connsiteX69" fmla="*/ 5029466 w 8042946"/>
              <a:gd name="connsiteY69" fmla="*/ 87682 h 2385091"/>
              <a:gd name="connsiteX70" fmla="*/ 4960573 w 8042946"/>
              <a:gd name="connsiteY70" fmla="*/ 68893 h 2385091"/>
              <a:gd name="connsiteX71" fmla="*/ 4872891 w 8042946"/>
              <a:gd name="connsiteY71" fmla="*/ 50104 h 2385091"/>
              <a:gd name="connsiteX72" fmla="*/ 3313400 w 8042946"/>
              <a:gd name="connsiteY72" fmla="*/ 43841 h 2385091"/>
              <a:gd name="connsiteX73" fmla="*/ 2492945 w 8042946"/>
              <a:gd name="connsiteY73" fmla="*/ 25052 h 2385091"/>
              <a:gd name="connsiteX74" fmla="*/ 2392737 w 8042946"/>
              <a:gd name="connsiteY74" fmla="*/ 18789 h 2385091"/>
              <a:gd name="connsiteX75" fmla="*/ 2367685 w 8042946"/>
              <a:gd name="connsiteY75" fmla="*/ 12526 h 2385091"/>
              <a:gd name="connsiteX76" fmla="*/ 2348896 w 8042946"/>
              <a:gd name="connsiteY76" fmla="*/ 6263 h 2385091"/>
              <a:gd name="connsiteX77" fmla="*/ 1891696 w 8042946"/>
              <a:gd name="connsiteY77" fmla="*/ 0 h 2385091"/>
              <a:gd name="connsiteX78" fmla="*/ 1666228 w 8042946"/>
              <a:gd name="connsiteY78" fmla="*/ 6263 h 2385091"/>
              <a:gd name="connsiteX79" fmla="*/ 1522178 w 8042946"/>
              <a:gd name="connsiteY79" fmla="*/ 25052 h 2385091"/>
              <a:gd name="connsiteX80" fmla="*/ 1490863 w 8042946"/>
              <a:gd name="connsiteY80" fmla="*/ 31315 h 2385091"/>
              <a:gd name="connsiteX81" fmla="*/ 1378129 w 8042946"/>
              <a:gd name="connsiteY81" fmla="*/ 37578 h 2385091"/>
              <a:gd name="connsiteX82" fmla="*/ 1340551 w 8042946"/>
              <a:gd name="connsiteY82" fmla="*/ 43841 h 2385091"/>
              <a:gd name="connsiteX83" fmla="*/ 78668 w 8042946"/>
              <a:gd name="connsiteY83"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891663 w 8042946"/>
              <a:gd name="connsiteY59" fmla="*/ 93945 h 2385091"/>
              <a:gd name="connsiteX60" fmla="*/ 7459515 w 8042946"/>
              <a:gd name="connsiteY60" fmla="*/ 100208 h 2385091"/>
              <a:gd name="connsiteX61" fmla="*/ 7428200 w 8042946"/>
              <a:gd name="connsiteY61" fmla="*/ 106471 h 2385091"/>
              <a:gd name="connsiteX62" fmla="*/ 7234047 w 8042946"/>
              <a:gd name="connsiteY62" fmla="*/ 112734 h 2385091"/>
              <a:gd name="connsiteX63" fmla="*/ 6864529 w 8042946"/>
              <a:gd name="connsiteY63" fmla="*/ 112734 h 2385091"/>
              <a:gd name="connsiteX64" fmla="*/ 6657850 w 8042946"/>
              <a:gd name="connsiteY64" fmla="*/ 106471 h 2385091"/>
              <a:gd name="connsiteX65" fmla="*/ 6169334 w 8042946"/>
              <a:gd name="connsiteY65" fmla="*/ 106471 h 2385091"/>
              <a:gd name="connsiteX66" fmla="*/ 5261198 w 8042946"/>
              <a:gd name="connsiteY66" fmla="*/ 100208 h 2385091"/>
              <a:gd name="connsiteX67" fmla="*/ 5054518 w 8042946"/>
              <a:gd name="connsiteY67" fmla="*/ 93945 h 2385091"/>
              <a:gd name="connsiteX68" fmla="*/ 5029466 w 8042946"/>
              <a:gd name="connsiteY68" fmla="*/ 87682 h 2385091"/>
              <a:gd name="connsiteX69" fmla="*/ 4960573 w 8042946"/>
              <a:gd name="connsiteY69" fmla="*/ 68893 h 2385091"/>
              <a:gd name="connsiteX70" fmla="*/ 4872891 w 8042946"/>
              <a:gd name="connsiteY70" fmla="*/ 50104 h 2385091"/>
              <a:gd name="connsiteX71" fmla="*/ 3313400 w 8042946"/>
              <a:gd name="connsiteY71" fmla="*/ 43841 h 2385091"/>
              <a:gd name="connsiteX72" fmla="*/ 2492945 w 8042946"/>
              <a:gd name="connsiteY72" fmla="*/ 25052 h 2385091"/>
              <a:gd name="connsiteX73" fmla="*/ 2392737 w 8042946"/>
              <a:gd name="connsiteY73" fmla="*/ 18789 h 2385091"/>
              <a:gd name="connsiteX74" fmla="*/ 2367685 w 8042946"/>
              <a:gd name="connsiteY74" fmla="*/ 12526 h 2385091"/>
              <a:gd name="connsiteX75" fmla="*/ 2348896 w 8042946"/>
              <a:gd name="connsiteY75" fmla="*/ 6263 h 2385091"/>
              <a:gd name="connsiteX76" fmla="*/ 1891696 w 8042946"/>
              <a:gd name="connsiteY76" fmla="*/ 0 h 2385091"/>
              <a:gd name="connsiteX77" fmla="*/ 1666228 w 8042946"/>
              <a:gd name="connsiteY77" fmla="*/ 6263 h 2385091"/>
              <a:gd name="connsiteX78" fmla="*/ 1522178 w 8042946"/>
              <a:gd name="connsiteY78" fmla="*/ 25052 h 2385091"/>
              <a:gd name="connsiteX79" fmla="*/ 1490863 w 8042946"/>
              <a:gd name="connsiteY79" fmla="*/ 31315 h 2385091"/>
              <a:gd name="connsiteX80" fmla="*/ 1378129 w 8042946"/>
              <a:gd name="connsiteY80" fmla="*/ 37578 h 2385091"/>
              <a:gd name="connsiteX81" fmla="*/ 1340551 w 8042946"/>
              <a:gd name="connsiteY81" fmla="*/ 43841 h 2385091"/>
              <a:gd name="connsiteX82" fmla="*/ 78668 w 8042946"/>
              <a:gd name="connsiteY82"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891663 w 8042946"/>
              <a:gd name="connsiteY58" fmla="*/ 93945 h 2385091"/>
              <a:gd name="connsiteX59" fmla="*/ 7459515 w 8042946"/>
              <a:gd name="connsiteY59" fmla="*/ 100208 h 2385091"/>
              <a:gd name="connsiteX60" fmla="*/ 7428200 w 8042946"/>
              <a:gd name="connsiteY60" fmla="*/ 106471 h 2385091"/>
              <a:gd name="connsiteX61" fmla="*/ 7234047 w 8042946"/>
              <a:gd name="connsiteY61" fmla="*/ 112734 h 2385091"/>
              <a:gd name="connsiteX62" fmla="*/ 6864529 w 8042946"/>
              <a:gd name="connsiteY62" fmla="*/ 112734 h 2385091"/>
              <a:gd name="connsiteX63" fmla="*/ 6657850 w 8042946"/>
              <a:gd name="connsiteY63" fmla="*/ 106471 h 2385091"/>
              <a:gd name="connsiteX64" fmla="*/ 6169334 w 8042946"/>
              <a:gd name="connsiteY64" fmla="*/ 106471 h 2385091"/>
              <a:gd name="connsiteX65" fmla="*/ 5261198 w 8042946"/>
              <a:gd name="connsiteY65" fmla="*/ 100208 h 2385091"/>
              <a:gd name="connsiteX66" fmla="*/ 5054518 w 8042946"/>
              <a:gd name="connsiteY66" fmla="*/ 93945 h 2385091"/>
              <a:gd name="connsiteX67" fmla="*/ 5029466 w 8042946"/>
              <a:gd name="connsiteY67" fmla="*/ 87682 h 2385091"/>
              <a:gd name="connsiteX68" fmla="*/ 4960573 w 8042946"/>
              <a:gd name="connsiteY68" fmla="*/ 68893 h 2385091"/>
              <a:gd name="connsiteX69" fmla="*/ 4872891 w 8042946"/>
              <a:gd name="connsiteY69" fmla="*/ 50104 h 2385091"/>
              <a:gd name="connsiteX70" fmla="*/ 3313400 w 8042946"/>
              <a:gd name="connsiteY70" fmla="*/ 43841 h 2385091"/>
              <a:gd name="connsiteX71" fmla="*/ 2492945 w 8042946"/>
              <a:gd name="connsiteY71" fmla="*/ 25052 h 2385091"/>
              <a:gd name="connsiteX72" fmla="*/ 2392737 w 8042946"/>
              <a:gd name="connsiteY72" fmla="*/ 18789 h 2385091"/>
              <a:gd name="connsiteX73" fmla="*/ 2367685 w 8042946"/>
              <a:gd name="connsiteY73" fmla="*/ 12526 h 2385091"/>
              <a:gd name="connsiteX74" fmla="*/ 2348896 w 8042946"/>
              <a:gd name="connsiteY74" fmla="*/ 6263 h 2385091"/>
              <a:gd name="connsiteX75" fmla="*/ 1891696 w 8042946"/>
              <a:gd name="connsiteY75" fmla="*/ 0 h 2385091"/>
              <a:gd name="connsiteX76" fmla="*/ 1666228 w 8042946"/>
              <a:gd name="connsiteY76" fmla="*/ 6263 h 2385091"/>
              <a:gd name="connsiteX77" fmla="*/ 1522178 w 8042946"/>
              <a:gd name="connsiteY77" fmla="*/ 25052 h 2385091"/>
              <a:gd name="connsiteX78" fmla="*/ 1490863 w 8042946"/>
              <a:gd name="connsiteY78" fmla="*/ 31315 h 2385091"/>
              <a:gd name="connsiteX79" fmla="*/ 1378129 w 8042946"/>
              <a:gd name="connsiteY79" fmla="*/ 37578 h 2385091"/>
              <a:gd name="connsiteX80" fmla="*/ 1340551 w 8042946"/>
              <a:gd name="connsiteY80" fmla="*/ 43841 h 2385091"/>
              <a:gd name="connsiteX81" fmla="*/ 78668 w 8042946"/>
              <a:gd name="connsiteY81"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891663 w 8042946"/>
              <a:gd name="connsiteY57" fmla="*/ 93945 h 2385091"/>
              <a:gd name="connsiteX58" fmla="*/ 7459515 w 8042946"/>
              <a:gd name="connsiteY58" fmla="*/ 100208 h 2385091"/>
              <a:gd name="connsiteX59" fmla="*/ 7428200 w 8042946"/>
              <a:gd name="connsiteY59" fmla="*/ 106471 h 2385091"/>
              <a:gd name="connsiteX60" fmla="*/ 7234047 w 8042946"/>
              <a:gd name="connsiteY60" fmla="*/ 112734 h 2385091"/>
              <a:gd name="connsiteX61" fmla="*/ 6864529 w 8042946"/>
              <a:gd name="connsiteY61" fmla="*/ 112734 h 2385091"/>
              <a:gd name="connsiteX62" fmla="*/ 6657850 w 8042946"/>
              <a:gd name="connsiteY62" fmla="*/ 106471 h 2385091"/>
              <a:gd name="connsiteX63" fmla="*/ 6169334 w 8042946"/>
              <a:gd name="connsiteY63" fmla="*/ 106471 h 2385091"/>
              <a:gd name="connsiteX64" fmla="*/ 5261198 w 8042946"/>
              <a:gd name="connsiteY64" fmla="*/ 100208 h 2385091"/>
              <a:gd name="connsiteX65" fmla="*/ 5054518 w 8042946"/>
              <a:gd name="connsiteY65" fmla="*/ 93945 h 2385091"/>
              <a:gd name="connsiteX66" fmla="*/ 5029466 w 8042946"/>
              <a:gd name="connsiteY66" fmla="*/ 87682 h 2385091"/>
              <a:gd name="connsiteX67" fmla="*/ 4960573 w 8042946"/>
              <a:gd name="connsiteY67" fmla="*/ 68893 h 2385091"/>
              <a:gd name="connsiteX68" fmla="*/ 4872891 w 8042946"/>
              <a:gd name="connsiteY68" fmla="*/ 50104 h 2385091"/>
              <a:gd name="connsiteX69" fmla="*/ 3313400 w 8042946"/>
              <a:gd name="connsiteY69" fmla="*/ 43841 h 2385091"/>
              <a:gd name="connsiteX70" fmla="*/ 2492945 w 8042946"/>
              <a:gd name="connsiteY70" fmla="*/ 25052 h 2385091"/>
              <a:gd name="connsiteX71" fmla="*/ 2392737 w 8042946"/>
              <a:gd name="connsiteY71" fmla="*/ 18789 h 2385091"/>
              <a:gd name="connsiteX72" fmla="*/ 2367685 w 8042946"/>
              <a:gd name="connsiteY72" fmla="*/ 12526 h 2385091"/>
              <a:gd name="connsiteX73" fmla="*/ 2348896 w 8042946"/>
              <a:gd name="connsiteY73" fmla="*/ 6263 h 2385091"/>
              <a:gd name="connsiteX74" fmla="*/ 1891696 w 8042946"/>
              <a:gd name="connsiteY74" fmla="*/ 0 h 2385091"/>
              <a:gd name="connsiteX75" fmla="*/ 1666228 w 8042946"/>
              <a:gd name="connsiteY75" fmla="*/ 6263 h 2385091"/>
              <a:gd name="connsiteX76" fmla="*/ 1522178 w 8042946"/>
              <a:gd name="connsiteY76" fmla="*/ 25052 h 2385091"/>
              <a:gd name="connsiteX77" fmla="*/ 1490863 w 8042946"/>
              <a:gd name="connsiteY77" fmla="*/ 31315 h 2385091"/>
              <a:gd name="connsiteX78" fmla="*/ 1378129 w 8042946"/>
              <a:gd name="connsiteY78" fmla="*/ 37578 h 2385091"/>
              <a:gd name="connsiteX79" fmla="*/ 1340551 w 8042946"/>
              <a:gd name="connsiteY79" fmla="*/ 43841 h 2385091"/>
              <a:gd name="connsiteX80" fmla="*/ 78668 w 8042946"/>
              <a:gd name="connsiteY80"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891663 w 8042946"/>
              <a:gd name="connsiteY56" fmla="*/ 93945 h 2385091"/>
              <a:gd name="connsiteX57" fmla="*/ 7459515 w 8042946"/>
              <a:gd name="connsiteY57" fmla="*/ 100208 h 2385091"/>
              <a:gd name="connsiteX58" fmla="*/ 7428200 w 8042946"/>
              <a:gd name="connsiteY58" fmla="*/ 106471 h 2385091"/>
              <a:gd name="connsiteX59" fmla="*/ 7234047 w 8042946"/>
              <a:gd name="connsiteY59" fmla="*/ 112734 h 2385091"/>
              <a:gd name="connsiteX60" fmla="*/ 6864529 w 8042946"/>
              <a:gd name="connsiteY60" fmla="*/ 112734 h 2385091"/>
              <a:gd name="connsiteX61" fmla="*/ 6657850 w 8042946"/>
              <a:gd name="connsiteY61" fmla="*/ 106471 h 2385091"/>
              <a:gd name="connsiteX62" fmla="*/ 6169334 w 8042946"/>
              <a:gd name="connsiteY62" fmla="*/ 106471 h 2385091"/>
              <a:gd name="connsiteX63" fmla="*/ 5261198 w 8042946"/>
              <a:gd name="connsiteY63" fmla="*/ 100208 h 2385091"/>
              <a:gd name="connsiteX64" fmla="*/ 5054518 w 8042946"/>
              <a:gd name="connsiteY64" fmla="*/ 93945 h 2385091"/>
              <a:gd name="connsiteX65" fmla="*/ 5029466 w 8042946"/>
              <a:gd name="connsiteY65" fmla="*/ 87682 h 2385091"/>
              <a:gd name="connsiteX66" fmla="*/ 4960573 w 8042946"/>
              <a:gd name="connsiteY66" fmla="*/ 68893 h 2385091"/>
              <a:gd name="connsiteX67" fmla="*/ 4872891 w 8042946"/>
              <a:gd name="connsiteY67" fmla="*/ 50104 h 2385091"/>
              <a:gd name="connsiteX68" fmla="*/ 3313400 w 8042946"/>
              <a:gd name="connsiteY68" fmla="*/ 43841 h 2385091"/>
              <a:gd name="connsiteX69" fmla="*/ 2492945 w 8042946"/>
              <a:gd name="connsiteY69" fmla="*/ 25052 h 2385091"/>
              <a:gd name="connsiteX70" fmla="*/ 2392737 w 8042946"/>
              <a:gd name="connsiteY70" fmla="*/ 18789 h 2385091"/>
              <a:gd name="connsiteX71" fmla="*/ 2367685 w 8042946"/>
              <a:gd name="connsiteY71" fmla="*/ 12526 h 2385091"/>
              <a:gd name="connsiteX72" fmla="*/ 2348896 w 8042946"/>
              <a:gd name="connsiteY72" fmla="*/ 6263 h 2385091"/>
              <a:gd name="connsiteX73" fmla="*/ 1891696 w 8042946"/>
              <a:gd name="connsiteY73" fmla="*/ 0 h 2385091"/>
              <a:gd name="connsiteX74" fmla="*/ 1666228 w 8042946"/>
              <a:gd name="connsiteY74" fmla="*/ 6263 h 2385091"/>
              <a:gd name="connsiteX75" fmla="*/ 1522178 w 8042946"/>
              <a:gd name="connsiteY75" fmla="*/ 25052 h 2385091"/>
              <a:gd name="connsiteX76" fmla="*/ 1490863 w 8042946"/>
              <a:gd name="connsiteY76" fmla="*/ 31315 h 2385091"/>
              <a:gd name="connsiteX77" fmla="*/ 1378129 w 8042946"/>
              <a:gd name="connsiteY77" fmla="*/ 37578 h 2385091"/>
              <a:gd name="connsiteX78" fmla="*/ 1340551 w 8042946"/>
              <a:gd name="connsiteY78" fmla="*/ 43841 h 2385091"/>
              <a:gd name="connsiteX79" fmla="*/ 78668 w 8042946"/>
              <a:gd name="connsiteY7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77181 w 8042946"/>
              <a:gd name="connsiteY55" fmla="*/ 429408 h 2385091"/>
              <a:gd name="connsiteX56" fmla="*/ 7891663 w 8042946"/>
              <a:gd name="connsiteY56" fmla="*/ 93945 h 2385091"/>
              <a:gd name="connsiteX57" fmla="*/ 7459515 w 8042946"/>
              <a:gd name="connsiteY57" fmla="*/ 100208 h 2385091"/>
              <a:gd name="connsiteX58" fmla="*/ 7428200 w 8042946"/>
              <a:gd name="connsiteY58" fmla="*/ 106471 h 2385091"/>
              <a:gd name="connsiteX59" fmla="*/ 7234047 w 8042946"/>
              <a:gd name="connsiteY59" fmla="*/ 112734 h 2385091"/>
              <a:gd name="connsiteX60" fmla="*/ 6864529 w 8042946"/>
              <a:gd name="connsiteY60" fmla="*/ 112734 h 2385091"/>
              <a:gd name="connsiteX61" fmla="*/ 6657850 w 8042946"/>
              <a:gd name="connsiteY61" fmla="*/ 106471 h 2385091"/>
              <a:gd name="connsiteX62" fmla="*/ 6169334 w 8042946"/>
              <a:gd name="connsiteY62" fmla="*/ 106471 h 2385091"/>
              <a:gd name="connsiteX63" fmla="*/ 5261198 w 8042946"/>
              <a:gd name="connsiteY63" fmla="*/ 100208 h 2385091"/>
              <a:gd name="connsiteX64" fmla="*/ 5054518 w 8042946"/>
              <a:gd name="connsiteY64" fmla="*/ 93945 h 2385091"/>
              <a:gd name="connsiteX65" fmla="*/ 5029466 w 8042946"/>
              <a:gd name="connsiteY65" fmla="*/ 87682 h 2385091"/>
              <a:gd name="connsiteX66" fmla="*/ 4960573 w 8042946"/>
              <a:gd name="connsiteY66" fmla="*/ 68893 h 2385091"/>
              <a:gd name="connsiteX67" fmla="*/ 4872891 w 8042946"/>
              <a:gd name="connsiteY67" fmla="*/ 50104 h 2385091"/>
              <a:gd name="connsiteX68" fmla="*/ 3313400 w 8042946"/>
              <a:gd name="connsiteY68" fmla="*/ 43841 h 2385091"/>
              <a:gd name="connsiteX69" fmla="*/ 2492945 w 8042946"/>
              <a:gd name="connsiteY69" fmla="*/ 25052 h 2385091"/>
              <a:gd name="connsiteX70" fmla="*/ 2392737 w 8042946"/>
              <a:gd name="connsiteY70" fmla="*/ 18789 h 2385091"/>
              <a:gd name="connsiteX71" fmla="*/ 2367685 w 8042946"/>
              <a:gd name="connsiteY71" fmla="*/ 12526 h 2385091"/>
              <a:gd name="connsiteX72" fmla="*/ 2348896 w 8042946"/>
              <a:gd name="connsiteY72" fmla="*/ 6263 h 2385091"/>
              <a:gd name="connsiteX73" fmla="*/ 1891696 w 8042946"/>
              <a:gd name="connsiteY73" fmla="*/ 0 h 2385091"/>
              <a:gd name="connsiteX74" fmla="*/ 1666228 w 8042946"/>
              <a:gd name="connsiteY74" fmla="*/ 6263 h 2385091"/>
              <a:gd name="connsiteX75" fmla="*/ 1522178 w 8042946"/>
              <a:gd name="connsiteY75" fmla="*/ 25052 h 2385091"/>
              <a:gd name="connsiteX76" fmla="*/ 1490863 w 8042946"/>
              <a:gd name="connsiteY76" fmla="*/ 31315 h 2385091"/>
              <a:gd name="connsiteX77" fmla="*/ 1378129 w 8042946"/>
              <a:gd name="connsiteY77" fmla="*/ 37578 h 2385091"/>
              <a:gd name="connsiteX78" fmla="*/ 1340551 w 8042946"/>
              <a:gd name="connsiteY78" fmla="*/ 43841 h 2385091"/>
              <a:gd name="connsiteX79" fmla="*/ 78668 w 8042946"/>
              <a:gd name="connsiteY7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54518 w 8042946"/>
              <a:gd name="connsiteY63" fmla="*/ 93945 h 2385091"/>
              <a:gd name="connsiteX64" fmla="*/ 5029466 w 8042946"/>
              <a:gd name="connsiteY64" fmla="*/ 87682 h 2385091"/>
              <a:gd name="connsiteX65" fmla="*/ 4960573 w 8042946"/>
              <a:gd name="connsiteY65" fmla="*/ 68893 h 2385091"/>
              <a:gd name="connsiteX66" fmla="*/ 4872891 w 8042946"/>
              <a:gd name="connsiteY66" fmla="*/ 50104 h 2385091"/>
              <a:gd name="connsiteX67" fmla="*/ 3313400 w 8042946"/>
              <a:gd name="connsiteY67" fmla="*/ 43841 h 2385091"/>
              <a:gd name="connsiteX68" fmla="*/ 2492945 w 8042946"/>
              <a:gd name="connsiteY68" fmla="*/ 25052 h 2385091"/>
              <a:gd name="connsiteX69" fmla="*/ 2392737 w 8042946"/>
              <a:gd name="connsiteY69" fmla="*/ 18789 h 2385091"/>
              <a:gd name="connsiteX70" fmla="*/ 2367685 w 8042946"/>
              <a:gd name="connsiteY70" fmla="*/ 12526 h 2385091"/>
              <a:gd name="connsiteX71" fmla="*/ 2348896 w 8042946"/>
              <a:gd name="connsiteY71" fmla="*/ 6263 h 2385091"/>
              <a:gd name="connsiteX72" fmla="*/ 1891696 w 8042946"/>
              <a:gd name="connsiteY72" fmla="*/ 0 h 2385091"/>
              <a:gd name="connsiteX73" fmla="*/ 1666228 w 8042946"/>
              <a:gd name="connsiteY73" fmla="*/ 6263 h 2385091"/>
              <a:gd name="connsiteX74" fmla="*/ 1522178 w 8042946"/>
              <a:gd name="connsiteY74" fmla="*/ 25052 h 2385091"/>
              <a:gd name="connsiteX75" fmla="*/ 1490863 w 8042946"/>
              <a:gd name="connsiteY75" fmla="*/ 31315 h 2385091"/>
              <a:gd name="connsiteX76" fmla="*/ 1378129 w 8042946"/>
              <a:gd name="connsiteY76" fmla="*/ 37578 h 2385091"/>
              <a:gd name="connsiteX77" fmla="*/ 1340551 w 8042946"/>
              <a:gd name="connsiteY77" fmla="*/ 43841 h 2385091"/>
              <a:gd name="connsiteX78" fmla="*/ 78668 w 8042946"/>
              <a:gd name="connsiteY78"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29466 w 8042946"/>
              <a:gd name="connsiteY63" fmla="*/ 87682 h 2385091"/>
              <a:gd name="connsiteX64" fmla="*/ 4960573 w 8042946"/>
              <a:gd name="connsiteY64" fmla="*/ 68893 h 2385091"/>
              <a:gd name="connsiteX65" fmla="*/ 4872891 w 8042946"/>
              <a:gd name="connsiteY65" fmla="*/ 50104 h 2385091"/>
              <a:gd name="connsiteX66" fmla="*/ 3313400 w 8042946"/>
              <a:gd name="connsiteY66" fmla="*/ 43841 h 2385091"/>
              <a:gd name="connsiteX67" fmla="*/ 2492945 w 8042946"/>
              <a:gd name="connsiteY67" fmla="*/ 25052 h 2385091"/>
              <a:gd name="connsiteX68" fmla="*/ 2392737 w 8042946"/>
              <a:gd name="connsiteY68" fmla="*/ 18789 h 2385091"/>
              <a:gd name="connsiteX69" fmla="*/ 2367685 w 8042946"/>
              <a:gd name="connsiteY69" fmla="*/ 12526 h 2385091"/>
              <a:gd name="connsiteX70" fmla="*/ 2348896 w 8042946"/>
              <a:gd name="connsiteY70" fmla="*/ 6263 h 2385091"/>
              <a:gd name="connsiteX71" fmla="*/ 1891696 w 8042946"/>
              <a:gd name="connsiteY71" fmla="*/ 0 h 2385091"/>
              <a:gd name="connsiteX72" fmla="*/ 1666228 w 8042946"/>
              <a:gd name="connsiteY72" fmla="*/ 6263 h 2385091"/>
              <a:gd name="connsiteX73" fmla="*/ 1522178 w 8042946"/>
              <a:gd name="connsiteY73" fmla="*/ 25052 h 2385091"/>
              <a:gd name="connsiteX74" fmla="*/ 1490863 w 8042946"/>
              <a:gd name="connsiteY74" fmla="*/ 31315 h 2385091"/>
              <a:gd name="connsiteX75" fmla="*/ 1378129 w 8042946"/>
              <a:gd name="connsiteY75" fmla="*/ 37578 h 2385091"/>
              <a:gd name="connsiteX76" fmla="*/ 1340551 w 8042946"/>
              <a:gd name="connsiteY76" fmla="*/ 43841 h 2385091"/>
              <a:gd name="connsiteX77" fmla="*/ 78668 w 8042946"/>
              <a:gd name="connsiteY77"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29466 w 8042946"/>
              <a:gd name="connsiteY63" fmla="*/ 87682 h 2385091"/>
              <a:gd name="connsiteX64" fmla="*/ 4872891 w 8042946"/>
              <a:gd name="connsiteY64" fmla="*/ 50104 h 2385091"/>
              <a:gd name="connsiteX65" fmla="*/ 3313400 w 8042946"/>
              <a:gd name="connsiteY65" fmla="*/ 43841 h 2385091"/>
              <a:gd name="connsiteX66" fmla="*/ 2492945 w 8042946"/>
              <a:gd name="connsiteY66" fmla="*/ 25052 h 2385091"/>
              <a:gd name="connsiteX67" fmla="*/ 2392737 w 8042946"/>
              <a:gd name="connsiteY67" fmla="*/ 18789 h 2385091"/>
              <a:gd name="connsiteX68" fmla="*/ 2367685 w 8042946"/>
              <a:gd name="connsiteY68" fmla="*/ 12526 h 2385091"/>
              <a:gd name="connsiteX69" fmla="*/ 2348896 w 8042946"/>
              <a:gd name="connsiteY69" fmla="*/ 6263 h 2385091"/>
              <a:gd name="connsiteX70" fmla="*/ 1891696 w 8042946"/>
              <a:gd name="connsiteY70" fmla="*/ 0 h 2385091"/>
              <a:gd name="connsiteX71" fmla="*/ 1666228 w 8042946"/>
              <a:gd name="connsiteY71" fmla="*/ 6263 h 2385091"/>
              <a:gd name="connsiteX72" fmla="*/ 1522178 w 8042946"/>
              <a:gd name="connsiteY72" fmla="*/ 25052 h 2385091"/>
              <a:gd name="connsiteX73" fmla="*/ 1490863 w 8042946"/>
              <a:gd name="connsiteY73" fmla="*/ 31315 h 2385091"/>
              <a:gd name="connsiteX74" fmla="*/ 1378129 w 8042946"/>
              <a:gd name="connsiteY74" fmla="*/ 37578 h 2385091"/>
              <a:gd name="connsiteX75" fmla="*/ 1340551 w 8042946"/>
              <a:gd name="connsiteY75" fmla="*/ 43841 h 2385091"/>
              <a:gd name="connsiteX76" fmla="*/ 78668 w 8042946"/>
              <a:gd name="connsiteY76"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92737 w 8042946"/>
              <a:gd name="connsiteY66" fmla="*/ 18789 h 2385091"/>
              <a:gd name="connsiteX67" fmla="*/ 2367685 w 8042946"/>
              <a:gd name="connsiteY67" fmla="*/ 12526 h 2385091"/>
              <a:gd name="connsiteX68" fmla="*/ 2348896 w 8042946"/>
              <a:gd name="connsiteY68" fmla="*/ 6263 h 2385091"/>
              <a:gd name="connsiteX69" fmla="*/ 1891696 w 8042946"/>
              <a:gd name="connsiteY69" fmla="*/ 0 h 2385091"/>
              <a:gd name="connsiteX70" fmla="*/ 1666228 w 8042946"/>
              <a:gd name="connsiteY70" fmla="*/ 6263 h 2385091"/>
              <a:gd name="connsiteX71" fmla="*/ 1522178 w 8042946"/>
              <a:gd name="connsiteY71" fmla="*/ 25052 h 2385091"/>
              <a:gd name="connsiteX72" fmla="*/ 1490863 w 8042946"/>
              <a:gd name="connsiteY72" fmla="*/ 31315 h 2385091"/>
              <a:gd name="connsiteX73" fmla="*/ 1378129 w 8042946"/>
              <a:gd name="connsiteY73" fmla="*/ 37578 h 2385091"/>
              <a:gd name="connsiteX74" fmla="*/ 1340551 w 8042946"/>
              <a:gd name="connsiteY74" fmla="*/ 43841 h 2385091"/>
              <a:gd name="connsiteX75" fmla="*/ 78668 w 8042946"/>
              <a:gd name="connsiteY75"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67685 w 8042946"/>
              <a:gd name="connsiteY66" fmla="*/ 12526 h 2385091"/>
              <a:gd name="connsiteX67" fmla="*/ 2348896 w 8042946"/>
              <a:gd name="connsiteY67" fmla="*/ 6263 h 2385091"/>
              <a:gd name="connsiteX68" fmla="*/ 1891696 w 8042946"/>
              <a:gd name="connsiteY68" fmla="*/ 0 h 2385091"/>
              <a:gd name="connsiteX69" fmla="*/ 1666228 w 8042946"/>
              <a:gd name="connsiteY69" fmla="*/ 6263 h 2385091"/>
              <a:gd name="connsiteX70" fmla="*/ 1522178 w 8042946"/>
              <a:gd name="connsiteY70" fmla="*/ 25052 h 2385091"/>
              <a:gd name="connsiteX71" fmla="*/ 1490863 w 8042946"/>
              <a:gd name="connsiteY71" fmla="*/ 31315 h 2385091"/>
              <a:gd name="connsiteX72" fmla="*/ 1378129 w 8042946"/>
              <a:gd name="connsiteY72" fmla="*/ 37578 h 2385091"/>
              <a:gd name="connsiteX73" fmla="*/ 1340551 w 8042946"/>
              <a:gd name="connsiteY73" fmla="*/ 43841 h 2385091"/>
              <a:gd name="connsiteX74" fmla="*/ 78668 w 8042946"/>
              <a:gd name="connsiteY7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522178 w 8042946"/>
              <a:gd name="connsiteY69" fmla="*/ 25052 h 2385091"/>
              <a:gd name="connsiteX70" fmla="*/ 1490863 w 8042946"/>
              <a:gd name="connsiteY70" fmla="*/ 31315 h 2385091"/>
              <a:gd name="connsiteX71" fmla="*/ 1378129 w 8042946"/>
              <a:gd name="connsiteY71" fmla="*/ 37578 h 2385091"/>
              <a:gd name="connsiteX72" fmla="*/ 1340551 w 8042946"/>
              <a:gd name="connsiteY72" fmla="*/ 43841 h 2385091"/>
              <a:gd name="connsiteX73" fmla="*/ 78668 w 8042946"/>
              <a:gd name="connsiteY73"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490863 w 8042946"/>
              <a:gd name="connsiteY69" fmla="*/ 31315 h 2385091"/>
              <a:gd name="connsiteX70" fmla="*/ 1378129 w 8042946"/>
              <a:gd name="connsiteY70" fmla="*/ 37578 h 2385091"/>
              <a:gd name="connsiteX71" fmla="*/ 1340551 w 8042946"/>
              <a:gd name="connsiteY71" fmla="*/ 43841 h 2385091"/>
              <a:gd name="connsiteX72" fmla="*/ 78668 w 8042946"/>
              <a:gd name="connsiteY72"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490863 w 8042946"/>
              <a:gd name="connsiteY69" fmla="*/ 31315 h 2385091"/>
              <a:gd name="connsiteX70" fmla="*/ 1340551 w 8042946"/>
              <a:gd name="connsiteY70" fmla="*/ 43841 h 2385091"/>
              <a:gd name="connsiteX71" fmla="*/ 78668 w 8042946"/>
              <a:gd name="connsiteY71"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340551 w 8042946"/>
              <a:gd name="connsiteY69" fmla="*/ 43841 h 2385091"/>
              <a:gd name="connsiteX70" fmla="*/ 78668 w 8042946"/>
              <a:gd name="connsiteY70"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348896 w 8042946"/>
              <a:gd name="connsiteY65" fmla="*/ 6263 h 2385091"/>
              <a:gd name="connsiteX66" fmla="*/ 1891696 w 8042946"/>
              <a:gd name="connsiteY66" fmla="*/ 0 h 2385091"/>
              <a:gd name="connsiteX67" fmla="*/ 1666228 w 8042946"/>
              <a:gd name="connsiteY67" fmla="*/ 6263 h 2385091"/>
              <a:gd name="connsiteX68" fmla="*/ 1340551 w 8042946"/>
              <a:gd name="connsiteY68" fmla="*/ 43841 h 2385091"/>
              <a:gd name="connsiteX69" fmla="*/ 78668 w 8042946"/>
              <a:gd name="connsiteY6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89598 w 8042946"/>
              <a:gd name="connsiteY27" fmla="*/ 2323578 h 2385091"/>
              <a:gd name="connsiteX28" fmla="*/ 3958491 w 8042946"/>
              <a:gd name="connsiteY28" fmla="*/ 2298526 h 2385091"/>
              <a:gd name="connsiteX29" fmla="*/ 4021121 w 8042946"/>
              <a:gd name="connsiteY29" fmla="*/ 2292263 h 2385091"/>
              <a:gd name="connsiteX30" fmla="*/ 4265378 w 8042946"/>
              <a:gd name="connsiteY30" fmla="*/ 2298526 h 2385091"/>
              <a:gd name="connsiteX31" fmla="*/ 4284167 w 8042946"/>
              <a:gd name="connsiteY31" fmla="*/ 2304789 h 2385091"/>
              <a:gd name="connsiteX32" fmla="*/ 4315482 w 8042946"/>
              <a:gd name="connsiteY32" fmla="*/ 2311052 h 2385091"/>
              <a:gd name="connsiteX33" fmla="*/ 4340534 w 8042946"/>
              <a:gd name="connsiteY33" fmla="*/ 2317315 h 2385091"/>
              <a:gd name="connsiteX34" fmla="*/ 4634896 w 8042946"/>
              <a:gd name="connsiteY34" fmla="*/ 2304789 h 2385091"/>
              <a:gd name="connsiteX35" fmla="*/ 4685000 w 8042946"/>
              <a:gd name="connsiteY35" fmla="*/ 2298526 h 2385091"/>
              <a:gd name="connsiteX36" fmla="*/ 4722578 w 8042946"/>
              <a:gd name="connsiteY36" fmla="*/ 2286000 h 2385091"/>
              <a:gd name="connsiteX37" fmla="*/ 4766419 w 8042946"/>
              <a:gd name="connsiteY37" fmla="*/ 2279737 h 2385091"/>
              <a:gd name="connsiteX38" fmla="*/ 4791471 w 8042946"/>
              <a:gd name="connsiteY38" fmla="*/ 2273474 h 2385091"/>
              <a:gd name="connsiteX39" fmla="*/ 4941784 w 8042946"/>
              <a:gd name="connsiteY39" fmla="*/ 2292263 h 2385091"/>
              <a:gd name="connsiteX40" fmla="*/ 5041992 w 8042946"/>
              <a:gd name="connsiteY40" fmla="*/ 2304789 h 2385091"/>
              <a:gd name="connsiteX41" fmla="*/ 5067044 w 8042946"/>
              <a:gd name="connsiteY41" fmla="*/ 2311052 h 2385091"/>
              <a:gd name="connsiteX42" fmla="*/ 6895844 w 8042946"/>
              <a:gd name="connsiteY42" fmla="*/ 2304789 h 2385091"/>
              <a:gd name="connsiteX43" fmla="*/ 7653669 w 8042946"/>
              <a:gd name="connsiteY43" fmla="*/ 2317315 h 2385091"/>
              <a:gd name="connsiteX44" fmla="*/ 7979961 w 8042946"/>
              <a:gd name="connsiteY44" fmla="*/ 2331526 h 2385091"/>
              <a:gd name="connsiteX45" fmla="*/ 8041976 w 8042946"/>
              <a:gd name="connsiteY45" fmla="*/ 2223370 h 2385091"/>
              <a:gd name="connsiteX46" fmla="*/ 8016924 w 8042946"/>
              <a:gd name="connsiteY46" fmla="*/ 1954060 h 2385091"/>
              <a:gd name="connsiteX47" fmla="*/ 8004398 w 8042946"/>
              <a:gd name="connsiteY47" fmla="*/ 1822537 h 2385091"/>
              <a:gd name="connsiteX48" fmla="*/ 7998134 w 8042946"/>
              <a:gd name="connsiteY48" fmla="*/ 1640910 h 2385091"/>
              <a:gd name="connsiteX49" fmla="*/ 7998134 w 8042946"/>
              <a:gd name="connsiteY49" fmla="*/ 1453019 h 2385091"/>
              <a:gd name="connsiteX50" fmla="*/ 7973082 w 8042946"/>
              <a:gd name="connsiteY50" fmla="*/ 1321496 h 2385091"/>
              <a:gd name="connsiteX51" fmla="*/ 7960556 w 8042946"/>
              <a:gd name="connsiteY51" fmla="*/ 1208762 h 2385091"/>
              <a:gd name="connsiteX52" fmla="*/ 7966819 w 8042946"/>
              <a:gd name="connsiteY52" fmla="*/ 1014608 h 2385091"/>
              <a:gd name="connsiteX53" fmla="*/ 7977181 w 8042946"/>
              <a:gd name="connsiteY53" fmla="*/ 429408 h 2385091"/>
              <a:gd name="connsiteX54" fmla="*/ 7891663 w 8042946"/>
              <a:gd name="connsiteY54" fmla="*/ 93945 h 2385091"/>
              <a:gd name="connsiteX55" fmla="*/ 7459515 w 8042946"/>
              <a:gd name="connsiteY55" fmla="*/ 100208 h 2385091"/>
              <a:gd name="connsiteX56" fmla="*/ 7428200 w 8042946"/>
              <a:gd name="connsiteY56" fmla="*/ 106471 h 2385091"/>
              <a:gd name="connsiteX57" fmla="*/ 7234047 w 8042946"/>
              <a:gd name="connsiteY57" fmla="*/ 112734 h 2385091"/>
              <a:gd name="connsiteX58" fmla="*/ 6864529 w 8042946"/>
              <a:gd name="connsiteY58" fmla="*/ 112734 h 2385091"/>
              <a:gd name="connsiteX59" fmla="*/ 6657850 w 8042946"/>
              <a:gd name="connsiteY59" fmla="*/ 106471 h 2385091"/>
              <a:gd name="connsiteX60" fmla="*/ 6169334 w 8042946"/>
              <a:gd name="connsiteY60" fmla="*/ 106471 h 2385091"/>
              <a:gd name="connsiteX61" fmla="*/ 5261198 w 8042946"/>
              <a:gd name="connsiteY61" fmla="*/ 100208 h 2385091"/>
              <a:gd name="connsiteX62" fmla="*/ 4872891 w 8042946"/>
              <a:gd name="connsiteY62" fmla="*/ 50104 h 2385091"/>
              <a:gd name="connsiteX63" fmla="*/ 3313400 w 8042946"/>
              <a:gd name="connsiteY63" fmla="*/ 43841 h 2385091"/>
              <a:gd name="connsiteX64" fmla="*/ 2348896 w 8042946"/>
              <a:gd name="connsiteY64" fmla="*/ 6263 h 2385091"/>
              <a:gd name="connsiteX65" fmla="*/ 1891696 w 8042946"/>
              <a:gd name="connsiteY65" fmla="*/ 0 h 2385091"/>
              <a:gd name="connsiteX66" fmla="*/ 1666228 w 8042946"/>
              <a:gd name="connsiteY66" fmla="*/ 6263 h 2385091"/>
              <a:gd name="connsiteX67" fmla="*/ 1340551 w 8042946"/>
              <a:gd name="connsiteY67" fmla="*/ 43841 h 2385091"/>
              <a:gd name="connsiteX68" fmla="*/ 78668 w 8042946"/>
              <a:gd name="connsiteY68"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958491 w 8042946"/>
              <a:gd name="connsiteY27" fmla="*/ 2298526 h 2385091"/>
              <a:gd name="connsiteX28" fmla="*/ 4021121 w 8042946"/>
              <a:gd name="connsiteY28" fmla="*/ 2292263 h 2385091"/>
              <a:gd name="connsiteX29" fmla="*/ 4265378 w 8042946"/>
              <a:gd name="connsiteY29" fmla="*/ 2298526 h 2385091"/>
              <a:gd name="connsiteX30" fmla="*/ 4284167 w 8042946"/>
              <a:gd name="connsiteY30" fmla="*/ 2304789 h 2385091"/>
              <a:gd name="connsiteX31" fmla="*/ 4315482 w 8042946"/>
              <a:gd name="connsiteY31" fmla="*/ 2311052 h 2385091"/>
              <a:gd name="connsiteX32" fmla="*/ 4340534 w 8042946"/>
              <a:gd name="connsiteY32" fmla="*/ 2317315 h 2385091"/>
              <a:gd name="connsiteX33" fmla="*/ 4634896 w 8042946"/>
              <a:gd name="connsiteY33" fmla="*/ 2304789 h 2385091"/>
              <a:gd name="connsiteX34" fmla="*/ 4685000 w 8042946"/>
              <a:gd name="connsiteY34" fmla="*/ 2298526 h 2385091"/>
              <a:gd name="connsiteX35" fmla="*/ 4722578 w 8042946"/>
              <a:gd name="connsiteY35" fmla="*/ 2286000 h 2385091"/>
              <a:gd name="connsiteX36" fmla="*/ 4766419 w 8042946"/>
              <a:gd name="connsiteY36" fmla="*/ 2279737 h 2385091"/>
              <a:gd name="connsiteX37" fmla="*/ 4791471 w 8042946"/>
              <a:gd name="connsiteY37" fmla="*/ 2273474 h 2385091"/>
              <a:gd name="connsiteX38" fmla="*/ 4941784 w 8042946"/>
              <a:gd name="connsiteY38" fmla="*/ 2292263 h 2385091"/>
              <a:gd name="connsiteX39" fmla="*/ 5041992 w 8042946"/>
              <a:gd name="connsiteY39" fmla="*/ 2304789 h 2385091"/>
              <a:gd name="connsiteX40" fmla="*/ 5067044 w 8042946"/>
              <a:gd name="connsiteY40" fmla="*/ 2311052 h 2385091"/>
              <a:gd name="connsiteX41" fmla="*/ 6895844 w 8042946"/>
              <a:gd name="connsiteY41" fmla="*/ 2304789 h 2385091"/>
              <a:gd name="connsiteX42" fmla="*/ 7653669 w 8042946"/>
              <a:gd name="connsiteY42" fmla="*/ 2317315 h 2385091"/>
              <a:gd name="connsiteX43" fmla="*/ 7979961 w 8042946"/>
              <a:gd name="connsiteY43" fmla="*/ 2331526 h 2385091"/>
              <a:gd name="connsiteX44" fmla="*/ 8041976 w 8042946"/>
              <a:gd name="connsiteY44" fmla="*/ 2223370 h 2385091"/>
              <a:gd name="connsiteX45" fmla="*/ 8016924 w 8042946"/>
              <a:gd name="connsiteY45" fmla="*/ 1954060 h 2385091"/>
              <a:gd name="connsiteX46" fmla="*/ 8004398 w 8042946"/>
              <a:gd name="connsiteY46" fmla="*/ 1822537 h 2385091"/>
              <a:gd name="connsiteX47" fmla="*/ 7998134 w 8042946"/>
              <a:gd name="connsiteY47" fmla="*/ 1640910 h 2385091"/>
              <a:gd name="connsiteX48" fmla="*/ 7998134 w 8042946"/>
              <a:gd name="connsiteY48" fmla="*/ 1453019 h 2385091"/>
              <a:gd name="connsiteX49" fmla="*/ 7973082 w 8042946"/>
              <a:gd name="connsiteY49" fmla="*/ 1321496 h 2385091"/>
              <a:gd name="connsiteX50" fmla="*/ 7960556 w 8042946"/>
              <a:gd name="connsiteY50" fmla="*/ 1208762 h 2385091"/>
              <a:gd name="connsiteX51" fmla="*/ 7966819 w 8042946"/>
              <a:gd name="connsiteY51" fmla="*/ 1014608 h 2385091"/>
              <a:gd name="connsiteX52" fmla="*/ 7977181 w 8042946"/>
              <a:gd name="connsiteY52" fmla="*/ 429408 h 2385091"/>
              <a:gd name="connsiteX53" fmla="*/ 7891663 w 8042946"/>
              <a:gd name="connsiteY53" fmla="*/ 93945 h 2385091"/>
              <a:gd name="connsiteX54" fmla="*/ 7459515 w 8042946"/>
              <a:gd name="connsiteY54" fmla="*/ 100208 h 2385091"/>
              <a:gd name="connsiteX55" fmla="*/ 7428200 w 8042946"/>
              <a:gd name="connsiteY55" fmla="*/ 106471 h 2385091"/>
              <a:gd name="connsiteX56" fmla="*/ 7234047 w 8042946"/>
              <a:gd name="connsiteY56" fmla="*/ 112734 h 2385091"/>
              <a:gd name="connsiteX57" fmla="*/ 6864529 w 8042946"/>
              <a:gd name="connsiteY57" fmla="*/ 112734 h 2385091"/>
              <a:gd name="connsiteX58" fmla="*/ 6657850 w 8042946"/>
              <a:gd name="connsiteY58" fmla="*/ 106471 h 2385091"/>
              <a:gd name="connsiteX59" fmla="*/ 6169334 w 8042946"/>
              <a:gd name="connsiteY59" fmla="*/ 106471 h 2385091"/>
              <a:gd name="connsiteX60" fmla="*/ 5261198 w 8042946"/>
              <a:gd name="connsiteY60" fmla="*/ 100208 h 2385091"/>
              <a:gd name="connsiteX61" fmla="*/ 4872891 w 8042946"/>
              <a:gd name="connsiteY61" fmla="*/ 50104 h 2385091"/>
              <a:gd name="connsiteX62" fmla="*/ 3313400 w 8042946"/>
              <a:gd name="connsiteY62" fmla="*/ 43841 h 2385091"/>
              <a:gd name="connsiteX63" fmla="*/ 2348896 w 8042946"/>
              <a:gd name="connsiteY63" fmla="*/ 6263 h 2385091"/>
              <a:gd name="connsiteX64" fmla="*/ 1891696 w 8042946"/>
              <a:gd name="connsiteY64" fmla="*/ 0 h 2385091"/>
              <a:gd name="connsiteX65" fmla="*/ 1666228 w 8042946"/>
              <a:gd name="connsiteY65" fmla="*/ 6263 h 2385091"/>
              <a:gd name="connsiteX66" fmla="*/ 1340551 w 8042946"/>
              <a:gd name="connsiteY66" fmla="*/ 43841 h 2385091"/>
              <a:gd name="connsiteX67" fmla="*/ 78668 w 8042946"/>
              <a:gd name="connsiteY67"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958491 w 8042946"/>
              <a:gd name="connsiteY27" fmla="*/ 2298526 h 2385091"/>
              <a:gd name="connsiteX28" fmla="*/ 4265378 w 8042946"/>
              <a:gd name="connsiteY28" fmla="*/ 2298526 h 2385091"/>
              <a:gd name="connsiteX29" fmla="*/ 4284167 w 8042946"/>
              <a:gd name="connsiteY29" fmla="*/ 2304789 h 2385091"/>
              <a:gd name="connsiteX30" fmla="*/ 4315482 w 8042946"/>
              <a:gd name="connsiteY30" fmla="*/ 2311052 h 2385091"/>
              <a:gd name="connsiteX31" fmla="*/ 4340534 w 8042946"/>
              <a:gd name="connsiteY31" fmla="*/ 2317315 h 2385091"/>
              <a:gd name="connsiteX32" fmla="*/ 4634896 w 8042946"/>
              <a:gd name="connsiteY32" fmla="*/ 2304789 h 2385091"/>
              <a:gd name="connsiteX33" fmla="*/ 4685000 w 8042946"/>
              <a:gd name="connsiteY33" fmla="*/ 2298526 h 2385091"/>
              <a:gd name="connsiteX34" fmla="*/ 4722578 w 8042946"/>
              <a:gd name="connsiteY34" fmla="*/ 2286000 h 2385091"/>
              <a:gd name="connsiteX35" fmla="*/ 4766419 w 8042946"/>
              <a:gd name="connsiteY35" fmla="*/ 2279737 h 2385091"/>
              <a:gd name="connsiteX36" fmla="*/ 4791471 w 8042946"/>
              <a:gd name="connsiteY36" fmla="*/ 2273474 h 2385091"/>
              <a:gd name="connsiteX37" fmla="*/ 4941784 w 8042946"/>
              <a:gd name="connsiteY37" fmla="*/ 2292263 h 2385091"/>
              <a:gd name="connsiteX38" fmla="*/ 5041992 w 8042946"/>
              <a:gd name="connsiteY38" fmla="*/ 2304789 h 2385091"/>
              <a:gd name="connsiteX39" fmla="*/ 5067044 w 8042946"/>
              <a:gd name="connsiteY39" fmla="*/ 2311052 h 2385091"/>
              <a:gd name="connsiteX40" fmla="*/ 6895844 w 8042946"/>
              <a:gd name="connsiteY40" fmla="*/ 2304789 h 2385091"/>
              <a:gd name="connsiteX41" fmla="*/ 7653669 w 8042946"/>
              <a:gd name="connsiteY41" fmla="*/ 2317315 h 2385091"/>
              <a:gd name="connsiteX42" fmla="*/ 7979961 w 8042946"/>
              <a:gd name="connsiteY42" fmla="*/ 2331526 h 2385091"/>
              <a:gd name="connsiteX43" fmla="*/ 8041976 w 8042946"/>
              <a:gd name="connsiteY43" fmla="*/ 2223370 h 2385091"/>
              <a:gd name="connsiteX44" fmla="*/ 8016924 w 8042946"/>
              <a:gd name="connsiteY44" fmla="*/ 1954060 h 2385091"/>
              <a:gd name="connsiteX45" fmla="*/ 8004398 w 8042946"/>
              <a:gd name="connsiteY45" fmla="*/ 1822537 h 2385091"/>
              <a:gd name="connsiteX46" fmla="*/ 7998134 w 8042946"/>
              <a:gd name="connsiteY46" fmla="*/ 1640910 h 2385091"/>
              <a:gd name="connsiteX47" fmla="*/ 7998134 w 8042946"/>
              <a:gd name="connsiteY47" fmla="*/ 1453019 h 2385091"/>
              <a:gd name="connsiteX48" fmla="*/ 7973082 w 8042946"/>
              <a:gd name="connsiteY48" fmla="*/ 1321496 h 2385091"/>
              <a:gd name="connsiteX49" fmla="*/ 7960556 w 8042946"/>
              <a:gd name="connsiteY49" fmla="*/ 1208762 h 2385091"/>
              <a:gd name="connsiteX50" fmla="*/ 7966819 w 8042946"/>
              <a:gd name="connsiteY50" fmla="*/ 1014608 h 2385091"/>
              <a:gd name="connsiteX51" fmla="*/ 7977181 w 8042946"/>
              <a:gd name="connsiteY51" fmla="*/ 429408 h 2385091"/>
              <a:gd name="connsiteX52" fmla="*/ 7891663 w 8042946"/>
              <a:gd name="connsiteY52" fmla="*/ 93945 h 2385091"/>
              <a:gd name="connsiteX53" fmla="*/ 7459515 w 8042946"/>
              <a:gd name="connsiteY53" fmla="*/ 100208 h 2385091"/>
              <a:gd name="connsiteX54" fmla="*/ 7428200 w 8042946"/>
              <a:gd name="connsiteY54" fmla="*/ 106471 h 2385091"/>
              <a:gd name="connsiteX55" fmla="*/ 7234047 w 8042946"/>
              <a:gd name="connsiteY55" fmla="*/ 112734 h 2385091"/>
              <a:gd name="connsiteX56" fmla="*/ 6864529 w 8042946"/>
              <a:gd name="connsiteY56" fmla="*/ 112734 h 2385091"/>
              <a:gd name="connsiteX57" fmla="*/ 6657850 w 8042946"/>
              <a:gd name="connsiteY57" fmla="*/ 106471 h 2385091"/>
              <a:gd name="connsiteX58" fmla="*/ 6169334 w 8042946"/>
              <a:gd name="connsiteY58" fmla="*/ 106471 h 2385091"/>
              <a:gd name="connsiteX59" fmla="*/ 5261198 w 8042946"/>
              <a:gd name="connsiteY59" fmla="*/ 100208 h 2385091"/>
              <a:gd name="connsiteX60" fmla="*/ 4872891 w 8042946"/>
              <a:gd name="connsiteY60" fmla="*/ 50104 h 2385091"/>
              <a:gd name="connsiteX61" fmla="*/ 3313400 w 8042946"/>
              <a:gd name="connsiteY61" fmla="*/ 43841 h 2385091"/>
              <a:gd name="connsiteX62" fmla="*/ 2348896 w 8042946"/>
              <a:gd name="connsiteY62" fmla="*/ 6263 h 2385091"/>
              <a:gd name="connsiteX63" fmla="*/ 1891696 w 8042946"/>
              <a:gd name="connsiteY63" fmla="*/ 0 h 2385091"/>
              <a:gd name="connsiteX64" fmla="*/ 1666228 w 8042946"/>
              <a:gd name="connsiteY64" fmla="*/ 6263 h 2385091"/>
              <a:gd name="connsiteX65" fmla="*/ 1340551 w 8042946"/>
              <a:gd name="connsiteY65" fmla="*/ 43841 h 2385091"/>
              <a:gd name="connsiteX66" fmla="*/ 78668 w 8042946"/>
              <a:gd name="connsiteY66" fmla="*/ 51240 h 2385091"/>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284167 w 8042946"/>
              <a:gd name="connsiteY28" fmla="*/ 2304789 h 2354893"/>
              <a:gd name="connsiteX29" fmla="*/ 4315482 w 8042946"/>
              <a:gd name="connsiteY29" fmla="*/ 2311052 h 2354893"/>
              <a:gd name="connsiteX30" fmla="*/ 4340534 w 8042946"/>
              <a:gd name="connsiteY30" fmla="*/ 2317315 h 2354893"/>
              <a:gd name="connsiteX31" fmla="*/ 4634896 w 8042946"/>
              <a:gd name="connsiteY31" fmla="*/ 2304789 h 2354893"/>
              <a:gd name="connsiteX32" fmla="*/ 4685000 w 8042946"/>
              <a:gd name="connsiteY32" fmla="*/ 2298526 h 2354893"/>
              <a:gd name="connsiteX33" fmla="*/ 4722578 w 8042946"/>
              <a:gd name="connsiteY33" fmla="*/ 2286000 h 2354893"/>
              <a:gd name="connsiteX34" fmla="*/ 4766419 w 8042946"/>
              <a:gd name="connsiteY34" fmla="*/ 2279737 h 2354893"/>
              <a:gd name="connsiteX35" fmla="*/ 4791471 w 8042946"/>
              <a:gd name="connsiteY35" fmla="*/ 2273474 h 2354893"/>
              <a:gd name="connsiteX36" fmla="*/ 4941784 w 8042946"/>
              <a:gd name="connsiteY36" fmla="*/ 2292263 h 2354893"/>
              <a:gd name="connsiteX37" fmla="*/ 5041992 w 8042946"/>
              <a:gd name="connsiteY37" fmla="*/ 2304789 h 2354893"/>
              <a:gd name="connsiteX38" fmla="*/ 5067044 w 8042946"/>
              <a:gd name="connsiteY38" fmla="*/ 2311052 h 2354893"/>
              <a:gd name="connsiteX39" fmla="*/ 6895844 w 8042946"/>
              <a:gd name="connsiteY39" fmla="*/ 2304789 h 2354893"/>
              <a:gd name="connsiteX40" fmla="*/ 7653669 w 8042946"/>
              <a:gd name="connsiteY40" fmla="*/ 2317315 h 2354893"/>
              <a:gd name="connsiteX41" fmla="*/ 7979961 w 8042946"/>
              <a:gd name="connsiteY41" fmla="*/ 2331526 h 2354893"/>
              <a:gd name="connsiteX42" fmla="*/ 8041976 w 8042946"/>
              <a:gd name="connsiteY42" fmla="*/ 2223370 h 2354893"/>
              <a:gd name="connsiteX43" fmla="*/ 8016924 w 8042946"/>
              <a:gd name="connsiteY43" fmla="*/ 1954060 h 2354893"/>
              <a:gd name="connsiteX44" fmla="*/ 8004398 w 8042946"/>
              <a:gd name="connsiteY44" fmla="*/ 1822537 h 2354893"/>
              <a:gd name="connsiteX45" fmla="*/ 7998134 w 8042946"/>
              <a:gd name="connsiteY45" fmla="*/ 1640910 h 2354893"/>
              <a:gd name="connsiteX46" fmla="*/ 7998134 w 8042946"/>
              <a:gd name="connsiteY46" fmla="*/ 1453019 h 2354893"/>
              <a:gd name="connsiteX47" fmla="*/ 7973082 w 8042946"/>
              <a:gd name="connsiteY47" fmla="*/ 1321496 h 2354893"/>
              <a:gd name="connsiteX48" fmla="*/ 7960556 w 8042946"/>
              <a:gd name="connsiteY48" fmla="*/ 1208762 h 2354893"/>
              <a:gd name="connsiteX49" fmla="*/ 7966819 w 8042946"/>
              <a:gd name="connsiteY49" fmla="*/ 1014608 h 2354893"/>
              <a:gd name="connsiteX50" fmla="*/ 7977181 w 8042946"/>
              <a:gd name="connsiteY50" fmla="*/ 429408 h 2354893"/>
              <a:gd name="connsiteX51" fmla="*/ 7891663 w 8042946"/>
              <a:gd name="connsiteY51" fmla="*/ 93945 h 2354893"/>
              <a:gd name="connsiteX52" fmla="*/ 7459515 w 8042946"/>
              <a:gd name="connsiteY52" fmla="*/ 100208 h 2354893"/>
              <a:gd name="connsiteX53" fmla="*/ 7428200 w 8042946"/>
              <a:gd name="connsiteY53" fmla="*/ 106471 h 2354893"/>
              <a:gd name="connsiteX54" fmla="*/ 7234047 w 8042946"/>
              <a:gd name="connsiteY54" fmla="*/ 112734 h 2354893"/>
              <a:gd name="connsiteX55" fmla="*/ 6864529 w 8042946"/>
              <a:gd name="connsiteY55" fmla="*/ 112734 h 2354893"/>
              <a:gd name="connsiteX56" fmla="*/ 6657850 w 8042946"/>
              <a:gd name="connsiteY56" fmla="*/ 106471 h 2354893"/>
              <a:gd name="connsiteX57" fmla="*/ 6169334 w 8042946"/>
              <a:gd name="connsiteY57" fmla="*/ 106471 h 2354893"/>
              <a:gd name="connsiteX58" fmla="*/ 5261198 w 8042946"/>
              <a:gd name="connsiteY58" fmla="*/ 100208 h 2354893"/>
              <a:gd name="connsiteX59" fmla="*/ 4872891 w 8042946"/>
              <a:gd name="connsiteY59" fmla="*/ 50104 h 2354893"/>
              <a:gd name="connsiteX60" fmla="*/ 3313400 w 8042946"/>
              <a:gd name="connsiteY60" fmla="*/ 43841 h 2354893"/>
              <a:gd name="connsiteX61" fmla="*/ 2348896 w 8042946"/>
              <a:gd name="connsiteY61" fmla="*/ 6263 h 2354893"/>
              <a:gd name="connsiteX62" fmla="*/ 1891696 w 8042946"/>
              <a:gd name="connsiteY62" fmla="*/ 0 h 2354893"/>
              <a:gd name="connsiteX63" fmla="*/ 1666228 w 8042946"/>
              <a:gd name="connsiteY63" fmla="*/ 6263 h 2354893"/>
              <a:gd name="connsiteX64" fmla="*/ 1340551 w 8042946"/>
              <a:gd name="connsiteY64" fmla="*/ 43841 h 2354893"/>
              <a:gd name="connsiteX65" fmla="*/ 78668 w 8042946"/>
              <a:gd name="connsiteY65"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284167 w 8042946"/>
              <a:gd name="connsiteY28" fmla="*/ 2304789 h 2354893"/>
              <a:gd name="connsiteX29" fmla="*/ 4340534 w 8042946"/>
              <a:gd name="connsiteY29" fmla="*/ 2317315 h 2354893"/>
              <a:gd name="connsiteX30" fmla="*/ 4634896 w 8042946"/>
              <a:gd name="connsiteY30" fmla="*/ 2304789 h 2354893"/>
              <a:gd name="connsiteX31" fmla="*/ 4685000 w 8042946"/>
              <a:gd name="connsiteY31" fmla="*/ 2298526 h 2354893"/>
              <a:gd name="connsiteX32" fmla="*/ 4722578 w 8042946"/>
              <a:gd name="connsiteY32" fmla="*/ 2286000 h 2354893"/>
              <a:gd name="connsiteX33" fmla="*/ 4766419 w 8042946"/>
              <a:gd name="connsiteY33" fmla="*/ 2279737 h 2354893"/>
              <a:gd name="connsiteX34" fmla="*/ 4791471 w 8042946"/>
              <a:gd name="connsiteY34" fmla="*/ 2273474 h 2354893"/>
              <a:gd name="connsiteX35" fmla="*/ 4941784 w 8042946"/>
              <a:gd name="connsiteY35" fmla="*/ 2292263 h 2354893"/>
              <a:gd name="connsiteX36" fmla="*/ 5041992 w 8042946"/>
              <a:gd name="connsiteY36" fmla="*/ 2304789 h 2354893"/>
              <a:gd name="connsiteX37" fmla="*/ 5067044 w 8042946"/>
              <a:gd name="connsiteY37" fmla="*/ 2311052 h 2354893"/>
              <a:gd name="connsiteX38" fmla="*/ 6895844 w 8042946"/>
              <a:gd name="connsiteY38" fmla="*/ 2304789 h 2354893"/>
              <a:gd name="connsiteX39" fmla="*/ 7653669 w 8042946"/>
              <a:gd name="connsiteY39" fmla="*/ 2317315 h 2354893"/>
              <a:gd name="connsiteX40" fmla="*/ 7979961 w 8042946"/>
              <a:gd name="connsiteY40" fmla="*/ 2331526 h 2354893"/>
              <a:gd name="connsiteX41" fmla="*/ 8041976 w 8042946"/>
              <a:gd name="connsiteY41" fmla="*/ 2223370 h 2354893"/>
              <a:gd name="connsiteX42" fmla="*/ 8016924 w 8042946"/>
              <a:gd name="connsiteY42" fmla="*/ 1954060 h 2354893"/>
              <a:gd name="connsiteX43" fmla="*/ 8004398 w 8042946"/>
              <a:gd name="connsiteY43" fmla="*/ 1822537 h 2354893"/>
              <a:gd name="connsiteX44" fmla="*/ 7998134 w 8042946"/>
              <a:gd name="connsiteY44" fmla="*/ 1640910 h 2354893"/>
              <a:gd name="connsiteX45" fmla="*/ 7998134 w 8042946"/>
              <a:gd name="connsiteY45" fmla="*/ 1453019 h 2354893"/>
              <a:gd name="connsiteX46" fmla="*/ 7973082 w 8042946"/>
              <a:gd name="connsiteY46" fmla="*/ 1321496 h 2354893"/>
              <a:gd name="connsiteX47" fmla="*/ 7960556 w 8042946"/>
              <a:gd name="connsiteY47" fmla="*/ 1208762 h 2354893"/>
              <a:gd name="connsiteX48" fmla="*/ 7966819 w 8042946"/>
              <a:gd name="connsiteY48" fmla="*/ 1014608 h 2354893"/>
              <a:gd name="connsiteX49" fmla="*/ 7977181 w 8042946"/>
              <a:gd name="connsiteY49" fmla="*/ 429408 h 2354893"/>
              <a:gd name="connsiteX50" fmla="*/ 7891663 w 8042946"/>
              <a:gd name="connsiteY50" fmla="*/ 93945 h 2354893"/>
              <a:gd name="connsiteX51" fmla="*/ 7459515 w 8042946"/>
              <a:gd name="connsiteY51" fmla="*/ 100208 h 2354893"/>
              <a:gd name="connsiteX52" fmla="*/ 7428200 w 8042946"/>
              <a:gd name="connsiteY52" fmla="*/ 106471 h 2354893"/>
              <a:gd name="connsiteX53" fmla="*/ 7234047 w 8042946"/>
              <a:gd name="connsiteY53" fmla="*/ 112734 h 2354893"/>
              <a:gd name="connsiteX54" fmla="*/ 6864529 w 8042946"/>
              <a:gd name="connsiteY54" fmla="*/ 112734 h 2354893"/>
              <a:gd name="connsiteX55" fmla="*/ 6657850 w 8042946"/>
              <a:gd name="connsiteY55" fmla="*/ 106471 h 2354893"/>
              <a:gd name="connsiteX56" fmla="*/ 6169334 w 8042946"/>
              <a:gd name="connsiteY56" fmla="*/ 106471 h 2354893"/>
              <a:gd name="connsiteX57" fmla="*/ 5261198 w 8042946"/>
              <a:gd name="connsiteY57" fmla="*/ 100208 h 2354893"/>
              <a:gd name="connsiteX58" fmla="*/ 4872891 w 8042946"/>
              <a:gd name="connsiteY58" fmla="*/ 50104 h 2354893"/>
              <a:gd name="connsiteX59" fmla="*/ 3313400 w 8042946"/>
              <a:gd name="connsiteY59" fmla="*/ 43841 h 2354893"/>
              <a:gd name="connsiteX60" fmla="*/ 2348896 w 8042946"/>
              <a:gd name="connsiteY60" fmla="*/ 6263 h 2354893"/>
              <a:gd name="connsiteX61" fmla="*/ 1891696 w 8042946"/>
              <a:gd name="connsiteY61" fmla="*/ 0 h 2354893"/>
              <a:gd name="connsiteX62" fmla="*/ 1666228 w 8042946"/>
              <a:gd name="connsiteY62" fmla="*/ 6263 h 2354893"/>
              <a:gd name="connsiteX63" fmla="*/ 1340551 w 8042946"/>
              <a:gd name="connsiteY63" fmla="*/ 43841 h 2354893"/>
              <a:gd name="connsiteX64" fmla="*/ 78668 w 8042946"/>
              <a:gd name="connsiteY64"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340534 w 8042946"/>
              <a:gd name="connsiteY28" fmla="*/ 2317315 h 2354893"/>
              <a:gd name="connsiteX29" fmla="*/ 4634896 w 8042946"/>
              <a:gd name="connsiteY29" fmla="*/ 2304789 h 2354893"/>
              <a:gd name="connsiteX30" fmla="*/ 4685000 w 8042946"/>
              <a:gd name="connsiteY30" fmla="*/ 2298526 h 2354893"/>
              <a:gd name="connsiteX31" fmla="*/ 4722578 w 8042946"/>
              <a:gd name="connsiteY31" fmla="*/ 2286000 h 2354893"/>
              <a:gd name="connsiteX32" fmla="*/ 4766419 w 8042946"/>
              <a:gd name="connsiteY32" fmla="*/ 2279737 h 2354893"/>
              <a:gd name="connsiteX33" fmla="*/ 4791471 w 8042946"/>
              <a:gd name="connsiteY33" fmla="*/ 2273474 h 2354893"/>
              <a:gd name="connsiteX34" fmla="*/ 4941784 w 8042946"/>
              <a:gd name="connsiteY34" fmla="*/ 2292263 h 2354893"/>
              <a:gd name="connsiteX35" fmla="*/ 5041992 w 8042946"/>
              <a:gd name="connsiteY35" fmla="*/ 2304789 h 2354893"/>
              <a:gd name="connsiteX36" fmla="*/ 5067044 w 8042946"/>
              <a:gd name="connsiteY36" fmla="*/ 2311052 h 2354893"/>
              <a:gd name="connsiteX37" fmla="*/ 6895844 w 8042946"/>
              <a:gd name="connsiteY37" fmla="*/ 2304789 h 2354893"/>
              <a:gd name="connsiteX38" fmla="*/ 7653669 w 8042946"/>
              <a:gd name="connsiteY38" fmla="*/ 2317315 h 2354893"/>
              <a:gd name="connsiteX39" fmla="*/ 7979961 w 8042946"/>
              <a:gd name="connsiteY39" fmla="*/ 2331526 h 2354893"/>
              <a:gd name="connsiteX40" fmla="*/ 8041976 w 8042946"/>
              <a:gd name="connsiteY40" fmla="*/ 2223370 h 2354893"/>
              <a:gd name="connsiteX41" fmla="*/ 8016924 w 8042946"/>
              <a:gd name="connsiteY41" fmla="*/ 1954060 h 2354893"/>
              <a:gd name="connsiteX42" fmla="*/ 8004398 w 8042946"/>
              <a:gd name="connsiteY42" fmla="*/ 1822537 h 2354893"/>
              <a:gd name="connsiteX43" fmla="*/ 7998134 w 8042946"/>
              <a:gd name="connsiteY43" fmla="*/ 1640910 h 2354893"/>
              <a:gd name="connsiteX44" fmla="*/ 7998134 w 8042946"/>
              <a:gd name="connsiteY44" fmla="*/ 1453019 h 2354893"/>
              <a:gd name="connsiteX45" fmla="*/ 7973082 w 8042946"/>
              <a:gd name="connsiteY45" fmla="*/ 1321496 h 2354893"/>
              <a:gd name="connsiteX46" fmla="*/ 7960556 w 8042946"/>
              <a:gd name="connsiteY46" fmla="*/ 1208762 h 2354893"/>
              <a:gd name="connsiteX47" fmla="*/ 7966819 w 8042946"/>
              <a:gd name="connsiteY47" fmla="*/ 1014608 h 2354893"/>
              <a:gd name="connsiteX48" fmla="*/ 7977181 w 8042946"/>
              <a:gd name="connsiteY48" fmla="*/ 429408 h 2354893"/>
              <a:gd name="connsiteX49" fmla="*/ 7891663 w 8042946"/>
              <a:gd name="connsiteY49" fmla="*/ 93945 h 2354893"/>
              <a:gd name="connsiteX50" fmla="*/ 7459515 w 8042946"/>
              <a:gd name="connsiteY50" fmla="*/ 100208 h 2354893"/>
              <a:gd name="connsiteX51" fmla="*/ 7428200 w 8042946"/>
              <a:gd name="connsiteY51" fmla="*/ 106471 h 2354893"/>
              <a:gd name="connsiteX52" fmla="*/ 7234047 w 8042946"/>
              <a:gd name="connsiteY52" fmla="*/ 112734 h 2354893"/>
              <a:gd name="connsiteX53" fmla="*/ 6864529 w 8042946"/>
              <a:gd name="connsiteY53" fmla="*/ 112734 h 2354893"/>
              <a:gd name="connsiteX54" fmla="*/ 6657850 w 8042946"/>
              <a:gd name="connsiteY54" fmla="*/ 106471 h 2354893"/>
              <a:gd name="connsiteX55" fmla="*/ 6169334 w 8042946"/>
              <a:gd name="connsiteY55" fmla="*/ 106471 h 2354893"/>
              <a:gd name="connsiteX56" fmla="*/ 5261198 w 8042946"/>
              <a:gd name="connsiteY56" fmla="*/ 100208 h 2354893"/>
              <a:gd name="connsiteX57" fmla="*/ 4872891 w 8042946"/>
              <a:gd name="connsiteY57" fmla="*/ 50104 h 2354893"/>
              <a:gd name="connsiteX58" fmla="*/ 3313400 w 8042946"/>
              <a:gd name="connsiteY58" fmla="*/ 43841 h 2354893"/>
              <a:gd name="connsiteX59" fmla="*/ 2348896 w 8042946"/>
              <a:gd name="connsiteY59" fmla="*/ 6263 h 2354893"/>
              <a:gd name="connsiteX60" fmla="*/ 1891696 w 8042946"/>
              <a:gd name="connsiteY60" fmla="*/ 0 h 2354893"/>
              <a:gd name="connsiteX61" fmla="*/ 1666228 w 8042946"/>
              <a:gd name="connsiteY61" fmla="*/ 6263 h 2354893"/>
              <a:gd name="connsiteX62" fmla="*/ 1340551 w 8042946"/>
              <a:gd name="connsiteY62" fmla="*/ 43841 h 2354893"/>
              <a:gd name="connsiteX63" fmla="*/ 78668 w 8042946"/>
              <a:gd name="connsiteY63"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22578 w 8042946"/>
              <a:gd name="connsiteY30" fmla="*/ 2286000 h 2354893"/>
              <a:gd name="connsiteX31" fmla="*/ 4766419 w 8042946"/>
              <a:gd name="connsiteY31" fmla="*/ 2279737 h 2354893"/>
              <a:gd name="connsiteX32" fmla="*/ 4791471 w 8042946"/>
              <a:gd name="connsiteY32" fmla="*/ 2273474 h 2354893"/>
              <a:gd name="connsiteX33" fmla="*/ 4941784 w 8042946"/>
              <a:gd name="connsiteY33" fmla="*/ 2292263 h 2354893"/>
              <a:gd name="connsiteX34" fmla="*/ 5041992 w 8042946"/>
              <a:gd name="connsiteY34" fmla="*/ 2304789 h 2354893"/>
              <a:gd name="connsiteX35" fmla="*/ 5067044 w 8042946"/>
              <a:gd name="connsiteY35" fmla="*/ 2311052 h 2354893"/>
              <a:gd name="connsiteX36" fmla="*/ 6895844 w 8042946"/>
              <a:gd name="connsiteY36" fmla="*/ 2304789 h 2354893"/>
              <a:gd name="connsiteX37" fmla="*/ 7653669 w 8042946"/>
              <a:gd name="connsiteY37" fmla="*/ 2317315 h 2354893"/>
              <a:gd name="connsiteX38" fmla="*/ 7979961 w 8042946"/>
              <a:gd name="connsiteY38" fmla="*/ 2331526 h 2354893"/>
              <a:gd name="connsiteX39" fmla="*/ 8041976 w 8042946"/>
              <a:gd name="connsiteY39" fmla="*/ 2223370 h 2354893"/>
              <a:gd name="connsiteX40" fmla="*/ 8016924 w 8042946"/>
              <a:gd name="connsiteY40" fmla="*/ 1954060 h 2354893"/>
              <a:gd name="connsiteX41" fmla="*/ 8004398 w 8042946"/>
              <a:gd name="connsiteY41" fmla="*/ 1822537 h 2354893"/>
              <a:gd name="connsiteX42" fmla="*/ 7998134 w 8042946"/>
              <a:gd name="connsiteY42" fmla="*/ 1640910 h 2354893"/>
              <a:gd name="connsiteX43" fmla="*/ 7998134 w 8042946"/>
              <a:gd name="connsiteY43" fmla="*/ 1453019 h 2354893"/>
              <a:gd name="connsiteX44" fmla="*/ 7973082 w 8042946"/>
              <a:gd name="connsiteY44" fmla="*/ 1321496 h 2354893"/>
              <a:gd name="connsiteX45" fmla="*/ 7960556 w 8042946"/>
              <a:gd name="connsiteY45" fmla="*/ 1208762 h 2354893"/>
              <a:gd name="connsiteX46" fmla="*/ 7966819 w 8042946"/>
              <a:gd name="connsiteY46" fmla="*/ 1014608 h 2354893"/>
              <a:gd name="connsiteX47" fmla="*/ 7977181 w 8042946"/>
              <a:gd name="connsiteY47" fmla="*/ 429408 h 2354893"/>
              <a:gd name="connsiteX48" fmla="*/ 7891663 w 8042946"/>
              <a:gd name="connsiteY48" fmla="*/ 93945 h 2354893"/>
              <a:gd name="connsiteX49" fmla="*/ 7459515 w 8042946"/>
              <a:gd name="connsiteY49" fmla="*/ 100208 h 2354893"/>
              <a:gd name="connsiteX50" fmla="*/ 7428200 w 8042946"/>
              <a:gd name="connsiteY50" fmla="*/ 106471 h 2354893"/>
              <a:gd name="connsiteX51" fmla="*/ 7234047 w 8042946"/>
              <a:gd name="connsiteY51" fmla="*/ 112734 h 2354893"/>
              <a:gd name="connsiteX52" fmla="*/ 6864529 w 8042946"/>
              <a:gd name="connsiteY52" fmla="*/ 112734 h 2354893"/>
              <a:gd name="connsiteX53" fmla="*/ 6657850 w 8042946"/>
              <a:gd name="connsiteY53" fmla="*/ 106471 h 2354893"/>
              <a:gd name="connsiteX54" fmla="*/ 6169334 w 8042946"/>
              <a:gd name="connsiteY54" fmla="*/ 106471 h 2354893"/>
              <a:gd name="connsiteX55" fmla="*/ 5261198 w 8042946"/>
              <a:gd name="connsiteY55" fmla="*/ 100208 h 2354893"/>
              <a:gd name="connsiteX56" fmla="*/ 4872891 w 8042946"/>
              <a:gd name="connsiteY56" fmla="*/ 50104 h 2354893"/>
              <a:gd name="connsiteX57" fmla="*/ 3313400 w 8042946"/>
              <a:gd name="connsiteY57" fmla="*/ 43841 h 2354893"/>
              <a:gd name="connsiteX58" fmla="*/ 2348896 w 8042946"/>
              <a:gd name="connsiteY58" fmla="*/ 6263 h 2354893"/>
              <a:gd name="connsiteX59" fmla="*/ 1891696 w 8042946"/>
              <a:gd name="connsiteY59" fmla="*/ 0 h 2354893"/>
              <a:gd name="connsiteX60" fmla="*/ 1666228 w 8042946"/>
              <a:gd name="connsiteY60" fmla="*/ 6263 h 2354893"/>
              <a:gd name="connsiteX61" fmla="*/ 1340551 w 8042946"/>
              <a:gd name="connsiteY61" fmla="*/ 43841 h 2354893"/>
              <a:gd name="connsiteX62" fmla="*/ 78668 w 8042946"/>
              <a:gd name="connsiteY62"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66419 w 8042946"/>
              <a:gd name="connsiteY30" fmla="*/ 2279737 h 2354893"/>
              <a:gd name="connsiteX31" fmla="*/ 4791471 w 8042946"/>
              <a:gd name="connsiteY31" fmla="*/ 2273474 h 2354893"/>
              <a:gd name="connsiteX32" fmla="*/ 4941784 w 8042946"/>
              <a:gd name="connsiteY32" fmla="*/ 2292263 h 2354893"/>
              <a:gd name="connsiteX33" fmla="*/ 5041992 w 8042946"/>
              <a:gd name="connsiteY33" fmla="*/ 2304789 h 2354893"/>
              <a:gd name="connsiteX34" fmla="*/ 5067044 w 8042946"/>
              <a:gd name="connsiteY34" fmla="*/ 2311052 h 2354893"/>
              <a:gd name="connsiteX35" fmla="*/ 6895844 w 8042946"/>
              <a:gd name="connsiteY35" fmla="*/ 2304789 h 2354893"/>
              <a:gd name="connsiteX36" fmla="*/ 7653669 w 8042946"/>
              <a:gd name="connsiteY36" fmla="*/ 2317315 h 2354893"/>
              <a:gd name="connsiteX37" fmla="*/ 7979961 w 8042946"/>
              <a:gd name="connsiteY37" fmla="*/ 2331526 h 2354893"/>
              <a:gd name="connsiteX38" fmla="*/ 8041976 w 8042946"/>
              <a:gd name="connsiteY38" fmla="*/ 2223370 h 2354893"/>
              <a:gd name="connsiteX39" fmla="*/ 8016924 w 8042946"/>
              <a:gd name="connsiteY39" fmla="*/ 1954060 h 2354893"/>
              <a:gd name="connsiteX40" fmla="*/ 8004398 w 8042946"/>
              <a:gd name="connsiteY40" fmla="*/ 1822537 h 2354893"/>
              <a:gd name="connsiteX41" fmla="*/ 7998134 w 8042946"/>
              <a:gd name="connsiteY41" fmla="*/ 1640910 h 2354893"/>
              <a:gd name="connsiteX42" fmla="*/ 7998134 w 8042946"/>
              <a:gd name="connsiteY42" fmla="*/ 1453019 h 2354893"/>
              <a:gd name="connsiteX43" fmla="*/ 7973082 w 8042946"/>
              <a:gd name="connsiteY43" fmla="*/ 1321496 h 2354893"/>
              <a:gd name="connsiteX44" fmla="*/ 7960556 w 8042946"/>
              <a:gd name="connsiteY44" fmla="*/ 1208762 h 2354893"/>
              <a:gd name="connsiteX45" fmla="*/ 7966819 w 8042946"/>
              <a:gd name="connsiteY45" fmla="*/ 1014608 h 2354893"/>
              <a:gd name="connsiteX46" fmla="*/ 7977181 w 8042946"/>
              <a:gd name="connsiteY46" fmla="*/ 429408 h 2354893"/>
              <a:gd name="connsiteX47" fmla="*/ 7891663 w 8042946"/>
              <a:gd name="connsiteY47" fmla="*/ 93945 h 2354893"/>
              <a:gd name="connsiteX48" fmla="*/ 7459515 w 8042946"/>
              <a:gd name="connsiteY48" fmla="*/ 100208 h 2354893"/>
              <a:gd name="connsiteX49" fmla="*/ 7428200 w 8042946"/>
              <a:gd name="connsiteY49" fmla="*/ 106471 h 2354893"/>
              <a:gd name="connsiteX50" fmla="*/ 7234047 w 8042946"/>
              <a:gd name="connsiteY50" fmla="*/ 112734 h 2354893"/>
              <a:gd name="connsiteX51" fmla="*/ 6864529 w 8042946"/>
              <a:gd name="connsiteY51" fmla="*/ 112734 h 2354893"/>
              <a:gd name="connsiteX52" fmla="*/ 6657850 w 8042946"/>
              <a:gd name="connsiteY52" fmla="*/ 106471 h 2354893"/>
              <a:gd name="connsiteX53" fmla="*/ 6169334 w 8042946"/>
              <a:gd name="connsiteY53" fmla="*/ 106471 h 2354893"/>
              <a:gd name="connsiteX54" fmla="*/ 5261198 w 8042946"/>
              <a:gd name="connsiteY54" fmla="*/ 100208 h 2354893"/>
              <a:gd name="connsiteX55" fmla="*/ 4872891 w 8042946"/>
              <a:gd name="connsiteY55" fmla="*/ 50104 h 2354893"/>
              <a:gd name="connsiteX56" fmla="*/ 3313400 w 8042946"/>
              <a:gd name="connsiteY56" fmla="*/ 43841 h 2354893"/>
              <a:gd name="connsiteX57" fmla="*/ 2348896 w 8042946"/>
              <a:gd name="connsiteY57" fmla="*/ 6263 h 2354893"/>
              <a:gd name="connsiteX58" fmla="*/ 1891696 w 8042946"/>
              <a:gd name="connsiteY58" fmla="*/ 0 h 2354893"/>
              <a:gd name="connsiteX59" fmla="*/ 1666228 w 8042946"/>
              <a:gd name="connsiteY59" fmla="*/ 6263 h 2354893"/>
              <a:gd name="connsiteX60" fmla="*/ 1340551 w 8042946"/>
              <a:gd name="connsiteY60" fmla="*/ 43841 h 2354893"/>
              <a:gd name="connsiteX61" fmla="*/ 78668 w 8042946"/>
              <a:gd name="connsiteY61"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91471 w 8042946"/>
              <a:gd name="connsiteY30" fmla="*/ 2273474 h 2354893"/>
              <a:gd name="connsiteX31" fmla="*/ 4941784 w 8042946"/>
              <a:gd name="connsiteY31" fmla="*/ 2292263 h 2354893"/>
              <a:gd name="connsiteX32" fmla="*/ 5041992 w 8042946"/>
              <a:gd name="connsiteY32" fmla="*/ 2304789 h 2354893"/>
              <a:gd name="connsiteX33" fmla="*/ 5067044 w 8042946"/>
              <a:gd name="connsiteY33" fmla="*/ 2311052 h 2354893"/>
              <a:gd name="connsiteX34" fmla="*/ 6895844 w 8042946"/>
              <a:gd name="connsiteY34" fmla="*/ 2304789 h 2354893"/>
              <a:gd name="connsiteX35" fmla="*/ 7653669 w 8042946"/>
              <a:gd name="connsiteY35" fmla="*/ 2317315 h 2354893"/>
              <a:gd name="connsiteX36" fmla="*/ 7979961 w 8042946"/>
              <a:gd name="connsiteY36" fmla="*/ 2331526 h 2354893"/>
              <a:gd name="connsiteX37" fmla="*/ 8041976 w 8042946"/>
              <a:gd name="connsiteY37" fmla="*/ 2223370 h 2354893"/>
              <a:gd name="connsiteX38" fmla="*/ 8016924 w 8042946"/>
              <a:gd name="connsiteY38" fmla="*/ 1954060 h 2354893"/>
              <a:gd name="connsiteX39" fmla="*/ 8004398 w 8042946"/>
              <a:gd name="connsiteY39" fmla="*/ 1822537 h 2354893"/>
              <a:gd name="connsiteX40" fmla="*/ 7998134 w 8042946"/>
              <a:gd name="connsiteY40" fmla="*/ 1640910 h 2354893"/>
              <a:gd name="connsiteX41" fmla="*/ 7998134 w 8042946"/>
              <a:gd name="connsiteY41" fmla="*/ 1453019 h 2354893"/>
              <a:gd name="connsiteX42" fmla="*/ 7973082 w 8042946"/>
              <a:gd name="connsiteY42" fmla="*/ 1321496 h 2354893"/>
              <a:gd name="connsiteX43" fmla="*/ 7960556 w 8042946"/>
              <a:gd name="connsiteY43" fmla="*/ 1208762 h 2354893"/>
              <a:gd name="connsiteX44" fmla="*/ 7966819 w 8042946"/>
              <a:gd name="connsiteY44" fmla="*/ 1014608 h 2354893"/>
              <a:gd name="connsiteX45" fmla="*/ 7977181 w 8042946"/>
              <a:gd name="connsiteY45" fmla="*/ 429408 h 2354893"/>
              <a:gd name="connsiteX46" fmla="*/ 7891663 w 8042946"/>
              <a:gd name="connsiteY46" fmla="*/ 93945 h 2354893"/>
              <a:gd name="connsiteX47" fmla="*/ 7459515 w 8042946"/>
              <a:gd name="connsiteY47" fmla="*/ 100208 h 2354893"/>
              <a:gd name="connsiteX48" fmla="*/ 7428200 w 8042946"/>
              <a:gd name="connsiteY48" fmla="*/ 106471 h 2354893"/>
              <a:gd name="connsiteX49" fmla="*/ 7234047 w 8042946"/>
              <a:gd name="connsiteY49" fmla="*/ 112734 h 2354893"/>
              <a:gd name="connsiteX50" fmla="*/ 6864529 w 8042946"/>
              <a:gd name="connsiteY50" fmla="*/ 112734 h 2354893"/>
              <a:gd name="connsiteX51" fmla="*/ 6657850 w 8042946"/>
              <a:gd name="connsiteY51" fmla="*/ 106471 h 2354893"/>
              <a:gd name="connsiteX52" fmla="*/ 6169334 w 8042946"/>
              <a:gd name="connsiteY52" fmla="*/ 106471 h 2354893"/>
              <a:gd name="connsiteX53" fmla="*/ 5261198 w 8042946"/>
              <a:gd name="connsiteY53" fmla="*/ 100208 h 2354893"/>
              <a:gd name="connsiteX54" fmla="*/ 4872891 w 8042946"/>
              <a:gd name="connsiteY54" fmla="*/ 50104 h 2354893"/>
              <a:gd name="connsiteX55" fmla="*/ 3313400 w 8042946"/>
              <a:gd name="connsiteY55" fmla="*/ 43841 h 2354893"/>
              <a:gd name="connsiteX56" fmla="*/ 2348896 w 8042946"/>
              <a:gd name="connsiteY56" fmla="*/ 6263 h 2354893"/>
              <a:gd name="connsiteX57" fmla="*/ 1891696 w 8042946"/>
              <a:gd name="connsiteY57" fmla="*/ 0 h 2354893"/>
              <a:gd name="connsiteX58" fmla="*/ 1666228 w 8042946"/>
              <a:gd name="connsiteY58" fmla="*/ 6263 h 2354893"/>
              <a:gd name="connsiteX59" fmla="*/ 1340551 w 8042946"/>
              <a:gd name="connsiteY59" fmla="*/ 43841 h 2354893"/>
              <a:gd name="connsiteX60" fmla="*/ 78668 w 8042946"/>
              <a:gd name="connsiteY60"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791471 w 8042946"/>
              <a:gd name="connsiteY29" fmla="*/ 2273474 h 2354893"/>
              <a:gd name="connsiteX30" fmla="*/ 4941784 w 8042946"/>
              <a:gd name="connsiteY30" fmla="*/ 2292263 h 2354893"/>
              <a:gd name="connsiteX31" fmla="*/ 5041992 w 8042946"/>
              <a:gd name="connsiteY31" fmla="*/ 2304789 h 2354893"/>
              <a:gd name="connsiteX32" fmla="*/ 5067044 w 8042946"/>
              <a:gd name="connsiteY32" fmla="*/ 2311052 h 2354893"/>
              <a:gd name="connsiteX33" fmla="*/ 6895844 w 8042946"/>
              <a:gd name="connsiteY33" fmla="*/ 2304789 h 2354893"/>
              <a:gd name="connsiteX34" fmla="*/ 7653669 w 8042946"/>
              <a:gd name="connsiteY34" fmla="*/ 2317315 h 2354893"/>
              <a:gd name="connsiteX35" fmla="*/ 7979961 w 8042946"/>
              <a:gd name="connsiteY35" fmla="*/ 2331526 h 2354893"/>
              <a:gd name="connsiteX36" fmla="*/ 8041976 w 8042946"/>
              <a:gd name="connsiteY36" fmla="*/ 2223370 h 2354893"/>
              <a:gd name="connsiteX37" fmla="*/ 8016924 w 8042946"/>
              <a:gd name="connsiteY37" fmla="*/ 1954060 h 2354893"/>
              <a:gd name="connsiteX38" fmla="*/ 8004398 w 8042946"/>
              <a:gd name="connsiteY38" fmla="*/ 1822537 h 2354893"/>
              <a:gd name="connsiteX39" fmla="*/ 7998134 w 8042946"/>
              <a:gd name="connsiteY39" fmla="*/ 1640910 h 2354893"/>
              <a:gd name="connsiteX40" fmla="*/ 7998134 w 8042946"/>
              <a:gd name="connsiteY40" fmla="*/ 1453019 h 2354893"/>
              <a:gd name="connsiteX41" fmla="*/ 7973082 w 8042946"/>
              <a:gd name="connsiteY41" fmla="*/ 1321496 h 2354893"/>
              <a:gd name="connsiteX42" fmla="*/ 7960556 w 8042946"/>
              <a:gd name="connsiteY42" fmla="*/ 1208762 h 2354893"/>
              <a:gd name="connsiteX43" fmla="*/ 7966819 w 8042946"/>
              <a:gd name="connsiteY43" fmla="*/ 1014608 h 2354893"/>
              <a:gd name="connsiteX44" fmla="*/ 7977181 w 8042946"/>
              <a:gd name="connsiteY44" fmla="*/ 429408 h 2354893"/>
              <a:gd name="connsiteX45" fmla="*/ 7891663 w 8042946"/>
              <a:gd name="connsiteY45" fmla="*/ 93945 h 2354893"/>
              <a:gd name="connsiteX46" fmla="*/ 7459515 w 8042946"/>
              <a:gd name="connsiteY46" fmla="*/ 100208 h 2354893"/>
              <a:gd name="connsiteX47" fmla="*/ 7428200 w 8042946"/>
              <a:gd name="connsiteY47" fmla="*/ 106471 h 2354893"/>
              <a:gd name="connsiteX48" fmla="*/ 7234047 w 8042946"/>
              <a:gd name="connsiteY48" fmla="*/ 112734 h 2354893"/>
              <a:gd name="connsiteX49" fmla="*/ 6864529 w 8042946"/>
              <a:gd name="connsiteY49" fmla="*/ 112734 h 2354893"/>
              <a:gd name="connsiteX50" fmla="*/ 6657850 w 8042946"/>
              <a:gd name="connsiteY50" fmla="*/ 106471 h 2354893"/>
              <a:gd name="connsiteX51" fmla="*/ 6169334 w 8042946"/>
              <a:gd name="connsiteY51" fmla="*/ 106471 h 2354893"/>
              <a:gd name="connsiteX52" fmla="*/ 5261198 w 8042946"/>
              <a:gd name="connsiteY52" fmla="*/ 100208 h 2354893"/>
              <a:gd name="connsiteX53" fmla="*/ 4872891 w 8042946"/>
              <a:gd name="connsiteY53" fmla="*/ 50104 h 2354893"/>
              <a:gd name="connsiteX54" fmla="*/ 3313400 w 8042946"/>
              <a:gd name="connsiteY54" fmla="*/ 43841 h 2354893"/>
              <a:gd name="connsiteX55" fmla="*/ 2348896 w 8042946"/>
              <a:gd name="connsiteY55" fmla="*/ 6263 h 2354893"/>
              <a:gd name="connsiteX56" fmla="*/ 1891696 w 8042946"/>
              <a:gd name="connsiteY56" fmla="*/ 0 h 2354893"/>
              <a:gd name="connsiteX57" fmla="*/ 1666228 w 8042946"/>
              <a:gd name="connsiteY57" fmla="*/ 6263 h 2354893"/>
              <a:gd name="connsiteX58" fmla="*/ 1340551 w 8042946"/>
              <a:gd name="connsiteY58" fmla="*/ 43841 h 2354893"/>
              <a:gd name="connsiteX59" fmla="*/ 78668 w 8042946"/>
              <a:gd name="connsiteY59"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4941784 w 8042946"/>
              <a:gd name="connsiteY29" fmla="*/ 2292263 h 2354893"/>
              <a:gd name="connsiteX30" fmla="*/ 5041992 w 8042946"/>
              <a:gd name="connsiteY30" fmla="*/ 2304789 h 2354893"/>
              <a:gd name="connsiteX31" fmla="*/ 5067044 w 8042946"/>
              <a:gd name="connsiteY31" fmla="*/ 2311052 h 2354893"/>
              <a:gd name="connsiteX32" fmla="*/ 6895844 w 8042946"/>
              <a:gd name="connsiteY32" fmla="*/ 2304789 h 2354893"/>
              <a:gd name="connsiteX33" fmla="*/ 7653669 w 8042946"/>
              <a:gd name="connsiteY33" fmla="*/ 2317315 h 2354893"/>
              <a:gd name="connsiteX34" fmla="*/ 7979961 w 8042946"/>
              <a:gd name="connsiteY34" fmla="*/ 2331526 h 2354893"/>
              <a:gd name="connsiteX35" fmla="*/ 8041976 w 8042946"/>
              <a:gd name="connsiteY35" fmla="*/ 2223370 h 2354893"/>
              <a:gd name="connsiteX36" fmla="*/ 8016924 w 8042946"/>
              <a:gd name="connsiteY36" fmla="*/ 1954060 h 2354893"/>
              <a:gd name="connsiteX37" fmla="*/ 8004398 w 8042946"/>
              <a:gd name="connsiteY37" fmla="*/ 1822537 h 2354893"/>
              <a:gd name="connsiteX38" fmla="*/ 7998134 w 8042946"/>
              <a:gd name="connsiteY38" fmla="*/ 1640910 h 2354893"/>
              <a:gd name="connsiteX39" fmla="*/ 7998134 w 8042946"/>
              <a:gd name="connsiteY39" fmla="*/ 1453019 h 2354893"/>
              <a:gd name="connsiteX40" fmla="*/ 7973082 w 8042946"/>
              <a:gd name="connsiteY40" fmla="*/ 1321496 h 2354893"/>
              <a:gd name="connsiteX41" fmla="*/ 7960556 w 8042946"/>
              <a:gd name="connsiteY41" fmla="*/ 1208762 h 2354893"/>
              <a:gd name="connsiteX42" fmla="*/ 7966819 w 8042946"/>
              <a:gd name="connsiteY42" fmla="*/ 1014608 h 2354893"/>
              <a:gd name="connsiteX43" fmla="*/ 7977181 w 8042946"/>
              <a:gd name="connsiteY43" fmla="*/ 429408 h 2354893"/>
              <a:gd name="connsiteX44" fmla="*/ 7891663 w 8042946"/>
              <a:gd name="connsiteY44" fmla="*/ 93945 h 2354893"/>
              <a:gd name="connsiteX45" fmla="*/ 7459515 w 8042946"/>
              <a:gd name="connsiteY45" fmla="*/ 100208 h 2354893"/>
              <a:gd name="connsiteX46" fmla="*/ 7428200 w 8042946"/>
              <a:gd name="connsiteY46" fmla="*/ 106471 h 2354893"/>
              <a:gd name="connsiteX47" fmla="*/ 7234047 w 8042946"/>
              <a:gd name="connsiteY47" fmla="*/ 112734 h 2354893"/>
              <a:gd name="connsiteX48" fmla="*/ 6864529 w 8042946"/>
              <a:gd name="connsiteY48" fmla="*/ 112734 h 2354893"/>
              <a:gd name="connsiteX49" fmla="*/ 6657850 w 8042946"/>
              <a:gd name="connsiteY49" fmla="*/ 106471 h 2354893"/>
              <a:gd name="connsiteX50" fmla="*/ 6169334 w 8042946"/>
              <a:gd name="connsiteY50" fmla="*/ 106471 h 2354893"/>
              <a:gd name="connsiteX51" fmla="*/ 5261198 w 8042946"/>
              <a:gd name="connsiteY51" fmla="*/ 100208 h 2354893"/>
              <a:gd name="connsiteX52" fmla="*/ 4872891 w 8042946"/>
              <a:gd name="connsiteY52" fmla="*/ 50104 h 2354893"/>
              <a:gd name="connsiteX53" fmla="*/ 3313400 w 8042946"/>
              <a:gd name="connsiteY53" fmla="*/ 43841 h 2354893"/>
              <a:gd name="connsiteX54" fmla="*/ 2348896 w 8042946"/>
              <a:gd name="connsiteY54" fmla="*/ 6263 h 2354893"/>
              <a:gd name="connsiteX55" fmla="*/ 1891696 w 8042946"/>
              <a:gd name="connsiteY55" fmla="*/ 0 h 2354893"/>
              <a:gd name="connsiteX56" fmla="*/ 1666228 w 8042946"/>
              <a:gd name="connsiteY56" fmla="*/ 6263 h 2354893"/>
              <a:gd name="connsiteX57" fmla="*/ 1340551 w 8042946"/>
              <a:gd name="connsiteY57" fmla="*/ 43841 h 2354893"/>
              <a:gd name="connsiteX58" fmla="*/ 78668 w 8042946"/>
              <a:gd name="connsiteY58"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4941784 w 8042946"/>
              <a:gd name="connsiteY29" fmla="*/ 2292263 h 2354893"/>
              <a:gd name="connsiteX30" fmla="*/ 5067044 w 8042946"/>
              <a:gd name="connsiteY30" fmla="*/ 2311052 h 2354893"/>
              <a:gd name="connsiteX31" fmla="*/ 6895844 w 8042946"/>
              <a:gd name="connsiteY31" fmla="*/ 2304789 h 2354893"/>
              <a:gd name="connsiteX32" fmla="*/ 7653669 w 8042946"/>
              <a:gd name="connsiteY32" fmla="*/ 2317315 h 2354893"/>
              <a:gd name="connsiteX33" fmla="*/ 7979961 w 8042946"/>
              <a:gd name="connsiteY33" fmla="*/ 2331526 h 2354893"/>
              <a:gd name="connsiteX34" fmla="*/ 8041976 w 8042946"/>
              <a:gd name="connsiteY34" fmla="*/ 2223370 h 2354893"/>
              <a:gd name="connsiteX35" fmla="*/ 8016924 w 8042946"/>
              <a:gd name="connsiteY35" fmla="*/ 1954060 h 2354893"/>
              <a:gd name="connsiteX36" fmla="*/ 8004398 w 8042946"/>
              <a:gd name="connsiteY36" fmla="*/ 1822537 h 2354893"/>
              <a:gd name="connsiteX37" fmla="*/ 7998134 w 8042946"/>
              <a:gd name="connsiteY37" fmla="*/ 1640910 h 2354893"/>
              <a:gd name="connsiteX38" fmla="*/ 7998134 w 8042946"/>
              <a:gd name="connsiteY38" fmla="*/ 1453019 h 2354893"/>
              <a:gd name="connsiteX39" fmla="*/ 7973082 w 8042946"/>
              <a:gd name="connsiteY39" fmla="*/ 1321496 h 2354893"/>
              <a:gd name="connsiteX40" fmla="*/ 7960556 w 8042946"/>
              <a:gd name="connsiteY40" fmla="*/ 1208762 h 2354893"/>
              <a:gd name="connsiteX41" fmla="*/ 7966819 w 8042946"/>
              <a:gd name="connsiteY41" fmla="*/ 1014608 h 2354893"/>
              <a:gd name="connsiteX42" fmla="*/ 7977181 w 8042946"/>
              <a:gd name="connsiteY42" fmla="*/ 429408 h 2354893"/>
              <a:gd name="connsiteX43" fmla="*/ 7891663 w 8042946"/>
              <a:gd name="connsiteY43" fmla="*/ 93945 h 2354893"/>
              <a:gd name="connsiteX44" fmla="*/ 7459515 w 8042946"/>
              <a:gd name="connsiteY44" fmla="*/ 100208 h 2354893"/>
              <a:gd name="connsiteX45" fmla="*/ 7428200 w 8042946"/>
              <a:gd name="connsiteY45" fmla="*/ 106471 h 2354893"/>
              <a:gd name="connsiteX46" fmla="*/ 7234047 w 8042946"/>
              <a:gd name="connsiteY46" fmla="*/ 112734 h 2354893"/>
              <a:gd name="connsiteX47" fmla="*/ 6864529 w 8042946"/>
              <a:gd name="connsiteY47" fmla="*/ 112734 h 2354893"/>
              <a:gd name="connsiteX48" fmla="*/ 6657850 w 8042946"/>
              <a:gd name="connsiteY48" fmla="*/ 106471 h 2354893"/>
              <a:gd name="connsiteX49" fmla="*/ 6169334 w 8042946"/>
              <a:gd name="connsiteY49" fmla="*/ 106471 h 2354893"/>
              <a:gd name="connsiteX50" fmla="*/ 5261198 w 8042946"/>
              <a:gd name="connsiteY50" fmla="*/ 100208 h 2354893"/>
              <a:gd name="connsiteX51" fmla="*/ 4872891 w 8042946"/>
              <a:gd name="connsiteY51" fmla="*/ 50104 h 2354893"/>
              <a:gd name="connsiteX52" fmla="*/ 3313400 w 8042946"/>
              <a:gd name="connsiteY52" fmla="*/ 43841 h 2354893"/>
              <a:gd name="connsiteX53" fmla="*/ 2348896 w 8042946"/>
              <a:gd name="connsiteY53" fmla="*/ 6263 h 2354893"/>
              <a:gd name="connsiteX54" fmla="*/ 1891696 w 8042946"/>
              <a:gd name="connsiteY54" fmla="*/ 0 h 2354893"/>
              <a:gd name="connsiteX55" fmla="*/ 1666228 w 8042946"/>
              <a:gd name="connsiteY55" fmla="*/ 6263 h 2354893"/>
              <a:gd name="connsiteX56" fmla="*/ 1340551 w 8042946"/>
              <a:gd name="connsiteY56" fmla="*/ 43841 h 2354893"/>
              <a:gd name="connsiteX57" fmla="*/ 78668 w 8042946"/>
              <a:gd name="connsiteY57"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5067044 w 8042946"/>
              <a:gd name="connsiteY29" fmla="*/ 2311052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824722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93736 w 8042946"/>
              <a:gd name="connsiteY27" fmla="*/ 2296790 h 2354893"/>
              <a:gd name="connsiteX28" fmla="*/ 4824722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6633 w 8042946"/>
              <a:gd name="connsiteY4" fmla="*/ 858033 h 2354893"/>
              <a:gd name="connsiteX5" fmla="*/ 50370 w 8042946"/>
              <a:gd name="connsiteY5" fmla="*/ 883085 h 2354893"/>
              <a:gd name="connsiteX6" fmla="*/ 44107 w 8042946"/>
              <a:gd name="connsiteY6" fmla="*/ 1014608 h 2354893"/>
              <a:gd name="connsiteX7" fmla="*/ 37844 w 8042946"/>
              <a:gd name="connsiteY7" fmla="*/ 1045923 h 2354893"/>
              <a:gd name="connsiteX8" fmla="*/ 19055 w 8042946"/>
              <a:gd name="connsiteY8" fmla="*/ 1221288 h 2354893"/>
              <a:gd name="connsiteX9" fmla="*/ 25318 w 8042946"/>
              <a:gd name="connsiteY9" fmla="*/ 1722329 h 2354893"/>
              <a:gd name="connsiteX10" fmla="*/ 31581 w 8042946"/>
              <a:gd name="connsiteY10" fmla="*/ 1753644 h 2354893"/>
              <a:gd name="connsiteX11" fmla="*/ 19055 w 8042946"/>
              <a:gd name="connsiteY11" fmla="*/ 1979112 h 2354893"/>
              <a:gd name="connsiteX12" fmla="*/ 25318 w 8042946"/>
              <a:gd name="connsiteY12" fmla="*/ 2041742 h 2354893"/>
              <a:gd name="connsiteX13" fmla="*/ 37844 w 8042946"/>
              <a:gd name="connsiteY13" fmla="*/ 2066794 h 2354893"/>
              <a:gd name="connsiteX14" fmla="*/ 44107 w 8042946"/>
              <a:gd name="connsiteY14" fmla="*/ 2091847 h 2354893"/>
              <a:gd name="connsiteX15" fmla="*/ 50370 w 8042946"/>
              <a:gd name="connsiteY15" fmla="*/ 2179529 h 2354893"/>
              <a:gd name="connsiteX16" fmla="*/ 62896 w 8042946"/>
              <a:gd name="connsiteY16" fmla="*/ 2217107 h 2354893"/>
              <a:gd name="connsiteX17" fmla="*/ 100474 w 8042946"/>
              <a:gd name="connsiteY17" fmla="*/ 2292263 h 2354893"/>
              <a:gd name="connsiteX18" fmla="*/ 282102 w 8042946"/>
              <a:gd name="connsiteY18" fmla="*/ 2298526 h 2354893"/>
              <a:gd name="connsiteX19" fmla="*/ 576463 w 8042946"/>
              <a:gd name="connsiteY19" fmla="*/ 2311052 h 2354893"/>
              <a:gd name="connsiteX20" fmla="*/ 714250 w 8042946"/>
              <a:gd name="connsiteY20" fmla="*/ 2317315 h 2354893"/>
              <a:gd name="connsiteX21" fmla="*/ 1002348 w 8042946"/>
              <a:gd name="connsiteY21" fmla="*/ 2323578 h 2354893"/>
              <a:gd name="connsiteX22" fmla="*/ 1346814 w 8042946"/>
              <a:gd name="connsiteY22" fmla="*/ 2336104 h 2354893"/>
              <a:gd name="connsiteX23" fmla="*/ 1553493 w 8042946"/>
              <a:gd name="connsiteY23" fmla="*/ 2348630 h 2354893"/>
              <a:gd name="connsiteX24" fmla="*/ 1991904 w 8042946"/>
              <a:gd name="connsiteY24" fmla="*/ 2354893 h 2354893"/>
              <a:gd name="connsiteX25" fmla="*/ 3958491 w 8042946"/>
              <a:gd name="connsiteY25" fmla="*/ 2298526 h 2354893"/>
              <a:gd name="connsiteX26" fmla="*/ 4393736 w 8042946"/>
              <a:gd name="connsiteY26" fmla="*/ 2296790 h 2354893"/>
              <a:gd name="connsiteX27" fmla="*/ 4824722 w 8042946"/>
              <a:gd name="connsiteY27" fmla="*/ 2273474 h 2354893"/>
              <a:gd name="connsiteX28" fmla="*/ 5509281 w 8042946"/>
              <a:gd name="connsiteY28" fmla="*/ 2307630 h 2354893"/>
              <a:gd name="connsiteX29" fmla="*/ 6895844 w 8042946"/>
              <a:gd name="connsiteY29" fmla="*/ 2304789 h 2354893"/>
              <a:gd name="connsiteX30" fmla="*/ 7653669 w 8042946"/>
              <a:gd name="connsiteY30" fmla="*/ 2317315 h 2354893"/>
              <a:gd name="connsiteX31" fmla="*/ 7979961 w 8042946"/>
              <a:gd name="connsiteY31" fmla="*/ 2331526 h 2354893"/>
              <a:gd name="connsiteX32" fmla="*/ 8041976 w 8042946"/>
              <a:gd name="connsiteY32" fmla="*/ 2223370 h 2354893"/>
              <a:gd name="connsiteX33" fmla="*/ 8016924 w 8042946"/>
              <a:gd name="connsiteY33" fmla="*/ 1954060 h 2354893"/>
              <a:gd name="connsiteX34" fmla="*/ 8004398 w 8042946"/>
              <a:gd name="connsiteY34" fmla="*/ 1822537 h 2354893"/>
              <a:gd name="connsiteX35" fmla="*/ 7998134 w 8042946"/>
              <a:gd name="connsiteY35" fmla="*/ 1640910 h 2354893"/>
              <a:gd name="connsiteX36" fmla="*/ 7998134 w 8042946"/>
              <a:gd name="connsiteY36" fmla="*/ 1453019 h 2354893"/>
              <a:gd name="connsiteX37" fmla="*/ 7973082 w 8042946"/>
              <a:gd name="connsiteY37" fmla="*/ 1321496 h 2354893"/>
              <a:gd name="connsiteX38" fmla="*/ 7960556 w 8042946"/>
              <a:gd name="connsiteY38" fmla="*/ 1208762 h 2354893"/>
              <a:gd name="connsiteX39" fmla="*/ 7966819 w 8042946"/>
              <a:gd name="connsiteY39" fmla="*/ 1014608 h 2354893"/>
              <a:gd name="connsiteX40" fmla="*/ 7977181 w 8042946"/>
              <a:gd name="connsiteY40" fmla="*/ 429408 h 2354893"/>
              <a:gd name="connsiteX41" fmla="*/ 7891663 w 8042946"/>
              <a:gd name="connsiteY41" fmla="*/ 93945 h 2354893"/>
              <a:gd name="connsiteX42" fmla="*/ 7459515 w 8042946"/>
              <a:gd name="connsiteY42" fmla="*/ 100208 h 2354893"/>
              <a:gd name="connsiteX43" fmla="*/ 7428200 w 8042946"/>
              <a:gd name="connsiteY43" fmla="*/ 106471 h 2354893"/>
              <a:gd name="connsiteX44" fmla="*/ 7234047 w 8042946"/>
              <a:gd name="connsiteY44" fmla="*/ 112734 h 2354893"/>
              <a:gd name="connsiteX45" fmla="*/ 6864529 w 8042946"/>
              <a:gd name="connsiteY45" fmla="*/ 112734 h 2354893"/>
              <a:gd name="connsiteX46" fmla="*/ 6657850 w 8042946"/>
              <a:gd name="connsiteY46" fmla="*/ 106471 h 2354893"/>
              <a:gd name="connsiteX47" fmla="*/ 6169334 w 8042946"/>
              <a:gd name="connsiteY47" fmla="*/ 106471 h 2354893"/>
              <a:gd name="connsiteX48" fmla="*/ 5261198 w 8042946"/>
              <a:gd name="connsiteY48" fmla="*/ 100208 h 2354893"/>
              <a:gd name="connsiteX49" fmla="*/ 4872891 w 8042946"/>
              <a:gd name="connsiteY49" fmla="*/ 50104 h 2354893"/>
              <a:gd name="connsiteX50" fmla="*/ 3313400 w 8042946"/>
              <a:gd name="connsiteY50" fmla="*/ 43841 h 2354893"/>
              <a:gd name="connsiteX51" fmla="*/ 2348896 w 8042946"/>
              <a:gd name="connsiteY51" fmla="*/ 6263 h 2354893"/>
              <a:gd name="connsiteX52" fmla="*/ 1891696 w 8042946"/>
              <a:gd name="connsiteY52" fmla="*/ 0 h 2354893"/>
              <a:gd name="connsiteX53" fmla="*/ 1666228 w 8042946"/>
              <a:gd name="connsiteY53" fmla="*/ 6263 h 2354893"/>
              <a:gd name="connsiteX54" fmla="*/ 1340551 w 8042946"/>
              <a:gd name="connsiteY54" fmla="*/ 43841 h 2354893"/>
              <a:gd name="connsiteX55" fmla="*/ 78668 w 8042946"/>
              <a:gd name="connsiteY55"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6633 w 8042946"/>
              <a:gd name="connsiteY4" fmla="*/ 858033 h 2354893"/>
              <a:gd name="connsiteX5" fmla="*/ 50370 w 8042946"/>
              <a:gd name="connsiteY5" fmla="*/ 883085 h 2354893"/>
              <a:gd name="connsiteX6" fmla="*/ 37844 w 8042946"/>
              <a:gd name="connsiteY6" fmla="*/ 1045923 h 2354893"/>
              <a:gd name="connsiteX7" fmla="*/ 19055 w 8042946"/>
              <a:gd name="connsiteY7" fmla="*/ 1221288 h 2354893"/>
              <a:gd name="connsiteX8" fmla="*/ 25318 w 8042946"/>
              <a:gd name="connsiteY8" fmla="*/ 1722329 h 2354893"/>
              <a:gd name="connsiteX9" fmla="*/ 31581 w 8042946"/>
              <a:gd name="connsiteY9" fmla="*/ 1753644 h 2354893"/>
              <a:gd name="connsiteX10" fmla="*/ 19055 w 8042946"/>
              <a:gd name="connsiteY10" fmla="*/ 1979112 h 2354893"/>
              <a:gd name="connsiteX11" fmla="*/ 25318 w 8042946"/>
              <a:gd name="connsiteY11" fmla="*/ 2041742 h 2354893"/>
              <a:gd name="connsiteX12" fmla="*/ 37844 w 8042946"/>
              <a:gd name="connsiteY12" fmla="*/ 2066794 h 2354893"/>
              <a:gd name="connsiteX13" fmla="*/ 44107 w 8042946"/>
              <a:gd name="connsiteY13" fmla="*/ 2091847 h 2354893"/>
              <a:gd name="connsiteX14" fmla="*/ 50370 w 8042946"/>
              <a:gd name="connsiteY14" fmla="*/ 2179529 h 2354893"/>
              <a:gd name="connsiteX15" fmla="*/ 62896 w 8042946"/>
              <a:gd name="connsiteY15" fmla="*/ 2217107 h 2354893"/>
              <a:gd name="connsiteX16" fmla="*/ 100474 w 8042946"/>
              <a:gd name="connsiteY16" fmla="*/ 2292263 h 2354893"/>
              <a:gd name="connsiteX17" fmla="*/ 282102 w 8042946"/>
              <a:gd name="connsiteY17" fmla="*/ 2298526 h 2354893"/>
              <a:gd name="connsiteX18" fmla="*/ 576463 w 8042946"/>
              <a:gd name="connsiteY18" fmla="*/ 2311052 h 2354893"/>
              <a:gd name="connsiteX19" fmla="*/ 714250 w 8042946"/>
              <a:gd name="connsiteY19" fmla="*/ 2317315 h 2354893"/>
              <a:gd name="connsiteX20" fmla="*/ 1002348 w 8042946"/>
              <a:gd name="connsiteY20" fmla="*/ 2323578 h 2354893"/>
              <a:gd name="connsiteX21" fmla="*/ 1346814 w 8042946"/>
              <a:gd name="connsiteY21" fmla="*/ 2336104 h 2354893"/>
              <a:gd name="connsiteX22" fmla="*/ 1553493 w 8042946"/>
              <a:gd name="connsiteY22" fmla="*/ 2348630 h 2354893"/>
              <a:gd name="connsiteX23" fmla="*/ 1991904 w 8042946"/>
              <a:gd name="connsiteY23" fmla="*/ 2354893 h 2354893"/>
              <a:gd name="connsiteX24" fmla="*/ 3958491 w 8042946"/>
              <a:gd name="connsiteY24" fmla="*/ 2298526 h 2354893"/>
              <a:gd name="connsiteX25" fmla="*/ 4393736 w 8042946"/>
              <a:gd name="connsiteY25" fmla="*/ 2296790 h 2354893"/>
              <a:gd name="connsiteX26" fmla="*/ 4824722 w 8042946"/>
              <a:gd name="connsiteY26" fmla="*/ 2273474 h 2354893"/>
              <a:gd name="connsiteX27" fmla="*/ 5509281 w 8042946"/>
              <a:gd name="connsiteY27" fmla="*/ 2307630 h 2354893"/>
              <a:gd name="connsiteX28" fmla="*/ 6895844 w 8042946"/>
              <a:gd name="connsiteY28" fmla="*/ 2304789 h 2354893"/>
              <a:gd name="connsiteX29" fmla="*/ 7653669 w 8042946"/>
              <a:gd name="connsiteY29" fmla="*/ 2317315 h 2354893"/>
              <a:gd name="connsiteX30" fmla="*/ 7979961 w 8042946"/>
              <a:gd name="connsiteY30" fmla="*/ 2331526 h 2354893"/>
              <a:gd name="connsiteX31" fmla="*/ 8041976 w 8042946"/>
              <a:gd name="connsiteY31" fmla="*/ 2223370 h 2354893"/>
              <a:gd name="connsiteX32" fmla="*/ 8016924 w 8042946"/>
              <a:gd name="connsiteY32" fmla="*/ 1954060 h 2354893"/>
              <a:gd name="connsiteX33" fmla="*/ 8004398 w 8042946"/>
              <a:gd name="connsiteY33" fmla="*/ 1822537 h 2354893"/>
              <a:gd name="connsiteX34" fmla="*/ 7998134 w 8042946"/>
              <a:gd name="connsiteY34" fmla="*/ 1640910 h 2354893"/>
              <a:gd name="connsiteX35" fmla="*/ 7998134 w 8042946"/>
              <a:gd name="connsiteY35" fmla="*/ 1453019 h 2354893"/>
              <a:gd name="connsiteX36" fmla="*/ 7973082 w 8042946"/>
              <a:gd name="connsiteY36" fmla="*/ 1321496 h 2354893"/>
              <a:gd name="connsiteX37" fmla="*/ 7960556 w 8042946"/>
              <a:gd name="connsiteY37" fmla="*/ 1208762 h 2354893"/>
              <a:gd name="connsiteX38" fmla="*/ 7966819 w 8042946"/>
              <a:gd name="connsiteY38" fmla="*/ 1014608 h 2354893"/>
              <a:gd name="connsiteX39" fmla="*/ 7977181 w 8042946"/>
              <a:gd name="connsiteY39" fmla="*/ 429408 h 2354893"/>
              <a:gd name="connsiteX40" fmla="*/ 7891663 w 8042946"/>
              <a:gd name="connsiteY40" fmla="*/ 93945 h 2354893"/>
              <a:gd name="connsiteX41" fmla="*/ 7459515 w 8042946"/>
              <a:gd name="connsiteY41" fmla="*/ 100208 h 2354893"/>
              <a:gd name="connsiteX42" fmla="*/ 7428200 w 8042946"/>
              <a:gd name="connsiteY42" fmla="*/ 106471 h 2354893"/>
              <a:gd name="connsiteX43" fmla="*/ 7234047 w 8042946"/>
              <a:gd name="connsiteY43" fmla="*/ 112734 h 2354893"/>
              <a:gd name="connsiteX44" fmla="*/ 6864529 w 8042946"/>
              <a:gd name="connsiteY44" fmla="*/ 112734 h 2354893"/>
              <a:gd name="connsiteX45" fmla="*/ 6657850 w 8042946"/>
              <a:gd name="connsiteY45" fmla="*/ 106471 h 2354893"/>
              <a:gd name="connsiteX46" fmla="*/ 6169334 w 8042946"/>
              <a:gd name="connsiteY46" fmla="*/ 106471 h 2354893"/>
              <a:gd name="connsiteX47" fmla="*/ 5261198 w 8042946"/>
              <a:gd name="connsiteY47" fmla="*/ 100208 h 2354893"/>
              <a:gd name="connsiteX48" fmla="*/ 4872891 w 8042946"/>
              <a:gd name="connsiteY48" fmla="*/ 50104 h 2354893"/>
              <a:gd name="connsiteX49" fmla="*/ 3313400 w 8042946"/>
              <a:gd name="connsiteY49" fmla="*/ 43841 h 2354893"/>
              <a:gd name="connsiteX50" fmla="*/ 2348896 w 8042946"/>
              <a:gd name="connsiteY50" fmla="*/ 6263 h 2354893"/>
              <a:gd name="connsiteX51" fmla="*/ 1891696 w 8042946"/>
              <a:gd name="connsiteY51" fmla="*/ 0 h 2354893"/>
              <a:gd name="connsiteX52" fmla="*/ 1666228 w 8042946"/>
              <a:gd name="connsiteY52" fmla="*/ 6263 h 2354893"/>
              <a:gd name="connsiteX53" fmla="*/ 1340551 w 8042946"/>
              <a:gd name="connsiteY53" fmla="*/ 43841 h 2354893"/>
              <a:gd name="connsiteX54" fmla="*/ 78668 w 8042946"/>
              <a:gd name="connsiteY54"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0370 w 8042946"/>
              <a:gd name="connsiteY4" fmla="*/ 883085 h 2354893"/>
              <a:gd name="connsiteX5" fmla="*/ 37844 w 8042946"/>
              <a:gd name="connsiteY5" fmla="*/ 1045923 h 2354893"/>
              <a:gd name="connsiteX6" fmla="*/ 19055 w 8042946"/>
              <a:gd name="connsiteY6" fmla="*/ 1221288 h 2354893"/>
              <a:gd name="connsiteX7" fmla="*/ 25318 w 8042946"/>
              <a:gd name="connsiteY7" fmla="*/ 1722329 h 2354893"/>
              <a:gd name="connsiteX8" fmla="*/ 31581 w 8042946"/>
              <a:gd name="connsiteY8" fmla="*/ 1753644 h 2354893"/>
              <a:gd name="connsiteX9" fmla="*/ 19055 w 8042946"/>
              <a:gd name="connsiteY9" fmla="*/ 1979112 h 2354893"/>
              <a:gd name="connsiteX10" fmla="*/ 25318 w 8042946"/>
              <a:gd name="connsiteY10" fmla="*/ 2041742 h 2354893"/>
              <a:gd name="connsiteX11" fmla="*/ 37844 w 8042946"/>
              <a:gd name="connsiteY11" fmla="*/ 2066794 h 2354893"/>
              <a:gd name="connsiteX12" fmla="*/ 44107 w 8042946"/>
              <a:gd name="connsiteY12" fmla="*/ 2091847 h 2354893"/>
              <a:gd name="connsiteX13" fmla="*/ 50370 w 8042946"/>
              <a:gd name="connsiteY13" fmla="*/ 2179529 h 2354893"/>
              <a:gd name="connsiteX14" fmla="*/ 62896 w 8042946"/>
              <a:gd name="connsiteY14" fmla="*/ 2217107 h 2354893"/>
              <a:gd name="connsiteX15" fmla="*/ 100474 w 8042946"/>
              <a:gd name="connsiteY15" fmla="*/ 2292263 h 2354893"/>
              <a:gd name="connsiteX16" fmla="*/ 282102 w 8042946"/>
              <a:gd name="connsiteY16" fmla="*/ 2298526 h 2354893"/>
              <a:gd name="connsiteX17" fmla="*/ 576463 w 8042946"/>
              <a:gd name="connsiteY17" fmla="*/ 2311052 h 2354893"/>
              <a:gd name="connsiteX18" fmla="*/ 714250 w 8042946"/>
              <a:gd name="connsiteY18" fmla="*/ 2317315 h 2354893"/>
              <a:gd name="connsiteX19" fmla="*/ 1002348 w 8042946"/>
              <a:gd name="connsiteY19" fmla="*/ 2323578 h 2354893"/>
              <a:gd name="connsiteX20" fmla="*/ 1346814 w 8042946"/>
              <a:gd name="connsiteY20" fmla="*/ 2336104 h 2354893"/>
              <a:gd name="connsiteX21" fmla="*/ 1553493 w 8042946"/>
              <a:gd name="connsiteY21" fmla="*/ 2348630 h 2354893"/>
              <a:gd name="connsiteX22" fmla="*/ 1991904 w 8042946"/>
              <a:gd name="connsiteY22" fmla="*/ 2354893 h 2354893"/>
              <a:gd name="connsiteX23" fmla="*/ 3958491 w 8042946"/>
              <a:gd name="connsiteY23" fmla="*/ 2298526 h 2354893"/>
              <a:gd name="connsiteX24" fmla="*/ 4393736 w 8042946"/>
              <a:gd name="connsiteY24" fmla="*/ 2296790 h 2354893"/>
              <a:gd name="connsiteX25" fmla="*/ 4824722 w 8042946"/>
              <a:gd name="connsiteY25" fmla="*/ 2273474 h 2354893"/>
              <a:gd name="connsiteX26" fmla="*/ 5509281 w 8042946"/>
              <a:gd name="connsiteY26" fmla="*/ 2307630 h 2354893"/>
              <a:gd name="connsiteX27" fmla="*/ 6895844 w 8042946"/>
              <a:gd name="connsiteY27" fmla="*/ 2304789 h 2354893"/>
              <a:gd name="connsiteX28" fmla="*/ 7653669 w 8042946"/>
              <a:gd name="connsiteY28" fmla="*/ 2317315 h 2354893"/>
              <a:gd name="connsiteX29" fmla="*/ 7979961 w 8042946"/>
              <a:gd name="connsiteY29" fmla="*/ 2331526 h 2354893"/>
              <a:gd name="connsiteX30" fmla="*/ 8041976 w 8042946"/>
              <a:gd name="connsiteY30" fmla="*/ 2223370 h 2354893"/>
              <a:gd name="connsiteX31" fmla="*/ 8016924 w 8042946"/>
              <a:gd name="connsiteY31" fmla="*/ 1954060 h 2354893"/>
              <a:gd name="connsiteX32" fmla="*/ 8004398 w 8042946"/>
              <a:gd name="connsiteY32" fmla="*/ 1822537 h 2354893"/>
              <a:gd name="connsiteX33" fmla="*/ 7998134 w 8042946"/>
              <a:gd name="connsiteY33" fmla="*/ 1640910 h 2354893"/>
              <a:gd name="connsiteX34" fmla="*/ 7998134 w 8042946"/>
              <a:gd name="connsiteY34" fmla="*/ 1453019 h 2354893"/>
              <a:gd name="connsiteX35" fmla="*/ 7973082 w 8042946"/>
              <a:gd name="connsiteY35" fmla="*/ 1321496 h 2354893"/>
              <a:gd name="connsiteX36" fmla="*/ 7960556 w 8042946"/>
              <a:gd name="connsiteY36" fmla="*/ 1208762 h 2354893"/>
              <a:gd name="connsiteX37" fmla="*/ 7966819 w 8042946"/>
              <a:gd name="connsiteY37" fmla="*/ 1014608 h 2354893"/>
              <a:gd name="connsiteX38" fmla="*/ 7977181 w 8042946"/>
              <a:gd name="connsiteY38" fmla="*/ 429408 h 2354893"/>
              <a:gd name="connsiteX39" fmla="*/ 7891663 w 8042946"/>
              <a:gd name="connsiteY39" fmla="*/ 93945 h 2354893"/>
              <a:gd name="connsiteX40" fmla="*/ 7459515 w 8042946"/>
              <a:gd name="connsiteY40" fmla="*/ 100208 h 2354893"/>
              <a:gd name="connsiteX41" fmla="*/ 7428200 w 8042946"/>
              <a:gd name="connsiteY41" fmla="*/ 106471 h 2354893"/>
              <a:gd name="connsiteX42" fmla="*/ 7234047 w 8042946"/>
              <a:gd name="connsiteY42" fmla="*/ 112734 h 2354893"/>
              <a:gd name="connsiteX43" fmla="*/ 6864529 w 8042946"/>
              <a:gd name="connsiteY43" fmla="*/ 112734 h 2354893"/>
              <a:gd name="connsiteX44" fmla="*/ 6657850 w 8042946"/>
              <a:gd name="connsiteY44" fmla="*/ 106471 h 2354893"/>
              <a:gd name="connsiteX45" fmla="*/ 6169334 w 8042946"/>
              <a:gd name="connsiteY45" fmla="*/ 106471 h 2354893"/>
              <a:gd name="connsiteX46" fmla="*/ 5261198 w 8042946"/>
              <a:gd name="connsiteY46" fmla="*/ 100208 h 2354893"/>
              <a:gd name="connsiteX47" fmla="*/ 4872891 w 8042946"/>
              <a:gd name="connsiteY47" fmla="*/ 50104 h 2354893"/>
              <a:gd name="connsiteX48" fmla="*/ 3313400 w 8042946"/>
              <a:gd name="connsiteY48" fmla="*/ 43841 h 2354893"/>
              <a:gd name="connsiteX49" fmla="*/ 2348896 w 8042946"/>
              <a:gd name="connsiteY49" fmla="*/ 6263 h 2354893"/>
              <a:gd name="connsiteX50" fmla="*/ 1891696 w 8042946"/>
              <a:gd name="connsiteY50" fmla="*/ 0 h 2354893"/>
              <a:gd name="connsiteX51" fmla="*/ 1666228 w 8042946"/>
              <a:gd name="connsiteY51" fmla="*/ 6263 h 2354893"/>
              <a:gd name="connsiteX52" fmla="*/ 1340551 w 8042946"/>
              <a:gd name="connsiteY52" fmla="*/ 43841 h 2354893"/>
              <a:gd name="connsiteX53" fmla="*/ 78668 w 8042946"/>
              <a:gd name="connsiteY53" fmla="*/ 51240 h 2354893"/>
              <a:gd name="connsiteX0" fmla="*/ 78643 w 8042921"/>
              <a:gd name="connsiteY0" fmla="*/ 51240 h 2354893"/>
              <a:gd name="connsiteX1" fmla="*/ 24805 w 8042921"/>
              <a:gd name="connsiteY1" fmla="*/ 225737 h 2354893"/>
              <a:gd name="connsiteX2" fmla="*/ 69134 w 8042921"/>
              <a:gd name="connsiteY2" fmla="*/ 613775 h 2354893"/>
              <a:gd name="connsiteX3" fmla="*/ 50345 w 8042921"/>
              <a:gd name="connsiteY3" fmla="*/ 883085 h 2354893"/>
              <a:gd name="connsiteX4" fmla="*/ 37819 w 8042921"/>
              <a:gd name="connsiteY4" fmla="*/ 1045923 h 2354893"/>
              <a:gd name="connsiteX5" fmla="*/ 19030 w 8042921"/>
              <a:gd name="connsiteY5" fmla="*/ 1221288 h 2354893"/>
              <a:gd name="connsiteX6" fmla="*/ 25293 w 8042921"/>
              <a:gd name="connsiteY6" fmla="*/ 1722329 h 2354893"/>
              <a:gd name="connsiteX7" fmla="*/ 31556 w 8042921"/>
              <a:gd name="connsiteY7" fmla="*/ 1753644 h 2354893"/>
              <a:gd name="connsiteX8" fmla="*/ 19030 w 8042921"/>
              <a:gd name="connsiteY8" fmla="*/ 1979112 h 2354893"/>
              <a:gd name="connsiteX9" fmla="*/ 25293 w 8042921"/>
              <a:gd name="connsiteY9" fmla="*/ 2041742 h 2354893"/>
              <a:gd name="connsiteX10" fmla="*/ 37819 w 8042921"/>
              <a:gd name="connsiteY10" fmla="*/ 2066794 h 2354893"/>
              <a:gd name="connsiteX11" fmla="*/ 44082 w 8042921"/>
              <a:gd name="connsiteY11" fmla="*/ 2091847 h 2354893"/>
              <a:gd name="connsiteX12" fmla="*/ 50345 w 8042921"/>
              <a:gd name="connsiteY12" fmla="*/ 2179529 h 2354893"/>
              <a:gd name="connsiteX13" fmla="*/ 62871 w 8042921"/>
              <a:gd name="connsiteY13" fmla="*/ 2217107 h 2354893"/>
              <a:gd name="connsiteX14" fmla="*/ 100449 w 8042921"/>
              <a:gd name="connsiteY14" fmla="*/ 2292263 h 2354893"/>
              <a:gd name="connsiteX15" fmla="*/ 282077 w 8042921"/>
              <a:gd name="connsiteY15" fmla="*/ 2298526 h 2354893"/>
              <a:gd name="connsiteX16" fmla="*/ 576438 w 8042921"/>
              <a:gd name="connsiteY16" fmla="*/ 2311052 h 2354893"/>
              <a:gd name="connsiteX17" fmla="*/ 714225 w 8042921"/>
              <a:gd name="connsiteY17" fmla="*/ 2317315 h 2354893"/>
              <a:gd name="connsiteX18" fmla="*/ 1002323 w 8042921"/>
              <a:gd name="connsiteY18" fmla="*/ 2323578 h 2354893"/>
              <a:gd name="connsiteX19" fmla="*/ 1346789 w 8042921"/>
              <a:gd name="connsiteY19" fmla="*/ 2336104 h 2354893"/>
              <a:gd name="connsiteX20" fmla="*/ 1553468 w 8042921"/>
              <a:gd name="connsiteY20" fmla="*/ 2348630 h 2354893"/>
              <a:gd name="connsiteX21" fmla="*/ 1991879 w 8042921"/>
              <a:gd name="connsiteY21" fmla="*/ 2354893 h 2354893"/>
              <a:gd name="connsiteX22" fmla="*/ 3958466 w 8042921"/>
              <a:gd name="connsiteY22" fmla="*/ 2298526 h 2354893"/>
              <a:gd name="connsiteX23" fmla="*/ 4393711 w 8042921"/>
              <a:gd name="connsiteY23" fmla="*/ 2296790 h 2354893"/>
              <a:gd name="connsiteX24" fmla="*/ 4824697 w 8042921"/>
              <a:gd name="connsiteY24" fmla="*/ 2273474 h 2354893"/>
              <a:gd name="connsiteX25" fmla="*/ 5509256 w 8042921"/>
              <a:gd name="connsiteY25" fmla="*/ 2307630 h 2354893"/>
              <a:gd name="connsiteX26" fmla="*/ 6895819 w 8042921"/>
              <a:gd name="connsiteY26" fmla="*/ 2304789 h 2354893"/>
              <a:gd name="connsiteX27" fmla="*/ 7653644 w 8042921"/>
              <a:gd name="connsiteY27" fmla="*/ 2317315 h 2354893"/>
              <a:gd name="connsiteX28" fmla="*/ 7979936 w 8042921"/>
              <a:gd name="connsiteY28" fmla="*/ 2331526 h 2354893"/>
              <a:gd name="connsiteX29" fmla="*/ 8041951 w 8042921"/>
              <a:gd name="connsiteY29" fmla="*/ 2223370 h 2354893"/>
              <a:gd name="connsiteX30" fmla="*/ 8016899 w 8042921"/>
              <a:gd name="connsiteY30" fmla="*/ 1954060 h 2354893"/>
              <a:gd name="connsiteX31" fmla="*/ 8004373 w 8042921"/>
              <a:gd name="connsiteY31" fmla="*/ 1822537 h 2354893"/>
              <a:gd name="connsiteX32" fmla="*/ 7998109 w 8042921"/>
              <a:gd name="connsiteY32" fmla="*/ 1640910 h 2354893"/>
              <a:gd name="connsiteX33" fmla="*/ 7998109 w 8042921"/>
              <a:gd name="connsiteY33" fmla="*/ 1453019 h 2354893"/>
              <a:gd name="connsiteX34" fmla="*/ 7973057 w 8042921"/>
              <a:gd name="connsiteY34" fmla="*/ 1321496 h 2354893"/>
              <a:gd name="connsiteX35" fmla="*/ 7960531 w 8042921"/>
              <a:gd name="connsiteY35" fmla="*/ 1208762 h 2354893"/>
              <a:gd name="connsiteX36" fmla="*/ 7966794 w 8042921"/>
              <a:gd name="connsiteY36" fmla="*/ 1014608 h 2354893"/>
              <a:gd name="connsiteX37" fmla="*/ 7977156 w 8042921"/>
              <a:gd name="connsiteY37" fmla="*/ 429408 h 2354893"/>
              <a:gd name="connsiteX38" fmla="*/ 7891638 w 8042921"/>
              <a:gd name="connsiteY38" fmla="*/ 93945 h 2354893"/>
              <a:gd name="connsiteX39" fmla="*/ 7459490 w 8042921"/>
              <a:gd name="connsiteY39" fmla="*/ 100208 h 2354893"/>
              <a:gd name="connsiteX40" fmla="*/ 7428175 w 8042921"/>
              <a:gd name="connsiteY40" fmla="*/ 106471 h 2354893"/>
              <a:gd name="connsiteX41" fmla="*/ 7234022 w 8042921"/>
              <a:gd name="connsiteY41" fmla="*/ 112734 h 2354893"/>
              <a:gd name="connsiteX42" fmla="*/ 6864504 w 8042921"/>
              <a:gd name="connsiteY42" fmla="*/ 112734 h 2354893"/>
              <a:gd name="connsiteX43" fmla="*/ 6657825 w 8042921"/>
              <a:gd name="connsiteY43" fmla="*/ 106471 h 2354893"/>
              <a:gd name="connsiteX44" fmla="*/ 6169309 w 8042921"/>
              <a:gd name="connsiteY44" fmla="*/ 106471 h 2354893"/>
              <a:gd name="connsiteX45" fmla="*/ 5261173 w 8042921"/>
              <a:gd name="connsiteY45" fmla="*/ 100208 h 2354893"/>
              <a:gd name="connsiteX46" fmla="*/ 4872866 w 8042921"/>
              <a:gd name="connsiteY46" fmla="*/ 50104 h 2354893"/>
              <a:gd name="connsiteX47" fmla="*/ 3313375 w 8042921"/>
              <a:gd name="connsiteY47" fmla="*/ 43841 h 2354893"/>
              <a:gd name="connsiteX48" fmla="*/ 2348871 w 8042921"/>
              <a:gd name="connsiteY48" fmla="*/ 6263 h 2354893"/>
              <a:gd name="connsiteX49" fmla="*/ 1891671 w 8042921"/>
              <a:gd name="connsiteY49" fmla="*/ 0 h 2354893"/>
              <a:gd name="connsiteX50" fmla="*/ 1666203 w 8042921"/>
              <a:gd name="connsiteY50" fmla="*/ 6263 h 2354893"/>
              <a:gd name="connsiteX51" fmla="*/ 1340526 w 8042921"/>
              <a:gd name="connsiteY51" fmla="*/ 43841 h 2354893"/>
              <a:gd name="connsiteX52" fmla="*/ 78643 w 8042921"/>
              <a:gd name="connsiteY52" fmla="*/ 51240 h 2354893"/>
              <a:gd name="connsiteX0" fmla="*/ 78643 w 8042921"/>
              <a:gd name="connsiteY0" fmla="*/ 51240 h 2354893"/>
              <a:gd name="connsiteX1" fmla="*/ 24805 w 8042921"/>
              <a:gd name="connsiteY1" fmla="*/ 225737 h 2354893"/>
              <a:gd name="connsiteX2" fmla="*/ 45858 w 8042921"/>
              <a:gd name="connsiteY2" fmla="*/ 624037 h 2354893"/>
              <a:gd name="connsiteX3" fmla="*/ 50345 w 8042921"/>
              <a:gd name="connsiteY3" fmla="*/ 883085 h 2354893"/>
              <a:gd name="connsiteX4" fmla="*/ 37819 w 8042921"/>
              <a:gd name="connsiteY4" fmla="*/ 1045923 h 2354893"/>
              <a:gd name="connsiteX5" fmla="*/ 19030 w 8042921"/>
              <a:gd name="connsiteY5" fmla="*/ 1221288 h 2354893"/>
              <a:gd name="connsiteX6" fmla="*/ 25293 w 8042921"/>
              <a:gd name="connsiteY6" fmla="*/ 1722329 h 2354893"/>
              <a:gd name="connsiteX7" fmla="*/ 31556 w 8042921"/>
              <a:gd name="connsiteY7" fmla="*/ 1753644 h 2354893"/>
              <a:gd name="connsiteX8" fmla="*/ 19030 w 8042921"/>
              <a:gd name="connsiteY8" fmla="*/ 1979112 h 2354893"/>
              <a:gd name="connsiteX9" fmla="*/ 25293 w 8042921"/>
              <a:gd name="connsiteY9" fmla="*/ 2041742 h 2354893"/>
              <a:gd name="connsiteX10" fmla="*/ 37819 w 8042921"/>
              <a:gd name="connsiteY10" fmla="*/ 2066794 h 2354893"/>
              <a:gd name="connsiteX11" fmla="*/ 44082 w 8042921"/>
              <a:gd name="connsiteY11" fmla="*/ 2091847 h 2354893"/>
              <a:gd name="connsiteX12" fmla="*/ 50345 w 8042921"/>
              <a:gd name="connsiteY12" fmla="*/ 2179529 h 2354893"/>
              <a:gd name="connsiteX13" fmla="*/ 62871 w 8042921"/>
              <a:gd name="connsiteY13" fmla="*/ 2217107 h 2354893"/>
              <a:gd name="connsiteX14" fmla="*/ 100449 w 8042921"/>
              <a:gd name="connsiteY14" fmla="*/ 2292263 h 2354893"/>
              <a:gd name="connsiteX15" fmla="*/ 282077 w 8042921"/>
              <a:gd name="connsiteY15" fmla="*/ 2298526 h 2354893"/>
              <a:gd name="connsiteX16" fmla="*/ 576438 w 8042921"/>
              <a:gd name="connsiteY16" fmla="*/ 2311052 h 2354893"/>
              <a:gd name="connsiteX17" fmla="*/ 714225 w 8042921"/>
              <a:gd name="connsiteY17" fmla="*/ 2317315 h 2354893"/>
              <a:gd name="connsiteX18" fmla="*/ 1002323 w 8042921"/>
              <a:gd name="connsiteY18" fmla="*/ 2323578 h 2354893"/>
              <a:gd name="connsiteX19" fmla="*/ 1346789 w 8042921"/>
              <a:gd name="connsiteY19" fmla="*/ 2336104 h 2354893"/>
              <a:gd name="connsiteX20" fmla="*/ 1553468 w 8042921"/>
              <a:gd name="connsiteY20" fmla="*/ 2348630 h 2354893"/>
              <a:gd name="connsiteX21" fmla="*/ 1991879 w 8042921"/>
              <a:gd name="connsiteY21" fmla="*/ 2354893 h 2354893"/>
              <a:gd name="connsiteX22" fmla="*/ 3958466 w 8042921"/>
              <a:gd name="connsiteY22" fmla="*/ 2298526 h 2354893"/>
              <a:gd name="connsiteX23" fmla="*/ 4393711 w 8042921"/>
              <a:gd name="connsiteY23" fmla="*/ 2296790 h 2354893"/>
              <a:gd name="connsiteX24" fmla="*/ 4824697 w 8042921"/>
              <a:gd name="connsiteY24" fmla="*/ 2273474 h 2354893"/>
              <a:gd name="connsiteX25" fmla="*/ 5509256 w 8042921"/>
              <a:gd name="connsiteY25" fmla="*/ 2307630 h 2354893"/>
              <a:gd name="connsiteX26" fmla="*/ 6895819 w 8042921"/>
              <a:gd name="connsiteY26" fmla="*/ 2304789 h 2354893"/>
              <a:gd name="connsiteX27" fmla="*/ 7653644 w 8042921"/>
              <a:gd name="connsiteY27" fmla="*/ 2317315 h 2354893"/>
              <a:gd name="connsiteX28" fmla="*/ 7979936 w 8042921"/>
              <a:gd name="connsiteY28" fmla="*/ 2331526 h 2354893"/>
              <a:gd name="connsiteX29" fmla="*/ 8041951 w 8042921"/>
              <a:gd name="connsiteY29" fmla="*/ 2223370 h 2354893"/>
              <a:gd name="connsiteX30" fmla="*/ 8016899 w 8042921"/>
              <a:gd name="connsiteY30" fmla="*/ 1954060 h 2354893"/>
              <a:gd name="connsiteX31" fmla="*/ 8004373 w 8042921"/>
              <a:gd name="connsiteY31" fmla="*/ 1822537 h 2354893"/>
              <a:gd name="connsiteX32" fmla="*/ 7998109 w 8042921"/>
              <a:gd name="connsiteY32" fmla="*/ 1640910 h 2354893"/>
              <a:gd name="connsiteX33" fmla="*/ 7998109 w 8042921"/>
              <a:gd name="connsiteY33" fmla="*/ 1453019 h 2354893"/>
              <a:gd name="connsiteX34" fmla="*/ 7973057 w 8042921"/>
              <a:gd name="connsiteY34" fmla="*/ 1321496 h 2354893"/>
              <a:gd name="connsiteX35" fmla="*/ 7960531 w 8042921"/>
              <a:gd name="connsiteY35" fmla="*/ 1208762 h 2354893"/>
              <a:gd name="connsiteX36" fmla="*/ 7966794 w 8042921"/>
              <a:gd name="connsiteY36" fmla="*/ 1014608 h 2354893"/>
              <a:gd name="connsiteX37" fmla="*/ 7977156 w 8042921"/>
              <a:gd name="connsiteY37" fmla="*/ 429408 h 2354893"/>
              <a:gd name="connsiteX38" fmla="*/ 7891638 w 8042921"/>
              <a:gd name="connsiteY38" fmla="*/ 93945 h 2354893"/>
              <a:gd name="connsiteX39" fmla="*/ 7459490 w 8042921"/>
              <a:gd name="connsiteY39" fmla="*/ 100208 h 2354893"/>
              <a:gd name="connsiteX40" fmla="*/ 7428175 w 8042921"/>
              <a:gd name="connsiteY40" fmla="*/ 106471 h 2354893"/>
              <a:gd name="connsiteX41" fmla="*/ 7234022 w 8042921"/>
              <a:gd name="connsiteY41" fmla="*/ 112734 h 2354893"/>
              <a:gd name="connsiteX42" fmla="*/ 6864504 w 8042921"/>
              <a:gd name="connsiteY42" fmla="*/ 112734 h 2354893"/>
              <a:gd name="connsiteX43" fmla="*/ 6657825 w 8042921"/>
              <a:gd name="connsiteY43" fmla="*/ 106471 h 2354893"/>
              <a:gd name="connsiteX44" fmla="*/ 6169309 w 8042921"/>
              <a:gd name="connsiteY44" fmla="*/ 106471 h 2354893"/>
              <a:gd name="connsiteX45" fmla="*/ 5261173 w 8042921"/>
              <a:gd name="connsiteY45" fmla="*/ 100208 h 2354893"/>
              <a:gd name="connsiteX46" fmla="*/ 4872866 w 8042921"/>
              <a:gd name="connsiteY46" fmla="*/ 50104 h 2354893"/>
              <a:gd name="connsiteX47" fmla="*/ 3313375 w 8042921"/>
              <a:gd name="connsiteY47" fmla="*/ 43841 h 2354893"/>
              <a:gd name="connsiteX48" fmla="*/ 2348871 w 8042921"/>
              <a:gd name="connsiteY48" fmla="*/ 6263 h 2354893"/>
              <a:gd name="connsiteX49" fmla="*/ 1891671 w 8042921"/>
              <a:gd name="connsiteY49" fmla="*/ 0 h 2354893"/>
              <a:gd name="connsiteX50" fmla="*/ 1666203 w 8042921"/>
              <a:gd name="connsiteY50" fmla="*/ 6263 h 2354893"/>
              <a:gd name="connsiteX51" fmla="*/ 1340526 w 8042921"/>
              <a:gd name="connsiteY51" fmla="*/ 43841 h 2354893"/>
              <a:gd name="connsiteX52" fmla="*/ 78643 w 8042921"/>
              <a:gd name="connsiteY52" fmla="*/ 51240 h 2354893"/>
              <a:gd name="connsiteX0" fmla="*/ 78643 w 8042921"/>
              <a:gd name="connsiteY0" fmla="*/ 51240 h 2354893"/>
              <a:gd name="connsiteX1" fmla="*/ 24805 w 8042921"/>
              <a:gd name="connsiteY1" fmla="*/ 225737 h 2354893"/>
              <a:gd name="connsiteX2" fmla="*/ 16070 w 8042921"/>
              <a:gd name="connsiteY2" fmla="*/ 289294 h 2354893"/>
              <a:gd name="connsiteX3" fmla="*/ 45858 w 8042921"/>
              <a:gd name="connsiteY3" fmla="*/ 624037 h 2354893"/>
              <a:gd name="connsiteX4" fmla="*/ 50345 w 8042921"/>
              <a:gd name="connsiteY4" fmla="*/ 883085 h 2354893"/>
              <a:gd name="connsiteX5" fmla="*/ 37819 w 8042921"/>
              <a:gd name="connsiteY5" fmla="*/ 1045923 h 2354893"/>
              <a:gd name="connsiteX6" fmla="*/ 19030 w 8042921"/>
              <a:gd name="connsiteY6" fmla="*/ 1221288 h 2354893"/>
              <a:gd name="connsiteX7" fmla="*/ 25293 w 8042921"/>
              <a:gd name="connsiteY7" fmla="*/ 1722329 h 2354893"/>
              <a:gd name="connsiteX8" fmla="*/ 31556 w 8042921"/>
              <a:gd name="connsiteY8" fmla="*/ 1753644 h 2354893"/>
              <a:gd name="connsiteX9" fmla="*/ 19030 w 8042921"/>
              <a:gd name="connsiteY9" fmla="*/ 1979112 h 2354893"/>
              <a:gd name="connsiteX10" fmla="*/ 25293 w 8042921"/>
              <a:gd name="connsiteY10" fmla="*/ 2041742 h 2354893"/>
              <a:gd name="connsiteX11" fmla="*/ 37819 w 8042921"/>
              <a:gd name="connsiteY11" fmla="*/ 2066794 h 2354893"/>
              <a:gd name="connsiteX12" fmla="*/ 44082 w 8042921"/>
              <a:gd name="connsiteY12" fmla="*/ 2091847 h 2354893"/>
              <a:gd name="connsiteX13" fmla="*/ 50345 w 8042921"/>
              <a:gd name="connsiteY13" fmla="*/ 2179529 h 2354893"/>
              <a:gd name="connsiteX14" fmla="*/ 62871 w 8042921"/>
              <a:gd name="connsiteY14" fmla="*/ 2217107 h 2354893"/>
              <a:gd name="connsiteX15" fmla="*/ 100449 w 8042921"/>
              <a:gd name="connsiteY15" fmla="*/ 2292263 h 2354893"/>
              <a:gd name="connsiteX16" fmla="*/ 282077 w 8042921"/>
              <a:gd name="connsiteY16" fmla="*/ 2298526 h 2354893"/>
              <a:gd name="connsiteX17" fmla="*/ 576438 w 8042921"/>
              <a:gd name="connsiteY17" fmla="*/ 2311052 h 2354893"/>
              <a:gd name="connsiteX18" fmla="*/ 714225 w 8042921"/>
              <a:gd name="connsiteY18" fmla="*/ 2317315 h 2354893"/>
              <a:gd name="connsiteX19" fmla="*/ 1002323 w 8042921"/>
              <a:gd name="connsiteY19" fmla="*/ 2323578 h 2354893"/>
              <a:gd name="connsiteX20" fmla="*/ 1346789 w 8042921"/>
              <a:gd name="connsiteY20" fmla="*/ 2336104 h 2354893"/>
              <a:gd name="connsiteX21" fmla="*/ 1553468 w 8042921"/>
              <a:gd name="connsiteY21" fmla="*/ 2348630 h 2354893"/>
              <a:gd name="connsiteX22" fmla="*/ 1991879 w 8042921"/>
              <a:gd name="connsiteY22" fmla="*/ 2354893 h 2354893"/>
              <a:gd name="connsiteX23" fmla="*/ 3958466 w 8042921"/>
              <a:gd name="connsiteY23" fmla="*/ 2298526 h 2354893"/>
              <a:gd name="connsiteX24" fmla="*/ 4393711 w 8042921"/>
              <a:gd name="connsiteY24" fmla="*/ 2296790 h 2354893"/>
              <a:gd name="connsiteX25" fmla="*/ 4824697 w 8042921"/>
              <a:gd name="connsiteY25" fmla="*/ 2273474 h 2354893"/>
              <a:gd name="connsiteX26" fmla="*/ 5509256 w 8042921"/>
              <a:gd name="connsiteY26" fmla="*/ 2307630 h 2354893"/>
              <a:gd name="connsiteX27" fmla="*/ 6895819 w 8042921"/>
              <a:gd name="connsiteY27" fmla="*/ 2304789 h 2354893"/>
              <a:gd name="connsiteX28" fmla="*/ 7653644 w 8042921"/>
              <a:gd name="connsiteY28" fmla="*/ 2317315 h 2354893"/>
              <a:gd name="connsiteX29" fmla="*/ 7979936 w 8042921"/>
              <a:gd name="connsiteY29" fmla="*/ 2331526 h 2354893"/>
              <a:gd name="connsiteX30" fmla="*/ 8041951 w 8042921"/>
              <a:gd name="connsiteY30" fmla="*/ 2223370 h 2354893"/>
              <a:gd name="connsiteX31" fmla="*/ 8016899 w 8042921"/>
              <a:gd name="connsiteY31" fmla="*/ 1954060 h 2354893"/>
              <a:gd name="connsiteX32" fmla="*/ 8004373 w 8042921"/>
              <a:gd name="connsiteY32" fmla="*/ 1822537 h 2354893"/>
              <a:gd name="connsiteX33" fmla="*/ 7998109 w 8042921"/>
              <a:gd name="connsiteY33" fmla="*/ 1640910 h 2354893"/>
              <a:gd name="connsiteX34" fmla="*/ 7998109 w 8042921"/>
              <a:gd name="connsiteY34" fmla="*/ 1453019 h 2354893"/>
              <a:gd name="connsiteX35" fmla="*/ 7973057 w 8042921"/>
              <a:gd name="connsiteY35" fmla="*/ 1321496 h 2354893"/>
              <a:gd name="connsiteX36" fmla="*/ 7960531 w 8042921"/>
              <a:gd name="connsiteY36" fmla="*/ 1208762 h 2354893"/>
              <a:gd name="connsiteX37" fmla="*/ 7966794 w 8042921"/>
              <a:gd name="connsiteY37" fmla="*/ 1014608 h 2354893"/>
              <a:gd name="connsiteX38" fmla="*/ 7977156 w 8042921"/>
              <a:gd name="connsiteY38" fmla="*/ 429408 h 2354893"/>
              <a:gd name="connsiteX39" fmla="*/ 7891638 w 8042921"/>
              <a:gd name="connsiteY39" fmla="*/ 93945 h 2354893"/>
              <a:gd name="connsiteX40" fmla="*/ 7459490 w 8042921"/>
              <a:gd name="connsiteY40" fmla="*/ 100208 h 2354893"/>
              <a:gd name="connsiteX41" fmla="*/ 7428175 w 8042921"/>
              <a:gd name="connsiteY41" fmla="*/ 106471 h 2354893"/>
              <a:gd name="connsiteX42" fmla="*/ 7234022 w 8042921"/>
              <a:gd name="connsiteY42" fmla="*/ 112734 h 2354893"/>
              <a:gd name="connsiteX43" fmla="*/ 6864504 w 8042921"/>
              <a:gd name="connsiteY43" fmla="*/ 112734 h 2354893"/>
              <a:gd name="connsiteX44" fmla="*/ 6657825 w 8042921"/>
              <a:gd name="connsiteY44" fmla="*/ 106471 h 2354893"/>
              <a:gd name="connsiteX45" fmla="*/ 6169309 w 8042921"/>
              <a:gd name="connsiteY45" fmla="*/ 106471 h 2354893"/>
              <a:gd name="connsiteX46" fmla="*/ 5261173 w 8042921"/>
              <a:gd name="connsiteY46" fmla="*/ 100208 h 2354893"/>
              <a:gd name="connsiteX47" fmla="*/ 4872866 w 8042921"/>
              <a:gd name="connsiteY47" fmla="*/ 50104 h 2354893"/>
              <a:gd name="connsiteX48" fmla="*/ 3313375 w 8042921"/>
              <a:gd name="connsiteY48" fmla="*/ 43841 h 2354893"/>
              <a:gd name="connsiteX49" fmla="*/ 2348871 w 8042921"/>
              <a:gd name="connsiteY49" fmla="*/ 6263 h 2354893"/>
              <a:gd name="connsiteX50" fmla="*/ 1891671 w 8042921"/>
              <a:gd name="connsiteY50" fmla="*/ 0 h 2354893"/>
              <a:gd name="connsiteX51" fmla="*/ 1666203 w 8042921"/>
              <a:gd name="connsiteY51" fmla="*/ 6263 h 2354893"/>
              <a:gd name="connsiteX52" fmla="*/ 1340526 w 8042921"/>
              <a:gd name="connsiteY52" fmla="*/ 43841 h 2354893"/>
              <a:gd name="connsiteX53" fmla="*/ 78643 w 8042921"/>
              <a:gd name="connsiteY53" fmla="*/ 51240 h 2354893"/>
              <a:gd name="connsiteX0" fmla="*/ 115828 w 8080106"/>
              <a:gd name="connsiteY0" fmla="*/ 51240 h 2354893"/>
              <a:gd name="connsiteX1" fmla="*/ 53255 w 8080106"/>
              <a:gd name="connsiteY1" fmla="*/ 289294 h 2354893"/>
              <a:gd name="connsiteX2" fmla="*/ 83043 w 8080106"/>
              <a:gd name="connsiteY2" fmla="*/ 624037 h 2354893"/>
              <a:gd name="connsiteX3" fmla="*/ 87530 w 8080106"/>
              <a:gd name="connsiteY3" fmla="*/ 883085 h 2354893"/>
              <a:gd name="connsiteX4" fmla="*/ 75004 w 8080106"/>
              <a:gd name="connsiteY4" fmla="*/ 1045923 h 2354893"/>
              <a:gd name="connsiteX5" fmla="*/ 56215 w 8080106"/>
              <a:gd name="connsiteY5" fmla="*/ 1221288 h 2354893"/>
              <a:gd name="connsiteX6" fmla="*/ 62478 w 8080106"/>
              <a:gd name="connsiteY6" fmla="*/ 1722329 h 2354893"/>
              <a:gd name="connsiteX7" fmla="*/ 68741 w 8080106"/>
              <a:gd name="connsiteY7" fmla="*/ 1753644 h 2354893"/>
              <a:gd name="connsiteX8" fmla="*/ 56215 w 8080106"/>
              <a:gd name="connsiteY8" fmla="*/ 1979112 h 2354893"/>
              <a:gd name="connsiteX9" fmla="*/ 62478 w 8080106"/>
              <a:gd name="connsiteY9" fmla="*/ 2041742 h 2354893"/>
              <a:gd name="connsiteX10" fmla="*/ 75004 w 8080106"/>
              <a:gd name="connsiteY10" fmla="*/ 2066794 h 2354893"/>
              <a:gd name="connsiteX11" fmla="*/ 81267 w 8080106"/>
              <a:gd name="connsiteY11" fmla="*/ 2091847 h 2354893"/>
              <a:gd name="connsiteX12" fmla="*/ 87530 w 8080106"/>
              <a:gd name="connsiteY12" fmla="*/ 2179529 h 2354893"/>
              <a:gd name="connsiteX13" fmla="*/ 100056 w 8080106"/>
              <a:gd name="connsiteY13" fmla="*/ 2217107 h 2354893"/>
              <a:gd name="connsiteX14" fmla="*/ 137634 w 8080106"/>
              <a:gd name="connsiteY14" fmla="*/ 2292263 h 2354893"/>
              <a:gd name="connsiteX15" fmla="*/ 319262 w 8080106"/>
              <a:gd name="connsiteY15" fmla="*/ 2298526 h 2354893"/>
              <a:gd name="connsiteX16" fmla="*/ 613623 w 8080106"/>
              <a:gd name="connsiteY16" fmla="*/ 2311052 h 2354893"/>
              <a:gd name="connsiteX17" fmla="*/ 751410 w 8080106"/>
              <a:gd name="connsiteY17" fmla="*/ 2317315 h 2354893"/>
              <a:gd name="connsiteX18" fmla="*/ 1039508 w 8080106"/>
              <a:gd name="connsiteY18" fmla="*/ 2323578 h 2354893"/>
              <a:gd name="connsiteX19" fmla="*/ 1383974 w 8080106"/>
              <a:gd name="connsiteY19" fmla="*/ 2336104 h 2354893"/>
              <a:gd name="connsiteX20" fmla="*/ 1590653 w 8080106"/>
              <a:gd name="connsiteY20" fmla="*/ 2348630 h 2354893"/>
              <a:gd name="connsiteX21" fmla="*/ 2029064 w 8080106"/>
              <a:gd name="connsiteY21" fmla="*/ 2354893 h 2354893"/>
              <a:gd name="connsiteX22" fmla="*/ 3995651 w 8080106"/>
              <a:gd name="connsiteY22" fmla="*/ 2298526 h 2354893"/>
              <a:gd name="connsiteX23" fmla="*/ 4430896 w 8080106"/>
              <a:gd name="connsiteY23" fmla="*/ 2296790 h 2354893"/>
              <a:gd name="connsiteX24" fmla="*/ 4861882 w 8080106"/>
              <a:gd name="connsiteY24" fmla="*/ 2273474 h 2354893"/>
              <a:gd name="connsiteX25" fmla="*/ 5546441 w 8080106"/>
              <a:gd name="connsiteY25" fmla="*/ 2307630 h 2354893"/>
              <a:gd name="connsiteX26" fmla="*/ 6933004 w 8080106"/>
              <a:gd name="connsiteY26" fmla="*/ 2304789 h 2354893"/>
              <a:gd name="connsiteX27" fmla="*/ 7690829 w 8080106"/>
              <a:gd name="connsiteY27" fmla="*/ 2317315 h 2354893"/>
              <a:gd name="connsiteX28" fmla="*/ 8017121 w 8080106"/>
              <a:gd name="connsiteY28" fmla="*/ 2331526 h 2354893"/>
              <a:gd name="connsiteX29" fmla="*/ 8079136 w 8080106"/>
              <a:gd name="connsiteY29" fmla="*/ 2223370 h 2354893"/>
              <a:gd name="connsiteX30" fmla="*/ 8054084 w 8080106"/>
              <a:gd name="connsiteY30" fmla="*/ 1954060 h 2354893"/>
              <a:gd name="connsiteX31" fmla="*/ 8041558 w 8080106"/>
              <a:gd name="connsiteY31" fmla="*/ 1822537 h 2354893"/>
              <a:gd name="connsiteX32" fmla="*/ 8035294 w 8080106"/>
              <a:gd name="connsiteY32" fmla="*/ 1640910 h 2354893"/>
              <a:gd name="connsiteX33" fmla="*/ 8035294 w 8080106"/>
              <a:gd name="connsiteY33" fmla="*/ 1453019 h 2354893"/>
              <a:gd name="connsiteX34" fmla="*/ 8010242 w 8080106"/>
              <a:gd name="connsiteY34" fmla="*/ 1321496 h 2354893"/>
              <a:gd name="connsiteX35" fmla="*/ 7997716 w 8080106"/>
              <a:gd name="connsiteY35" fmla="*/ 1208762 h 2354893"/>
              <a:gd name="connsiteX36" fmla="*/ 8003979 w 8080106"/>
              <a:gd name="connsiteY36" fmla="*/ 1014608 h 2354893"/>
              <a:gd name="connsiteX37" fmla="*/ 8014341 w 8080106"/>
              <a:gd name="connsiteY37" fmla="*/ 429408 h 2354893"/>
              <a:gd name="connsiteX38" fmla="*/ 7928823 w 8080106"/>
              <a:gd name="connsiteY38" fmla="*/ 93945 h 2354893"/>
              <a:gd name="connsiteX39" fmla="*/ 7496675 w 8080106"/>
              <a:gd name="connsiteY39" fmla="*/ 100208 h 2354893"/>
              <a:gd name="connsiteX40" fmla="*/ 7465360 w 8080106"/>
              <a:gd name="connsiteY40" fmla="*/ 106471 h 2354893"/>
              <a:gd name="connsiteX41" fmla="*/ 7271207 w 8080106"/>
              <a:gd name="connsiteY41" fmla="*/ 112734 h 2354893"/>
              <a:gd name="connsiteX42" fmla="*/ 6901689 w 8080106"/>
              <a:gd name="connsiteY42" fmla="*/ 112734 h 2354893"/>
              <a:gd name="connsiteX43" fmla="*/ 6695010 w 8080106"/>
              <a:gd name="connsiteY43" fmla="*/ 106471 h 2354893"/>
              <a:gd name="connsiteX44" fmla="*/ 6206494 w 8080106"/>
              <a:gd name="connsiteY44" fmla="*/ 106471 h 2354893"/>
              <a:gd name="connsiteX45" fmla="*/ 5298358 w 8080106"/>
              <a:gd name="connsiteY45" fmla="*/ 100208 h 2354893"/>
              <a:gd name="connsiteX46" fmla="*/ 4910051 w 8080106"/>
              <a:gd name="connsiteY46" fmla="*/ 50104 h 2354893"/>
              <a:gd name="connsiteX47" fmla="*/ 3350560 w 8080106"/>
              <a:gd name="connsiteY47" fmla="*/ 43841 h 2354893"/>
              <a:gd name="connsiteX48" fmla="*/ 2386056 w 8080106"/>
              <a:gd name="connsiteY48" fmla="*/ 6263 h 2354893"/>
              <a:gd name="connsiteX49" fmla="*/ 1928856 w 8080106"/>
              <a:gd name="connsiteY49" fmla="*/ 0 h 2354893"/>
              <a:gd name="connsiteX50" fmla="*/ 1703388 w 8080106"/>
              <a:gd name="connsiteY50" fmla="*/ 6263 h 2354893"/>
              <a:gd name="connsiteX51" fmla="*/ 1377711 w 8080106"/>
              <a:gd name="connsiteY51" fmla="*/ 43841 h 2354893"/>
              <a:gd name="connsiteX52" fmla="*/ 115828 w 8080106"/>
              <a:gd name="connsiteY52" fmla="*/ 51240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26676 w 8038041"/>
              <a:gd name="connsiteY7" fmla="*/ 1753644 h 2354893"/>
              <a:gd name="connsiteX8" fmla="*/ 14150 w 8038041"/>
              <a:gd name="connsiteY8" fmla="*/ 1979112 h 2354893"/>
              <a:gd name="connsiteX9" fmla="*/ 20413 w 8038041"/>
              <a:gd name="connsiteY9" fmla="*/ 2041742 h 2354893"/>
              <a:gd name="connsiteX10" fmla="*/ 32939 w 8038041"/>
              <a:gd name="connsiteY10" fmla="*/ 2066794 h 2354893"/>
              <a:gd name="connsiteX11" fmla="*/ 39202 w 8038041"/>
              <a:gd name="connsiteY11" fmla="*/ 2091847 h 2354893"/>
              <a:gd name="connsiteX12" fmla="*/ 45465 w 8038041"/>
              <a:gd name="connsiteY12" fmla="*/ 2179529 h 2354893"/>
              <a:gd name="connsiteX13" fmla="*/ 57991 w 8038041"/>
              <a:gd name="connsiteY13" fmla="*/ 2217107 h 2354893"/>
              <a:gd name="connsiteX14" fmla="*/ 95569 w 8038041"/>
              <a:gd name="connsiteY14" fmla="*/ 2292263 h 2354893"/>
              <a:gd name="connsiteX15" fmla="*/ 277197 w 8038041"/>
              <a:gd name="connsiteY15" fmla="*/ 2298526 h 2354893"/>
              <a:gd name="connsiteX16" fmla="*/ 571558 w 8038041"/>
              <a:gd name="connsiteY16" fmla="*/ 2311052 h 2354893"/>
              <a:gd name="connsiteX17" fmla="*/ 709345 w 8038041"/>
              <a:gd name="connsiteY17" fmla="*/ 2317315 h 2354893"/>
              <a:gd name="connsiteX18" fmla="*/ 997443 w 8038041"/>
              <a:gd name="connsiteY18" fmla="*/ 2323578 h 2354893"/>
              <a:gd name="connsiteX19" fmla="*/ 1341909 w 8038041"/>
              <a:gd name="connsiteY19" fmla="*/ 2336104 h 2354893"/>
              <a:gd name="connsiteX20" fmla="*/ 1548588 w 8038041"/>
              <a:gd name="connsiteY20" fmla="*/ 2348630 h 2354893"/>
              <a:gd name="connsiteX21" fmla="*/ 1986999 w 8038041"/>
              <a:gd name="connsiteY21" fmla="*/ 2354893 h 2354893"/>
              <a:gd name="connsiteX22" fmla="*/ 3953586 w 8038041"/>
              <a:gd name="connsiteY22" fmla="*/ 2298526 h 2354893"/>
              <a:gd name="connsiteX23" fmla="*/ 4388831 w 8038041"/>
              <a:gd name="connsiteY23" fmla="*/ 2296790 h 2354893"/>
              <a:gd name="connsiteX24" fmla="*/ 4819817 w 8038041"/>
              <a:gd name="connsiteY24" fmla="*/ 2273474 h 2354893"/>
              <a:gd name="connsiteX25" fmla="*/ 5504376 w 8038041"/>
              <a:gd name="connsiteY25" fmla="*/ 2307630 h 2354893"/>
              <a:gd name="connsiteX26" fmla="*/ 6890939 w 8038041"/>
              <a:gd name="connsiteY26" fmla="*/ 2304789 h 2354893"/>
              <a:gd name="connsiteX27" fmla="*/ 7648764 w 8038041"/>
              <a:gd name="connsiteY27" fmla="*/ 2317315 h 2354893"/>
              <a:gd name="connsiteX28" fmla="*/ 7975056 w 8038041"/>
              <a:gd name="connsiteY28" fmla="*/ 2331526 h 2354893"/>
              <a:gd name="connsiteX29" fmla="*/ 8037071 w 8038041"/>
              <a:gd name="connsiteY29" fmla="*/ 2223370 h 2354893"/>
              <a:gd name="connsiteX30" fmla="*/ 8012019 w 8038041"/>
              <a:gd name="connsiteY30" fmla="*/ 1954060 h 2354893"/>
              <a:gd name="connsiteX31" fmla="*/ 7999493 w 8038041"/>
              <a:gd name="connsiteY31" fmla="*/ 1822537 h 2354893"/>
              <a:gd name="connsiteX32" fmla="*/ 7993229 w 8038041"/>
              <a:gd name="connsiteY32" fmla="*/ 1640910 h 2354893"/>
              <a:gd name="connsiteX33" fmla="*/ 7993229 w 8038041"/>
              <a:gd name="connsiteY33" fmla="*/ 1453019 h 2354893"/>
              <a:gd name="connsiteX34" fmla="*/ 7968177 w 8038041"/>
              <a:gd name="connsiteY34" fmla="*/ 1321496 h 2354893"/>
              <a:gd name="connsiteX35" fmla="*/ 7955651 w 8038041"/>
              <a:gd name="connsiteY35" fmla="*/ 1208762 h 2354893"/>
              <a:gd name="connsiteX36" fmla="*/ 7961914 w 8038041"/>
              <a:gd name="connsiteY36" fmla="*/ 1014608 h 2354893"/>
              <a:gd name="connsiteX37" fmla="*/ 7972276 w 8038041"/>
              <a:gd name="connsiteY37" fmla="*/ 429408 h 2354893"/>
              <a:gd name="connsiteX38" fmla="*/ 7886758 w 8038041"/>
              <a:gd name="connsiteY38" fmla="*/ 93945 h 2354893"/>
              <a:gd name="connsiteX39" fmla="*/ 7454610 w 8038041"/>
              <a:gd name="connsiteY39" fmla="*/ 100208 h 2354893"/>
              <a:gd name="connsiteX40" fmla="*/ 7423295 w 8038041"/>
              <a:gd name="connsiteY40" fmla="*/ 106471 h 2354893"/>
              <a:gd name="connsiteX41" fmla="*/ 7229142 w 8038041"/>
              <a:gd name="connsiteY41" fmla="*/ 112734 h 2354893"/>
              <a:gd name="connsiteX42" fmla="*/ 6859624 w 8038041"/>
              <a:gd name="connsiteY42" fmla="*/ 112734 h 2354893"/>
              <a:gd name="connsiteX43" fmla="*/ 6652945 w 8038041"/>
              <a:gd name="connsiteY43" fmla="*/ 106471 h 2354893"/>
              <a:gd name="connsiteX44" fmla="*/ 6164429 w 8038041"/>
              <a:gd name="connsiteY44" fmla="*/ 106471 h 2354893"/>
              <a:gd name="connsiteX45" fmla="*/ 5256293 w 8038041"/>
              <a:gd name="connsiteY45" fmla="*/ 100208 h 2354893"/>
              <a:gd name="connsiteX46" fmla="*/ 4867986 w 8038041"/>
              <a:gd name="connsiteY46" fmla="*/ 50104 h 2354893"/>
              <a:gd name="connsiteX47" fmla="*/ 3308495 w 8038041"/>
              <a:gd name="connsiteY47" fmla="*/ 43841 h 2354893"/>
              <a:gd name="connsiteX48" fmla="*/ 2343991 w 8038041"/>
              <a:gd name="connsiteY48" fmla="*/ 6263 h 2354893"/>
              <a:gd name="connsiteX49" fmla="*/ 1886791 w 8038041"/>
              <a:gd name="connsiteY49" fmla="*/ 0 h 2354893"/>
              <a:gd name="connsiteX50" fmla="*/ 1661323 w 8038041"/>
              <a:gd name="connsiteY50" fmla="*/ 6263 h 2354893"/>
              <a:gd name="connsiteX51" fmla="*/ 1335646 w 8038041"/>
              <a:gd name="connsiteY51" fmla="*/ 43841 h 2354893"/>
              <a:gd name="connsiteX52" fmla="*/ 153565 w 8038041"/>
              <a:gd name="connsiteY52"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0413 w 8038041"/>
              <a:gd name="connsiteY8" fmla="*/ 2041742 h 2354893"/>
              <a:gd name="connsiteX9" fmla="*/ 32939 w 8038041"/>
              <a:gd name="connsiteY9" fmla="*/ 2066794 h 2354893"/>
              <a:gd name="connsiteX10" fmla="*/ 39202 w 8038041"/>
              <a:gd name="connsiteY10" fmla="*/ 2091847 h 2354893"/>
              <a:gd name="connsiteX11" fmla="*/ 45465 w 8038041"/>
              <a:gd name="connsiteY11" fmla="*/ 2179529 h 2354893"/>
              <a:gd name="connsiteX12" fmla="*/ 57991 w 8038041"/>
              <a:gd name="connsiteY12" fmla="*/ 2217107 h 2354893"/>
              <a:gd name="connsiteX13" fmla="*/ 95569 w 8038041"/>
              <a:gd name="connsiteY13" fmla="*/ 2292263 h 2354893"/>
              <a:gd name="connsiteX14" fmla="*/ 277197 w 8038041"/>
              <a:gd name="connsiteY14" fmla="*/ 2298526 h 2354893"/>
              <a:gd name="connsiteX15" fmla="*/ 571558 w 8038041"/>
              <a:gd name="connsiteY15" fmla="*/ 2311052 h 2354893"/>
              <a:gd name="connsiteX16" fmla="*/ 709345 w 8038041"/>
              <a:gd name="connsiteY16" fmla="*/ 2317315 h 2354893"/>
              <a:gd name="connsiteX17" fmla="*/ 997443 w 8038041"/>
              <a:gd name="connsiteY17" fmla="*/ 2323578 h 2354893"/>
              <a:gd name="connsiteX18" fmla="*/ 1341909 w 8038041"/>
              <a:gd name="connsiteY18" fmla="*/ 2336104 h 2354893"/>
              <a:gd name="connsiteX19" fmla="*/ 1548588 w 8038041"/>
              <a:gd name="connsiteY19" fmla="*/ 2348630 h 2354893"/>
              <a:gd name="connsiteX20" fmla="*/ 1986999 w 8038041"/>
              <a:gd name="connsiteY20" fmla="*/ 2354893 h 2354893"/>
              <a:gd name="connsiteX21" fmla="*/ 3953586 w 8038041"/>
              <a:gd name="connsiteY21" fmla="*/ 2298526 h 2354893"/>
              <a:gd name="connsiteX22" fmla="*/ 4388831 w 8038041"/>
              <a:gd name="connsiteY22" fmla="*/ 2296790 h 2354893"/>
              <a:gd name="connsiteX23" fmla="*/ 4819817 w 8038041"/>
              <a:gd name="connsiteY23" fmla="*/ 2273474 h 2354893"/>
              <a:gd name="connsiteX24" fmla="*/ 5504376 w 8038041"/>
              <a:gd name="connsiteY24" fmla="*/ 2307630 h 2354893"/>
              <a:gd name="connsiteX25" fmla="*/ 6890939 w 8038041"/>
              <a:gd name="connsiteY25" fmla="*/ 2304789 h 2354893"/>
              <a:gd name="connsiteX26" fmla="*/ 7648764 w 8038041"/>
              <a:gd name="connsiteY26" fmla="*/ 2317315 h 2354893"/>
              <a:gd name="connsiteX27" fmla="*/ 7975056 w 8038041"/>
              <a:gd name="connsiteY27" fmla="*/ 2331526 h 2354893"/>
              <a:gd name="connsiteX28" fmla="*/ 8037071 w 8038041"/>
              <a:gd name="connsiteY28" fmla="*/ 2223370 h 2354893"/>
              <a:gd name="connsiteX29" fmla="*/ 8012019 w 8038041"/>
              <a:gd name="connsiteY29" fmla="*/ 1954060 h 2354893"/>
              <a:gd name="connsiteX30" fmla="*/ 7999493 w 8038041"/>
              <a:gd name="connsiteY30" fmla="*/ 1822537 h 2354893"/>
              <a:gd name="connsiteX31" fmla="*/ 7993229 w 8038041"/>
              <a:gd name="connsiteY31" fmla="*/ 1640910 h 2354893"/>
              <a:gd name="connsiteX32" fmla="*/ 7993229 w 8038041"/>
              <a:gd name="connsiteY32" fmla="*/ 1453019 h 2354893"/>
              <a:gd name="connsiteX33" fmla="*/ 7968177 w 8038041"/>
              <a:gd name="connsiteY33" fmla="*/ 1321496 h 2354893"/>
              <a:gd name="connsiteX34" fmla="*/ 7955651 w 8038041"/>
              <a:gd name="connsiteY34" fmla="*/ 1208762 h 2354893"/>
              <a:gd name="connsiteX35" fmla="*/ 7961914 w 8038041"/>
              <a:gd name="connsiteY35" fmla="*/ 1014608 h 2354893"/>
              <a:gd name="connsiteX36" fmla="*/ 7972276 w 8038041"/>
              <a:gd name="connsiteY36" fmla="*/ 429408 h 2354893"/>
              <a:gd name="connsiteX37" fmla="*/ 7886758 w 8038041"/>
              <a:gd name="connsiteY37" fmla="*/ 93945 h 2354893"/>
              <a:gd name="connsiteX38" fmla="*/ 7454610 w 8038041"/>
              <a:gd name="connsiteY38" fmla="*/ 100208 h 2354893"/>
              <a:gd name="connsiteX39" fmla="*/ 7423295 w 8038041"/>
              <a:gd name="connsiteY39" fmla="*/ 106471 h 2354893"/>
              <a:gd name="connsiteX40" fmla="*/ 7229142 w 8038041"/>
              <a:gd name="connsiteY40" fmla="*/ 112734 h 2354893"/>
              <a:gd name="connsiteX41" fmla="*/ 6859624 w 8038041"/>
              <a:gd name="connsiteY41" fmla="*/ 112734 h 2354893"/>
              <a:gd name="connsiteX42" fmla="*/ 6652945 w 8038041"/>
              <a:gd name="connsiteY42" fmla="*/ 106471 h 2354893"/>
              <a:gd name="connsiteX43" fmla="*/ 6164429 w 8038041"/>
              <a:gd name="connsiteY43" fmla="*/ 106471 h 2354893"/>
              <a:gd name="connsiteX44" fmla="*/ 5256293 w 8038041"/>
              <a:gd name="connsiteY44" fmla="*/ 100208 h 2354893"/>
              <a:gd name="connsiteX45" fmla="*/ 4867986 w 8038041"/>
              <a:gd name="connsiteY45" fmla="*/ 50104 h 2354893"/>
              <a:gd name="connsiteX46" fmla="*/ 3308495 w 8038041"/>
              <a:gd name="connsiteY46" fmla="*/ 43841 h 2354893"/>
              <a:gd name="connsiteX47" fmla="*/ 2343991 w 8038041"/>
              <a:gd name="connsiteY47" fmla="*/ 6263 h 2354893"/>
              <a:gd name="connsiteX48" fmla="*/ 1886791 w 8038041"/>
              <a:gd name="connsiteY48" fmla="*/ 0 h 2354893"/>
              <a:gd name="connsiteX49" fmla="*/ 1661323 w 8038041"/>
              <a:gd name="connsiteY49" fmla="*/ 6263 h 2354893"/>
              <a:gd name="connsiteX50" fmla="*/ 1335646 w 8038041"/>
              <a:gd name="connsiteY50" fmla="*/ 43841 h 2354893"/>
              <a:gd name="connsiteX51" fmla="*/ 153565 w 8038041"/>
              <a:gd name="connsiteY51"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0413 w 8038041"/>
              <a:gd name="connsiteY8" fmla="*/ 2041742 h 2354893"/>
              <a:gd name="connsiteX9" fmla="*/ 32939 w 8038041"/>
              <a:gd name="connsiteY9" fmla="*/ 2066794 h 2354893"/>
              <a:gd name="connsiteX10" fmla="*/ 45465 w 8038041"/>
              <a:gd name="connsiteY10" fmla="*/ 2179529 h 2354893"/>
              <a:gd name="connsiteX11" fmla="*/ 57991 w 8038041"/>
              <a:gd name="connsiteY11" fmla="*/ 2217107 h 2354893"/>
              <a:gd name="connsiteX12" fmla="*/ 95569 w 8038041"/>
              <a:gd name="connsiteY12" fmla="*/ 2292263 h 2354893"/>
              <a:gd name="connsiteX13" fmla="*/ 277197 w 8038041"/>
              <a:gd name="connsiteY13" fmla="*/ 2298526 h 2354893"/>
              <a:gd name="connsiteX14" fmla="*/ 571558 w 8038041"/>
              <a:gd name="connsiteY14" fmla="*/ 2311052 h 2354893"/>
              <a:gd name="connsiteX15" fmla="*/ 709345 w 8038041"/>
              <a:gd name="connsiteY15" fmla="*/ 2317315 h 2354893"/>
              <a:gd name="connsiteX16" fmla="*/ 997443 w 8038041"/>
              <a:gd name="connsiteY16" fmla="*/ 2323578 h 2354893"/>
              <a:gd name="connsiteX17" fmla="*/ 1341909 w 8038041"/>
              <a:gd name="connsiteY17" fmla="*/ 2336104 h 2354893"/>
              <a:gd name="connsiteX18" fmla="*/ 1548588 w 8038041"/>
              <a:gd name="connsiteY18" fmla="*/ 2348630 h 2354893"/>
              <a:gd name="connsiteX19" fmla="*/ 1986999 w 8038041"/>
              <a:gd name="connsiteY19" fmla="*/ 2354893 h 2354893"/>
              <a:gd name="connsiteX20" fmla="*/ 3953586 w 8038041"/>
              <a:gd name="connsiteY20" fmla="*/ 2298526 h 2354893"/>
              <a:gd name="connsiteX21" fmla="*/ 4388831 w 8038041"/>
              <a:gd name="connsiteY21" fmla="*/ 2296790 h 2354893"/>
              <a:gd name="connsiteX22" fmla="*/ 4819817 w 8038041"/>
              <a:gd name="connsiteY22" fmla="*/ 2273474 h 2354893"/>
              <a:gd name="connsiteX23" fmla="*/ 5504376 w 8038041"/>
              <a:gd name="connsiteY23" fmla="*/ 2307630 h 2354893"/>
              <a:gd name="connsiteX24" fmla="*/ 6890939 w 8038041"/>
              <a:gd name="connsiteY24" fmla="*/ 2304789 h 2354893"/>
              <a:gd name="connsiteX25" fmla="*/ 7648764 w 8038041"/>
              <a:gd name="connsiteY25" fmla="*/ 2317315 h 2354893"/>
              <a:gd name="connsiteX26" fmla="*/ 7975056 w 8038041"/>
              <a:gd name="connsiteY26" fmla="*/ 2331526 h 2354893"/>
              <a:gd name="connsiteX27" fmla="*/ 8037071 w 8038041"/>
              <a:gd name="connsiteY27" fmla="*/ 2223370 h 2354893"/>
              <a:gd name="connsiteX28" fmla="*/ 8012019 w 8038041"/>
              <a:gd name="connsiteY28" fmla="*/ 1954060 h 2354893"/>
              <a:gd name="connsiteX29" fmla="*/ 7999493 w 8038041"/>
              <a:gd name="connsiteY29" fmla="*/ 1822537 h 2354893"/>
              <a:gd name="connsiteX30" fmla="*/ 7993229 w 8038041"/>
              <a:gd name="connsiteY30" fmla="*/ 1640910 h 2354893"/>
              <a:gd name="connsiteX31" fmla="*/ 7993229 w 8038041"/>
              <a:gd name="connsiteY31" fmla="*/ 1453019 h 2354893"/>
              <a:gd name="connsiteX32" fmla="*/ 7968177 w 8038041"/>
              <a:gd name="connsiteY32" fmla="*/ 1321496 h 2354893"/>
              <a:gd name="connsiteX33" fmla="*/ 7955651 w 8038041"/>
              <a:gd name="connsiteY33" fmla="*/ 1208762 h 2354893"/>
              <a:gd name="connsiteX34" fmla="*/ 7961914 w 8038041"/>
              <a:gd name="connsiteY34" fmla="*/ 1014608 h 2354893"/>
              <a:gd name="connsiteX35" fmla="*/ 7972276 w 8038041"/>
              <a:gd name="connsiteY35" fmla="*/ 429408 h 2354893"/>
              <a:gd name="connsiteX36" fmla="*/ 7886758 w 8038041"/>
              <a:gd name="connsiteY36" fmla="*/ 93945 h 2354893"/>
              <a:gd name="connsiteX37" fmla="*/ 7454610 w 8038041"/>
              <a:gd name="connsiteY37" fmla="*/ 100208 h 2354893"/>
              <a:gd name="connsiteX38" fmla="*/ 7423295 w 8038041"/>
              <a:gd name="connsiteY38" fmla="*/ 106471 h 2354893"/>
              <a:gd name="connsiteX39" fmla="*/ 7229142 w 8038041"/>
              <a:gd name="connsiteY39" fmla="*/ 112734 h 2354893"/>
              <a:gd name="connsiteX40" fmla="*/ 6859624 w 8038041"/>
              <a:gd name="connsiteY40" fmla="*/ 112734 h 2354893"/>
              <a:gd name="connsiteX41" fmla="*/ 6652945 w 8038041"/>
              <a:gd name="connsiteY41" fmla="*/ 106471 h 2354893"/>
              <a:gd name="connsiteX42" fmla="*/ 6164429 w 8038041"/>
              <a:gd name="connsiteY42" fmla="*/ 106471 h 2354893"/>
              <a:gd name="connsiteX43" fmla="*/ 5256293 w 8038041"/>
              <a:gd name="connsiteY43" fmla="*/ 100208 h 2354893"/>
              <a:gd name="connsiteX44" fmla="*/ 4867986 w 8038041"/>
              <a:gd name="connsiteY44" fmla="*/ 50104 h 2354893"/>
              <a:gd name="connsiteX45" fmla="*/ 3308495 w 8038041"/>
              <a:gd name="connsiteY45" fmla="*/ 43841 h 2354893"/>
              <a:gd name="connsiteX46" fmla="*/ 2343991 w 8038041"/>
              <a:gd name="connsiteY46" fmla="*/ 6263 h 2354893"/>
              <a:gd name="connsiteX47" fmla="*/ 1886791 w 8038041"/>
              <a:gd name="connsiteY47" fmla="*/ 0 h 2354893"/>
              <a:gd name="connsiteX48" fmla="*/ 1661323 w 8038041"/>
              <a:gd name="connsiteY48" fmla="*/ 6263 h 2354893"/>
              <a:gd name="connsiteX49" fmla="*/ 1335646 w 8038041"/>
              <a:gd name="connsiteY49" fmla="*/ 43841 h 2354893"/>
              <a:gd name="connsiteX50" fmla="*/ 153565 w 8038041"/>
              <a:gd name="connsiteY50"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32939 w 8038041"/>
              <a:gd name="connsiteY8" fmla="*/ 2066794 h 2354893"/>
              <a:gd name="connsiteX9" fmla="*/ 45465 w 8038041"/>
              <a:gd name="connsiteY9" fmla="*/ 2179529 h 2354893"/>
              <a:gd name="connsiteX10" fmla="*/ 57991 w 8038041"/>
              <a:gd name="connsiteY10" fmla="*/ 2217107 h 2354893"/>
              <a:gd name="connsiteX11" fmla="*/ 95569 w 8038041"/>
              <a:gd name="connsiteY11" fmla="*/ 2292263 h 2354893"/>
              <a:gd name="connsiteX12" fmla="*/ 277197 w 8038041"/>
              <a:gd name="connsiteY12" fmla="*/ 2298526 h 2354893"/>
              <a:gd name="connsiteX13" fmla="*/ 571558 w 8038041"/>
              <a:gd name="connsiteY13" fmla="*/ 2311052 h 2354893"/>
              <a:gd name="connsiteX14" fmla="*/ 709345 w 8038041"/>
              <a:gd name="connsiteY14" fmla="*/ 2317315 h 2354893"/>
              <a:gd name="connsiteX15" fmla="*/ 997443 w 8038041"/>
              <a:gd name="connsiteY15" fmla="*/ 2323578 h 2354893"/>
              <a:gd name="connsiteX16" fmla="*/ 1341909 w 8038041"/>
              <a:gd name="connsiteY16" fmla="*/ 2336104 h 2354893"/>
              <a:gd name="connsiteX17" fmla="*/ 1548588 w 8038041"/>
              <a:gd name="connsiteY17" fmla="*/ 2348630 h 2354893"/>
              <a:gd name="connsiteX18" fmla="*/ 1986999 w 8038041"/>
              <a:gd name="connsiteY18" fmla="*/ 2354893 h 2354893"/>
              <a:gd name="connsiteX19" fmla="*/ 3953586 w 8038041"/>
              <a:gd name="connsiteY19" fmla="*/ 2298526 h 2354893"/>
              <a:gd name="connsiteX20" fmla="*/ 4388831 w 8038041"/>
              <a:gd name="connsiteY20" fmla="*/ 2296790 h 2354893"/>
              <a:gd name="connsiteX21" fmla="*/ 4819817 w 8038041"/>
              <a:gd name="connsiteY21" fmla="*/ 2273474 h 2354893"/>
              <a:gd name="connsiteX22" fmla="*/ 5504376 w 8038041"/>
              <a:gd name="connsiteY22" fmla="*/ 2307630 h 2354893"/>
              <a:gd name="connsiteX23" fmla="*/ 6890939 w 8038041"/>
              <a:gd name="connsiteY23" fmla="*/ 2304789 h 2354893"/>
              <a:gd name="connsiteX24" fmla="*/ 7648764 w 8038041"/>
              <a:gd name="connsiteY24" fmla="*/ 2317315 h 2354893"/>
              <a:gd name="connsiteX25" fmla="*/ 7975056 w 8038041"/>
              <a:gd name="connsiteY25" fmla="*/ 2331526 h 2354893"/>
              <a:gd name="connsiteX26" fmla="*/ 8037071 w 8038041"/>
              <a:gd name="connsiteY26" fmla="*/ 2223370 h 2354893"/>
              <a:gd name="connsiteX27" fmla="*/ 8012019 w 8038041"/>
              <a:gd name="connsiteY27" fmla="*/ 1954060 h 2354893"/>
              <a:gd name="connsiteX28" fmla="*/ 7999493 w 8038041"/>
              <a:gd name="connsiteY28" fmla="*/ 1822537 h 2354893"/>
              <a:gd name="connsiteX29" fmla="*/ 7993229 w 8038041"/>
              <a:gd name="connsiteY29" fmla="*/ 1640910 h 2354893"/>
              <a:gd name="connsiteX30" fmla="*/ 7993229 w 8038041"/>
              <a:gd name="connsiteY30" fmla="*/ 1453019 h 2354893"/>
              <a:gd name="connsiteX31" fmla="*/ 7968177 w 8038041"/>
              <a:gd name="connsiteY31" fmla="*/ 1321496 h 2354893"/>
              <a:gd name="connsiteX32" fmla="*/ 7955651 w 8038041"/>
              <a:gd name="connsiteY32" fmla="*/ 1208762 h 2354893"/>
              <a:gd name="connsiteX33" fmla="*/ 7961914 w 8038041"/>
              <a:gd name="connsiteY33" fmla="*/ 1014608 h 2354893"/>
              <a:gd name="connsiteX34" fmla="*/ 7972276 w 8038041"/>
              <a:gd name="connsiteY34" fmla="*/ 429408 h 2354893"/>
              <a:gd name="connsiteX35" fmla="*/ 7886758 w 8038041"/>
              <a:gd name="connsiteY35" fmla="*/ 93945 h 2354893"/>
              <a:gd name="connsiteX36" fmla="*/ 7454610 w 8038041"/>
              <a:gd name="connsiteY36" fmla="*/ 100208 h 2354893"/>
              <a:gd name="connsiteX37" fmla="*/ 7423295 w 8038041"/>
              <a:gd name="connsiteY37" fmla="*/ 106471 h 2354893"/>
              <a:gd name="connsiteX38" fmla="*/ 7229142 w 8038041"/>
              <a:gd name="connsiteY38" fmla="*/ 112734 h 2354893"/>
              <a:gd name="connsiteX39" fmla="*/ 6859624 w 8038041"/>
              <a:gd name="connsiteY39" fmla="*/ 112734 h 2354893"/>
              <a:gd name="connsiteX40" fmla="*/ 6652945 w 8038041"/>
              <a:gd name="connsiteY40" fmla="*/ 106471 h 2354893"/>
              <a:gd name="connsiteX41" fmla="*/ 6164429 w 8038041"/>
              <a:gd name="connsiteY41" fmla="*/ 106471 h 2354893"/>
              <a:gd name="connsiteX42" fmla="*/ 5256293 w 8038041"/>
              <a:gd name="connsiteY42" fmla="*/ 100208 h 2354893"/>
              <a:gd name="connsiteX43" fmla="*/ 4867986 w 8038041"/>
              <a:gd name="connsiteY43" fmla="*/ 50104 h 2354893"/>
              <a:gd name="connsiteX44" fmla="*/ 3308495 w 8038041"/>
              <a:gd name="connsiteY44" fmla="*/ 43841 h 2354893"/>
              <a:gd name="connsiteX45" fmla="*/ 2343991 w 8038041"/>
              <a:gd name="connsiteY45" fmla="*/ 6263 h 2354893"/>
              <a:gd name="connsiteX46" fmla="*/ 1886791 w 8038041"/>
              <a:gd name="connsiteY46" fmla="*/ 0 h 2354893"/>
              <a:gd name="connsiteX47" fmla="*/ 1661323 w 8038041"/>
              <a:gd name="connsiteY47" fmla="*/ 6263 h 2354893"/>
              <a:gd name="connsiteX48" fmla="*/ 1335646 w 8038041"/>
              <a:gd name="connsiteY48" fmla="*/ 43841 h 2354893"/>
              <a:gd name="connsiteX49" fmla="*/ 153565 w 8038041"/>
              <a:gd name="connsiteY49"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45465 w 8038041"/>
              <a:gd name="connsiteY8" fmla="*/ 2179529 h 2354893"/>
              <a:gd name="connsiteX9" fmla="*/ 57991 w 8038041"/>
              <a:gd name="connsiteY9" fmla="*/ 2217107 h 2354893"/>
              <a:gd name="connsiteX10" fmla="*/ 95569 w 8038041"/>
              <a:gd name="connsiteY10" fmla="*/ 2292263 h 2354893"/>
              <a:gd name="connsiteX11" fmla="*/ 277197 w 8038041"/>
              <a:gd name="connsiteY11" fmla="*/ 2298526 h 2354893"/>
              <a:gd name="connsiteX12" fmla="*/ 571558 w 8038041"/>
              <a:gd name="connsiteY12" fmla="*/ 2311052 h 2354893"/>
              <a:gd name="connsiteX13" fmla="*/ 709345 w 8038041"/>
              <a:gd name="connsiteY13" fmla="*/ 2317315 h 2354893"/>
              <a:gd name="connsiteX14" fmla="*/ 997443 w 8038041"/>
              <a:gd name="connsiteY14" fmla="*/ 2323578 h 2354893"/>
              <a:gd name="connsiteX15" fmla="*/ 1341909 w 8038041"/>
              <a:gd name="connsiteY15" fmla="*/ 2336104 h 2354893"/>
              <a:gd name="connsiteX16" fmla="*/ 1548588 w 8038041"/>
              <a:gd name="connsiteY16" fmla="*/ 2348630 h 2354893"/>
              <a:gd name="connsiteX17" fmla="*/ 1986999 w 8038041"/>
              <a:gd name="connsiteY17" fmla="*/ 2354893 h 2354893"/>
              <a:gd name="connsiteX18" fmla="*/ 3953586 w 8038041"/>
              <a:gd name="connsiteY18" fmla="*/ 2298526 h 2354893"/>
              <a:gd name="connsiteX19" fmla="*/ 4388831 w 8038041"/>
              <a:gd name="connsiteY19" fmla="*/ 2296790 h 2354893"/>
              <a:gd name="connsiteX20" fmla="*/ 4819817 w 8038041"/>
              <a:gd name="connsiteY20" fmla="*/ 2273474 h 2354893"/>
              <a:gd name="connsiteX21" fmla="*/ 5504376 w 8038041"/>
              <a:gd name="connsiteY21" fmla="*/ 2307630 h 2354893"/>
              <a:gd name="connsiteX22" fmla="*/ 6890939 w 8038041"/>
              <a:gd name="connsiteY22" fmla="*/ 2304789 h 2354893"/>
              <a:gd name="connsiteX23" fmla="*/ 7648764 w 8038041"/>
              <a:gd name="connsiteY23" fmla="*/ 2317315 h 2354893"/>
              <a:gd name="connsiteX24" fmla="*/ 7975056 w 8038041"/>
              <a:gd name="connsiteY24" fmla="*/ 2331526 h 2354893"/>
              <a:gd name="connsiteX25" fmla="*/ 8037071 w 8038041"/>
              <a:gd name="connsiteY25" fmla="*/ 2223370 h 2354893"/>
              <a:gd name="connsiteX26" fmla="*/ 8012019 w 8038041"/>
              <a:gd name="connsiteY26" fmla="*/ 1954060 h 2354893"/>
              <a:gd name="connsiteX27" fmla="*/ 7999493 w 8038041"/>
              <a:gd name="connsiteY27" fmla="*/ 1822537 h 2354893"/>
              <a:gd name="connsiteX28" fmla="*/ 7993229 w 8038041"/>
              <a:gd name="connsiteY28" fmla="*/ 1640910 h 2354893"/>
              <a:gd name="connsiteX29" fmla="*/ 7993229 w 8038041"/>
              <a:gd name="connsiteY29" fmla="*/ 1453019 h 2354893"/>
              <a:gd name="connsiteX30" fmla="*/ 7968177 w 8038041"/>
              <a:gd name="connsiteY30" fmla="*/ 1321496 h 2354893"/>
              <a:gd name="connsiteX31" fmla="*/ 7955651 w 8038041"/>
              <a:gd name="connsiteY31" fmla="*/ 1208762 h 2354893"/>
              <a:gd name="connsiteX32" fmla="*/ 7961914 w 8038041"/>
              <a:gd name="connsiteY32" fmla="*/ 1014608 h 2354893"/>
              <a:gd name="connsiteX33" fmla="*/ 7972276 w 8038041"/>
              <a:gd name="connsiteY33" fmla="*/ 429408 h 2354893"/>
              <a:gd name="connsiteX34" fmla="*/ 7886758 w 8038041"/>
              <a:gd name="connsiteY34" fmla="*/ 93945 h 2354893"/>
              <a:gd name="connsiteX35" fmla="*/ 7454610 w 8038041"/>
              <a:gd name="connsiteY35" fmla="*/ 100208 h 2354893"/>
              <a:gd name="connsiteX36" fmla="*/ 7423295 w 8038041"/>
              <a:gd name="connsiteY36" fmla="*/ 106471 h 2354893"/>
              <a:gd name="connsiteX37" fmla="*/ 7229142 w 8038041"/>
              <a:gd name="connsiteY37" fmla="*/ 112734 h 2354893"/>
              <a:gd name="connsiteX38" fmla="*/ 6859624 w 8038041"/>
              <a:gd name="connsiteY38" fmla="*/ 112734 h 2354893"/>
              <a:gd name="connsiteX39" fmla="*/ 6652945 w 8038041"/>
              <a:gd name="connsiteY39" fmla="*/ 106471 h 2354893"/>
              <a:gd name="connsiteX40" fmla="*/ 6164429 w 8038041"/>
              <a:gd name="connsiteY40" fmla="*/ 106471 h 2354893"/>
              <a:gd name="connsiteX41" fmla="*/ 5256293 w 8038041"/>
              <a:gd name="connsiteY41" fmla="*/ 100208 h 2354893"/>
              <a:gd name="connsiteX42" fmla="*/ 4867986 w 8038041"/>
              <a:gd name="connsiteY42" fmla="*/ 50104 h 2354893"/>
              <a:gd name="connsiteX43" fmla="*/ 3308495 w 8038041"/>
              <a:gd name="connsiteY43" fmla="*/ 43841 h 2354893"/>
              <a:gd name="connsiteX44" fmla="*/ 2343991 w 8038041"/>
              <a:gd name="connsiteY44" fmla="*/ 6263 h 2354893"/>
              <a:gd name="connsiteX45" fmla="*/ 1886791 w 8038041"/>
              <a:gd name="connsiteY45" fmla="*/ 0 h 2354893"/>
              <a:gd name="connsiteX46" fmla="*/ 1661323 w 8038041"/>
              <a:gd name="connsiteY46" fmla="*/ 6263 h 2354893"/>
              <a:gd name="connsiteX47" fmla="*/ 1335646 w 8038041"/>
              <a:gd name="connsiteY47" fmla="*/ 43841 h 2354893"/>
              <a:gd name="connsiteX48" fmla="*/ 153565 w 8038041"/>
              <a:gd name="connsiteY48"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57991 w 8038041"/>
              <a:gd name="connsiteY8" fmla="*/ 2217107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300473 w 8038041"/>
              <a:gd name="connsiteY11" fmla="*/ 2300738 h 2354893"/>
              <a:gd name="connsiteX12" fmla="*/ 571558 w 8038041"/>
              <a:gd name="connsiteY12" fmla="*/ 2311052 h 2354893"/>
              <a:gd name="connsiteX13" fmla="*/ 709345 w 8038041"/>
              <a:gd name="connsiteY13" fmla="*/ 2317315 h 2354893"/>
              <a:gd name="connsiteX14" fmla="*/ 997443 w 8038041"/>
              <a:gd name="connsiteY14" fmla="*/ 2323578 h 2354893"/>
              <a:gd name="connsiteX15" fmla="*/ 1341909 w 8038041"/>
              <a:gd name="connsiteY15" fmla="*/ 2336104 h 2354893"/>
              <a:gd name="connsiteX16" fmla="*/ 1548588 w 8038041"/>
              <a:gd name="connsiteY16" fmla="*/ 2348630 h 2354893"/>
              <a:gd name="connsiteX17" fmla="*/ 1986999 w 8038041"/>
              <a:gd name="connsiteY17" fmla="*/ 2354893 h 2354893"/>
              <a:gd name="connsiteX18" fmla="*/ 3953586 w 8038041"/>
              <a:gd name="connsiteY18" fmla="*/ 2298526 h 2354893"/>
              <a:gd name="connsiteX19" fmla="*/ 4388831 w 8038041"/>
              <a:gd name="connsiteY19" fmla="*/ 2296790 h 2354893"/>
              <a:gd name="connsiteX20" fmla="*/ 4819817 w 8038041"/>
              <a:gd name="connsiteY20" fmla="*/ 2273474 h 2354893"/>
              <a:gd name="connsiteX21" fmla="*/ 5504376 w 8038041"/>
              <a:gd name="connsiteY21" fmla="*/ 2307630 h 2354893"/>
              <a:gd name="connsiteX22" fmla="*/ 6890939 w 8038041"/>
              <a:gd name="connsiteY22" fmla="*/ 2304789 h 2354893"/>
              <a:gd name="connsiteX23" fmla="*/ 7648764 w 8038041"/>
              <a:gd name="connsiteY23" fmla="*/ 2317315 h 2354893"/>
              <a:gd name="connsiteX24" fmla="*/ 7975056 w 8038041"/>
              <a:gd name="connsiteY24" fmla="*/ 2331526 h 2354893"/>
              <a:gd name="connsiteX25" fmla="*/ 8037071 w 8038041"/>
              <a:gd name="connsiteY25" fmla="*/ 2223370 h 2354893"/>
              <a:gd name="connsiteX26" fmla="*/ 8012019 w 8038041"/>
              <a:gd name="connsiteY26" fmla="*/ 1954060 h 2354893"/>
              <a:gd name="connsiteX27" fmla="*/ 7999493 w 8038041"/>
              <a:gd name="connsiteY27" fmla="*/ 1822537 h 2354893"/>
              <a:gd name="connsiteX28" fmla="*/ 7993229 w 8038041"/>
              <a:gd name="connsiteY28" fmla="*/ 1640910 h 2354893"/>
              <a:gd name="connsiteX29" fmla="*/ 7993229 w 8038041"/>
              <a:gd name="connsiteY29" fmla="*/ 1453019 h 2354893"/>
              <a:gd name="connsiteX30" fmla="*/ 7968177 w 8038041"/>
              <a:gd name="connsiteY30" fmla="*/ 1321496 h 2354893"/>
              <a:gd name="connsiteX31" fmla="*/ 7955651 w 8038041"/>
              <a:gd name="connsiteY31" fmla="*/ 1208762 h 2354893"/>
              <a:gd name="connsiteX32" fmla="*/ 7961914 w 8038041"/>
              <a:gd name="connsiteY32" fmla="*/ 1014608 h 2354893"/>
              <a:gd name="connsiteX33" fmla="*/ 7972276 w 8038041"/>
              <a:gd name="connsiteY33" fmla="*/ 429408 h 2354893"/>
              <a:gd name="connsiteX34" fmla="*/ 7886758 w 8038041"/>
              <a:gd name="connsiteY34" fmla="*/ 93945 h 2354893"/>
              <a:gd name="connsiteX35" fmla="*/ 7454610 w 8038041"/>
              <a:gd name="connsiteY35" fmla="*/ 100208 h 2354893"/>
              <a:gd name="connsiteX36" fmla="*/ 7423295 w 8038041"/>
              <a:gd name="connsiteY36" fmla="*/ 106471 h 2354893"/>
              <a:gd name="connsiteX37" fmla="*/ 7229142 w 8038041"/>
              <a:gd name="connsiteY37" fmla="*/ 112734 h 2354893"/>
              <a:gd name="connsiteX38" fmla="*/ 6859624 w 8038041"/>
              <a:gd name="connsiteY38" fmla="*/ 112734 h 2354893"/>
              <a:gd name="connsiteX39" fmla="*/ 6652945 w 8038041"/>
              <a:gd name="connsiteY39" fmla="*/ 106471 h 2354893"/>
              <a:gd name="connsiteX40" fmla="*/ 6164429 w 8038041"/>
              <a:gd name="connsiteY40" fmla="*/ 106471 h 2354893"/>
              <a:gd name="connsiteX41" fmla="*/ 5256293 w 8038041"/>
              <a:gd name="connsiteY41" fmla="*/ 100208 h 2354893"/>
              <a:gd name="connsiteX42" fmla="*/ 4867986 w 8038041"/>
              <a:gd name="connsiteY42" fmla="*/ 50104 h 2354893"/>
              <a:gd name="connsiteX43" fmla="*/ 3308495 w 8038041"/>
              <a:gd name="connsiteY43" fmla="*/ 43841 h 2354893"/>
              <a:gd name="connsiteX44" fmla="*/ 2343991 w 8038041"/>
              <a:gd name="connsiteY44" fmla="*/ 6263 h 2354893"/>
              <a:gd name="connsiteX45" fmla="*/ 1886791 w 8038041"/>
              <a:gd name="connsiteY45" fmla="*/ 0 h 2354893"/>
              <a:gd name="connsiteX46" fmla="*/ 1661323 w 8038041"/>
              <a:gd name="connsiteY46" fmla="*/ 6263 h 2354893"/>
              <a:gd name="connsiteX47" fmla="*/ 1335646 w 8038041"/>
              <a:gd name="connsiteY47" fmla="*/ 43841 h 2354893"/>
              <a:gd name="connsiteX48" fmla="*/ 153565 w 8038041"/>
              <a:gd name="connsiteY48"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886791 w 8038041"/>
              <a:gd name="connsiteY43" fmla="*/ 0 h 2354893"/>
              <a:gd name="connsiteX44" fmla="*/ 1661323 w 8038041"/>
              <a:gd name="connsiteY44" fmla="*/ 6263 h 2354893"/>
              <a:gd name="connsiteX45" fmla="*/ 1335646 w 8038041"/>
              <a:gd name="connsiteY45" fmla="*/ 43841 h 2354893"/>
              <a:gd name="connsiteX46" fmla="*/ 153565 w 8038041"/>
              <a:gd name="connsiteY46"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886791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631563 w 8038041"/>
              <a:gd name="connsiteY40" fmla="*/ 46527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631563 w 8038041"/>
              <a:gd name="connsiteY40" fmla="*/ 46527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19817 w 8038664"/>
              <a:gd name="connsiteY18" fmla="*/ 2273474 h 2354893"/>
              <a:gd name="connsiteX19" fmla="*/ 5504376 w 8038664"/>
              <a:gd name="connsiteY19" fmla="*/ 2307630 h 2354893"/>
              <a:gd name="connsiteX20" fmla="*/ 6890939 w 8038664"/>
              <a:gd name="connsiteY20" fmla="*/ 2304789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19817 w 8038664"/>
              <a:gd name="connsiteY18" fmla="*/ 2273474 h 2354893"/>
              <a:gd name="connsiteX19" fmla="*/ 5504376 w 8038664"/>
              <a:gd name="connsiteY19" fmla="*/ 2307630 h 2354893"/>
              <a:gd name="connsiteX20" fmla="*/ 6508703 w 8038664"/>
              <a:gd name="connsiteY20" fmla="*/ 2317693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80753 w 8038664"/>
              <a:gd name="connsiteY18" fmla="*/ 2299281 h 2354893"/>
              <a:gd name="connsiteX19" fmla="*/ 5504376 w 8038664"/>
              <a:gd name="connsiteY19" fmla="*/ 2307630 h 2354893"/>
              <a:gd name="connsiteX20" fmla="*/ 6508703 w 8038664"/>
              <a:gd name="connsiteY20" fmla="*/ 2317693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5504376 w 8038664"/>
              <a:gd name="connsiteY18" fmla="*/ 2307630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3292 w 8038664"/>
              <a:gd name="connsiteY17" fmla="*/ 2316145 h 2354893"/>
              <a:gd name="connsiteX18" fmla="*/ 5504376 w 8038664"/>
              <a:gd name="connsiteY18" fmla="*/ 2307630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3292 w 8038664"/>
              <a:gd name="connsiteY17" fmla="*/ 2316145 h 2354893"/>
              <a:gd name="connsiteX18" fmla="*/ 5437900 w 8038664"/>
              <a:gd name="connsiteY18" fmla="*/ 2320533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593508 w 8038664"/>
              <a:gd name="connsiteY16" fmla="*/ 2317881 h 2354893"/>
              <a:gd name="connsiteX17" fmla="*/ 4383292 w 8038664"/>
              <a:gd name="connsiteY17" fmla="*/ 2316145 h 2354893"/>
              <a:gd name="connsiteX18" fmla="*/ 5437900 w 8038664"/>
              <a:gd name="connsiteY18" fmla="*/ 2320533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48630"/>
              <a:gd name="connsiteX1" fmla="*/ 11190 w 8038664"/>
              <a:gd name="connsiteY1" fmla="*/ 289294 h 2348630"/>
              <a:gd name="connsiteX2" fmla="*/ 40978 w 8038664"/>
              <a:gd name="connsiteY2" fmla="*/ 624037 h 2348630"/>
              <a:gd name="connsiteX3" fmla="*/ 45465 w 8038664"/>
              <a:gd name="connsiteY3" fmla="*/ 883085 h 2348630"/>
              <a:gd name="connsiteX4" fmla="*/ 32939 w 8038664"/>
              <a:gd name="connsiteY4" fmla="*/ 1045923 h 2348630"/>
              <a:gd name="connsiteX5" fmla="*/ 14150 w 8038664"/>
              <a:gd name="connsiteY5" fmla="*/ 1221288 h 2348630"/>
              <a:gd name="connsiteX6" fmla="*/ 20413 w 8038664"/>
              <a:gd name="connsiteY6" fmla="*/ 1722329 h 2348630"/>
              <a:gd name="connsiteX7" fmla="*/ 14150 w 8038664"/>
              <a:gd name="connsiteY7" fmla="*/ 1979112 h 2348630"/>
              <a:gd name="connsiteX8" fmla="*/ 24740 w 8038664"/>
              <a:gd name="connsiteY8" fmla="*/ 2189740 h 2348630"/>
              <a:gd name="connsiteX9" fmla="*/ 95569 w 8038664"/>
              <a:gd name="connsiteY9" fmla="*/ 2292263 h 2348630"/>
              <a:gd name="connsiteX10" fmla="*/ 313773 w 8038664"/>
              <a:gd name="connsiteY10" fmla="*/ 2305368 h 2348630"/>
              <a:gd name="connsiteX11" fmla="*/ 571558 w 8038664"/>
              <a:gd name="connsiteY11" fmla="*/ 2311052 h 2348630"/>
              <a:gd name="connsiteX12" fmla="*/ 709345 w 8038664"/>
              <a:gd name="connsiteY12" fmla="*/ 2317315 h 2348630"/>
              <a:gd name="connsiteX13" fmla="*/ 997443 w 8038664"/>
              <a:gd name="connsiteY13" fmla="*/ 2323578 h 2348630"/>
              <a:gd name="connsiteX14" fmla="*/ 1548588 w 8038664"/>
              <a:gd name="connsiteY14" fmla="*/ 2348630 h 2348630"/>
              <a:gd name="connsiteX15" fmla="*/ 1986999 w 8038664"/>
              <a:gd name="connsiteY15" fmla="*/ 2339839 h 2348630"/>
              <a:gd name="connsiteX16" fmla="*/ 3593508 w 8038664"/>
              <a:gd name="connsiteY16" fmla="*/ 2317881 h 2348630"/>
              <a:gd name="connsiteX17" fmla="*/ 4383292 w 8038664"/>
              <a:gd name="connsiteY17" fmla="*/ 2316145 h 2348630"/>
              <a:gd name="connsiteX18" fmla="*/ 5437900 w 8038664"/>
              <a:gd name="connsiteY18" fmla="*/ 2320533 h 2348630"/>
              <a:gd name="connsiteX19" fmla="*/ 6508703 w 8038664"/>
              <a:gd name="connsiteY19" fmla="*/ 2317693 h 2348630"/>
              <a:gd name="connsiteX20" fmla="*/ 7493654 w 8038664"/>
              <a:gd name="connsiteY20" fmla="*/ 2328068 h 2348630"/>
              <a:gd name="connsiteX21" fmla="*/ 7975056 w 8038664"/>
              <a:gd name="connsiteY21" fmla="*/ 2331526 h 2348630"/>
              <a:gd name="connsiteX22" fmla="*/ 8037071 w 8038664"/>
              <a:gd name="connsiteY22" fmla="*/ 2223370 h 2348630"/>
              <a:gd name="connsiteX23" fmla="*/ 8012019 w 8038664"/>
              <a:gd name="connsiteY23" fmla="*/ 1954060 h 2348630"/>
              <a:gd name="connsiteX24" fmla="*/ 7999493 w 8038664"/>
              <a:gd name="connsiteY24" fmla="*/ 1822537 h 2348630"/>
              <a:gd name="connsiteX25" fmla="*/ 7993229 w 8038664"/>
              <a:gd name="connsiteY25" fmla="*/ 1640910 h 2348630"/>
              <a:gd name="connsiteX26" fmla="*/ 7993229 w 8038664"/>
              <a:gd name="connsiteY26" fmla="*/ 1453019 h 2348630"/>
              <a:gd name="connsiteX27" fmla="*/ 7968177 w 8038664"/>
              <a:gd name="connsiteY27" fmla="*/ 1321496 h 2348630"/>
              <a:gd name="connsiteX28" fmla="*/ 7955651 w 8038664"/>
              <a:gd name="connsiteY28" fmla="*/ 1208762 h 2348630"/>
              <a:gd name="connsiteX29" fmla="*/ 7961914 w 8038664"/>
              <a:gd name="connsiteY29" fmla="*/ 1014608 h 2348630"/>
              <a:gd name="connsiteX30" fmla="*/ 7972276 w 8038664"/>
              <a:gd name="connsiteY30" fmla="*/ 429408 h 2348630"/>
              <a:gd name="connsiteX31" fmla="*/ 7886758 w 8038664"/>
              <a:gd name="connsiteY31" fmla="*/ 93945 h 2348630"/>
              <a:gd name="connsiteX32" fmla="*/ 7454610 w 8038664"/>
              <a:gd name="connsiteY32" fmla="*/ 100208 h 2348630"/>
              <a:gd name="connsiteX33" fmla="*/ 7423295 w 8038664"/>
              <a:gd name="connsiteY33" fmla="*/ 106471 h 2348630"/>
              <a:gd name="connsiteX34" fmla="*/ 7229142 w 8038664"/>
              <a:gd name="connsiteY34" fmla="*/ 112734 h 2348630"/>
              <a:gd name="connsiteX35" fmla="*/ 6859624 w 8038664"/>
              <a:gd name="connsiteY35" fmla="*/ 112734 h 2348630"/>
              <a:gd name="connsiteX36" fmla="*/ 6652945 w 8038664"/>
              <a:gd name="connsiteY36" fmla="*/ 106471 h 2348630"/>
              <a:gd name="connsiteX37" fmla="*/ 6164429 w 8038664"/>
              <a:gd name="connsiteY37" fmla="*/ 106471 h 2348630"/>
              <a:gd name="connsiteX38" fmla="*/ 5256293 w 8038664"/>
              <a:gd name="connsiteY38" fmla="*/ 100208 h 2348630"/>
              <a:gd name="connsiteX39" fmla="*/ 4631563 w 8038664"/>
              <a:gd name="connsiteY39" fmla="*/ 46527 h 2348630"/>
              <a:gd name="connsiteX40" fmla="*/ 3308495 w 8038664"/>
              <a:gd name="connsiteY40" fmla="*/ 43841 h 2348630"/>
              <a:gd name="connsiteX41" fmla="*/ 2343991 w 8038664"/>
              <a:gd name="connsiteY41" fmla="*/ 6263 h 2348630"/>
              <a:gd name="connsiteX42" fmla="*/ 1918082 w 8038664"/>
              <a:gd name="connsiteY42" fmla="*/ 0 h 2348630"/>
              <a:gd name="connsiteX43" fmla="*/ 1335646 w 8038664"/>
              <a:gd name="connsiteY43" fmla="*/ 43841 h 2348630"/>
              <a:gd name="connsiteX44" fmla="*/ 153565 w 8038664"/>
              <a:gd name="connsiteY44" fmla="*/ 27294 h 2348630"/>
              <a:gd name="connsiteX0" fmla="*/ 153565 w 8038664"/>
              <a:gd name="connsiteY0" fmla="*/ 27294 h 2339839"/>
              <a:gd name="connsiteX1" fmla="*/ 11190 w 8038664"/>
              <a:gd name="connsiteY1" fmla="*/ 289294 h 2339839"/>
              <a:gd name="connsiteX2" fmla="*/ 40978 w 8038664"/>
              <a:gd name="connsiteY2" fmla="*/ 624037 h 2339839"/>
              <a:gd name="connsiteX3" fmla="*/ 45465 w 8038664"/>
              <a:gd name="connsiteY3" fmla="*/ 883085 h 2339839"/>
              <a:gd name="connsiteX4" fmla="*/ 32939 w 8038664"/>
              <a:gd name="connsiteY4" fmla="*/ 1045923 h 2339839"/>
              <a:gd name="connsiteX5" fmla="*/ 14150 w 8038664"/>
              <a:gd name="connsiteY5" fmla="*/ 1221288 h 2339839"/>
              <a:gd name="connsiteX6" fmla="*/ 20413 w 8038664"/>
              <a:gd name="connsiteY6" fmla="*/ 1722329 h 2339839"/>
              <a:gd name="connsiteX7" fmla="*/ 14150 w 8038664"/>
              <a:gd name="connsiteY7" fmla="*/ 1979112 h 2339839"/>
              <a:gd name="connsiteX8" fmla="*/ 24740 w 8038664"/>
              <a:gd name="connsiteY8" fmla="*/ 2189740 h 2339839"/>
              <a:gd name="connsiteX9" fmla="*/ 95569 w 8038664"/>
              <a:gd name="connsiteY9" fmla="*/ 2292263 h 2339839"/>
              <a:gd name="connsiteX10" fmla="*/ 313773 w 8038664"/>
              <a:gd name="connsiteY10" fmla="*/ 2305368 h 2339839"/>
              <a:gd name="connsiteX11" fmla="*/ 571558 w 8038664"/>
              <a:gd name="connsiteY11" fmla="*/ 2311052 h 2339839"/>
              <a:gd name="connsiteX12" fmla="*/ 709345 w 8038664"/>
              <a:gd name="connsiteY12" fmla="*/ 2317315 h 2339839"/>
              <a:gd name="connsiteX13" fmla="*/ 997443 w 8038664"/>
              <a:gd name="connsiteY13" fmla="*/ 2323578 h 2339839"/>
              <a:gd name="connsiteX14" fmla="*/ 1415636 w 8038664"/>
              <a:gd name="connsiteY14" fmla="*/ 2324974 h 2339839"/>
              <a:gd name="connsiteX15" fmla="*/ 1986999 w 8038664"/>
              <a:gd name="connsiteY15" fmla="*/ 2339839 h 2339839"/>
              <a:gd name="connsiteX16" fmla="*/ 3593508 w 8038664"/>
              <a:gd name="connsiteY16" fmla="*/ 2317881 h 2339839"/>
              <a:gd name="connsiteX17" fmla="*/ 4383292 w 8038664"/>
              <a:gd name="connsiteY17" fmla="*/ 2316145 h 2339839"/>
              <a:gd name="connsiteX18" fmla="*/ 5437900 w 8038664"/>
              <a:gd name="connsiteY18" fmla="*/ 2320533 h 2339839"/>
              <a:gd name="connsiteX19" fmla="*/ 6508703 w 8038664"/>
              <a:gd name="connsiteY19" fmla="*/ 2317693 h 2339839"/>
              <a:gd name="connsiteX20" fmla="*/ 7493654 w 8038664"/>
              <a:gd name="connsiteY20" fmla="*/ 2328068 h 2339839"/>
              <a:gd name="connsiteX21" fmla="*/ 7975056 w 8038664"/>
              <a:gd name="connsiteY21" fmla="*/ 2331526 h 2339839"/>
              <a:gd name="connsiteX22" fmla="*/ 8037071 w 8038664"/>
              <a:gd name="connsiteY22" fmla="*/ 2223370 h 2339839"/>
              <a:gd name="connsiteX23" fmla="*/ 8012019 w 8038664"/>
              <a:gd name="connsiteY23" fmla="*/ 1954060 h 2339839"/>
              <a:gd name="connsiteX24" fmla="*/ 7999493 w 8038664"/>
              <a:gd name="connsiteY24" fmla="*/ 1822537 h 2339839"/>
              <a:gd name="connsiteX25" fmla="*/ 7993229 w 8038664"/>
              <a:gd name="connsiteY25" fmla="*/ 1640910 h 2339839"/>
              <a:gd name="connsiteX26" fmla="*/ 7993229 w 8038664"/>
              <a:gd name="connsiteY26" fmla="*/ 1453019 h 2339839"/>
              <a:gd name="connsiteX27" fmla="*/ 7968177 w 8038664"/>
              <a:gd name="connsiteY27" fmla="*/ 1321496 h 2339839"/>
              <a:gd name="connsiteX28" fmla="*/ 7955651 w 8038664"/>
              <a:gd name="connsiteY28" fmla="*/ 1208762 h 2339839"/>
              <a:gd name="connsiteX29" fmla="*/ 7961914 w 8038664"/>
              <a:gd name="connsiteY29" fmla="*/ 1014608 h 2339839"/>
              <a:gd name="connsiteX30" fmla="*/ 7972276 w 8038664"/>
              <a:gd name="connsiteY30" fmla="*/ 429408 h 2339839"/>
              <a:gd name="connsiteX31" fmla="*/ 7886758 w 8038664"/>
              <a:gd name="connsiteY31" fmla="*/ 93945 h 2339839"/>
              <a:gd name="connsiteX32" fmla="*/ 7454610 w 8038664"/>
              <a:gd name="connsiteY32" fmla="*/ 100208 h 2339839"/>
              <a:gd name="connsiteX33" fmla="*/ 7423295 w 8038664"/>
              <a:gd name="connsiteY33" fmla="*/ 106471 h 2339839"/>
              <a:gd name="connsiteX34" fmla="*/ 7229142 w 8038664"/>
              <a:gd name="connsiteY34" fmla="*/ 112734 h 2339839"/>
              <a:gd name="connsiteX35" fmla="*/ 6859624 w 8038664"/>
              <a:gd name="connsiteY35" fmla="*/ 112734 h 2339839"/>
              <a:gd name="connsiteX36" fmla="*/ 6652945 w 8038664"/>
              <a:gd name="connsiteY36" fmla="*/ 106471 h 2339839"/>
              <a:gd name="connsiteX37" fmla="*/ 6164429 w 8038664"/>
              <a:gd name="connsiteY37" fmla="*/ 106471 h 2339839"/>
              <a:gd name="connsiteX38" fmla="*/ 5256293 w 8038664"/>
              <a:gd name="connsiteY38" fmla="*/ 100208 h 2339839"/>
              <a:gd name="connsiteX39" fmla="*/ 4631563 w 8038664"/>
              <a:gd name="connsiteY39" fmla="*/ 46527 h 2339839"/>
              <a:gd name="connsiteX40" fmla="*/ 3308495 w 8038664"/>
              <a:gd name="connsiteY40" fmla="*/ 43841 h 2339839"/>
              <a:gd name="connsiteX41" fmla="*/ 2343991 w 8038664"/>
              <a:gd name="connsiteY41" fmla="*/ 6263 h 2339839"/>
              <a:gd name="connsiteX42" fmla="*/ 1918082 w 8038664"/>
              <a:gd name="connsiteY42" fmla="*/ 0 h 2339839"/>
              <a:gd name="connsiteX43" fmla="*/ 1335646 w 8038664"/>
              <a:gd name="connsiteY43" fmla="*/ 43841 h 2339839"/>
              <a:gd name="connsiteX44" fmla="*/ 153565 w 8038664"/>
              <a:gd name="connsiteY44" fmla="*/ 27294 h 2339839"/>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95569 w 8038664"/>
              <a:gd name="connsiteY9" fmla="*/ 2292263 h 2339375"/>
              <a:gd name="connsiteX10" fmla="*/ 313773 w 8038664"/>
              <a:gd name="connsiteY10" fmla="*/ 2305368 h 2339375"/>
              <a:gd name="connsiteX11" fmla="*/ 571558 w 8038664"/>
              <a:gd name="connsiteY11" fmla="*/ 2311052 h 2339375"/>
              <a:gd name="connsiteX12" fmla="*/ 709345 w 8038664"/>
              <a:gd name="connsiteY12" fmla="*/ 2317315 h 2339375"/>
              <a:gd name="connsiteX13" fmla="*/ 997443 w 8038664"/>
              <a:gd name="connsiteY13" fmla="*/ 2323578 h 2339375"/>
              <a:gd name="connsiteX14" fmla="*/ 1415636 w 8038664"/>
              <a:gd name="connsiteY14" fmla="*/ 2324974 h 2339375"/>
              <a:gd name="connsiteX15" fmla="*/ 2059014 w 8038664"/>
              <a:gd name="connsiteY15" fmla="*/ 2329086 h 2339375"/>
              <a:gd name="connsiteX16" fmla="*/ 3593508 w 8038664"/>
              <a:gd name="connsiteY16" fmla="*/ 2317881 h 2339375"/>
              <a:gd name="connsiteX17" fmla="*/ 4383292 w 8038664"/>
              <a:gd name="connsiteY17" fmla="*/ 2316145 h 2339375"/>
              <a:gd name="connsiteX18" fmla="*/ 5437900 w 8038664"/>
              <a:gd name="connsiteY18" fmla="*/ 2320533 h 2339375"/>
              <a:gd name="connsiteX19" fmla="*/ 6508703 w 8038664"/>
              <a:gd name="connsiteY19" fmla="*/ 2317693 h 2339375"/>
              <a:gd name="connsiteX20" fmla="*/ 7493654 w 8038664"/>
              <a:gd name="connsiteY20" fmla="*/ 2328068 h 2339375"/>
              <a:gd name="connsiteX21" fmla="*/ 7975056 w 8038664"/>
              <a:gd name="connsiteY21" fmla="*/ 2331526 h 2339375"/>
              <a:gd name="connsiteX22" fmla="*/ 8037071 w 8038664"/>
              <a:gd name="connsiteY22" fmla="*/ 2223370 h 2339375"/>
              <a:gd name="connsiteX23" fmla="*/ 8012019 w 8038664"/>
              <a:gd name="connsiteY23" fmla="*/ 1954060 h 2339375"/>
              <a:gd name="connsiteX24" fmla="*/ 7999493 w 8038664"/>
              <a:gd name="connsiteY24" fmla="*/ 1822537 h 2339375"/>
              <a:gd name="connsiteX25" fmla="*/ 7993229 w 8038664"/>
              <a:gd name="connsiteY25" fmla="*/ 1640910 h 2339375"/>
              <a:gd name="connsiteX26" fmla="*/ 7993229 w 8038664"/>
              <a:gd name="connsiteY26" fmla="*/ 1453019 h 2339375"/>
              <a:gd name="connsiteX27" fmla="*/ 7968177 w 8038664"/>
              <a:gd name="connsiteY27" fmla="*/ 1321496 h 2339375"/>
              <a:gd name="connsiteX28" fmla="*/ 7955651 w 8038664"/>
              <a:gd name="connsiteY28" fmla="*/ 1208762 h 2339375"/>
              <a:gd name="connsiteX29" fmla="*/ 7961914 w 8038664"/>
              <a:gd name="connsiteY29" fmla="*/ 1014608 h 2339375"/>
              <a:gd name="connsiteX30" fmla="*/ 7972276 w 8038664"/>
              <a:gd name="connsiteY30" fmla="*/ 429408 h 2339375"/>
              <a:gd name="connsiteX31" fmla="*/ 7886758 w 8038664"/>
              <a:gd name="connsiteY31" fmla="*/ 93945 h 2339375"/>
              <a:gd name="connsiteX32" fmla="*/ 7454610 w 8038664"/>
              <a:gd name="connsiteY32" fmla="*/ 100208 h 2339375"/>
              <a:gd name="connsiteX33" fmla="*/ 7423295 w 8038664"/>
              <a:gd name="connsiteY33" fmla="*/ 106471 h 2339375"/>
              <a:gd name="connsiteX34" fmla="*/ 7229142 w 8038664"/>
              <a:gd name="connsiteY34" fmla="*/ 112734 h 2339375"/>
              <a:gd name="connsiteX35" fmla="*/ 6859624 w 8038664"/>
              <a:gd name="connsiteY35" fmla="*/ 112734 h 2339375"/>
              <a:gd name="connsiteX36" fmla="*/ 6652945 w 8038664"/>
              <a:gd name="connsiteY36" fmla="*/ 106471 h 2339375"/>
              <a:gd name="connsiteX37" fmla="*/ 6164429 w 8038664"/>
              <a:gd name="connsiteY37" fmla="*/ 106471 h 2339375"/>
              <a:gd name="connsiteX38" fmla="*/ 5256293 w 8038664"/>
              <a:gd name="connsiteY38" fmla="*/ 100208 h 2339375"/>
              <a:gd name="connsiteX39" fmla="*/ 4631563 w 8038664"/>
              <a:gd name="connsiteY39" fmla="*/ 46527 h 2339375"/>
              <a:gd name="connsiteX40" fmla="*/ 3308495 w 8038664"/>
              <a:gd name="connsiteY40" fmla="*/ 43841 h 2339375"/>
              <a:gd name="connsiteX41" fmla="*/ 2343991 w 8038664"/>
              <a:gd name="connsiteY41" fmla="*/ 6263 h 2339375"/>
              <a:gd name="connsiteX42" fmla="*/ 1918082 w 8038664"/>
              <a:gd name="connsiteY42" fmla="*/ 0 h 2339375"/>
              <a:gd name="connsiteX43" fmla="*/ 1335646 w 8038664"/>
              <a:gd name="connsiteY43" fmla="*/ 43841 h 2339375"/>
              <a:gd name="connsiteX44" fmla="*/ 153565 w 8038664"/>
              <a:gd name="connsiteY44"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95569 w 8038664"/>
              <a:gd name="connsiteY9" fmla="*/ 2292263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571558 w 8038664"/>
              <a:gd name="connsiteY10" fmla="*/ 2311052 h 2339375"/>
              <a:gd name="connsiteX11" fmla="*/ 997443 w 8038664"/>
              <a:gd name="connsiteY11" fmla="*/ 2323578 h 2339375"/>
              <a:gd name="connsiteX12" fmla="*/ 1415636 w 8038664"/>
              <a:gd name="connsiteY12" fmla="*/ 2324974 h 2339375"/>
              <a:gd name="connsiteX13" fmla="*/ 2059014 w 8038664"/>
              <a:gd name="connsiteY13" fmla="*/ 2329086 h 2339375"/>
              <a:gd name="connsiteX14" fmla="*/ 3593508 w 8038664"/>
              <a:gd name="connsiteY14" fmla="*/ 2317881 h 2339375"/>
              <a:gd name="connsiteX15" fmla="*/ 4383292 w 8038664"/>
              <a:gd name="connsiteY15" fmla="*/ 2316145 h 2339375"/>
              <a:gd name="connsiteX16" fmla="*/ 5437900 w 8038664"/>
              <a:gd name="connsiteY16" fmla="*/ 2320533 h 2339375"/>
              <a:gd name="connsiteX17" fmla="*/ 6508703 w 8038664"/>
              <a:gd name="connsiteY17" fmla="*/ 2317693 h 2339375"/>
              <a:gd name="connsiteX18" fmla="*/ 7493654 w 8038664"/>
              <a:gd name="connsiteY18" fmla="*/ 2328068 h 2339375"/>
              <a:gd name="connsiteX19" fmla="*/ 7975056 w 8038664"/>
              <a:gd name="connsiteY19" fmla="*/ 2331526 h 2339375"/>
              <a:gd name="connsiteX20" fmla="*/ 8037071 w 8038664"/>
              <a:gd name="connsiteY20" fmla="*/ 2223370 h 2339375"/>
              <a:gd name="connsiteX21" fmla="*/ 8012019 w 8038664"/>
              <a:gd name="connsiteY21" fmla="*/ 1954060 h 2339375"/>
              <a:gd name="connsiteX22" fmla="*/ 7999493 w 8038664"/>
              <a:gd name="connsiteY22" fmla="*/ 1822537 h 2339375"/>
              <a:gd name="connsiteX23" fmla="*/ 7993229 w 8038664"/>
              <a:gd name="connsiteY23" fmla="*/ 1640910 h 2339375"/>
              <a:gd name="connsiteX24" fmla="*/ 7993229 w 8038664"/>
              <a:gd name="connsiteY24" fmla="*/ 1453019 h 2339375"/>
              <a:gd name="connsiteX25" fmla="*/ 7968177 w 8038664"/>
              <a:gd name="connsiteY25" fmla="*/ 1321496 h 2339375"/>
              <a:gd name="connsiteX26" fmla="*/ 7955651 w 8038664"/>
              <a:gd name="connsiteY26" fmla="*/ 1208762 h 2339375"/>
              <a:gd name="connsiteX27" fmla="*/ 7961914 w 8038664"/>
              <a:gd name="connsiteY27" fmla="*/ 1014608 h 2339375"/>
              <a:gd name="connsiteX28" fmla="*/ 7972276 w 8038664"/>
              <a:gd name="connsiteY28" fmla="*/ 429408 h 2339375"/>
              <a:gd name="connsiteX29" fmla="*/ 7886758 w 8038664"/>
              <a:gd name="connsiteY29" fmla="*/ 93945 h 2339375"/>
              <a:gd name="connsiteX30" fmla="*/ 7454610 w 8038664"/>
              <a:gd name="connsiteY30" fmla="*/ 100208 h 2339375"/>
              <a:gd name="connsiteX31" fmla="*/ 7423295 w 8038664"/>
              <a:gd name="connsiteY31" fmla="*/ 106471 h 2339375"/>
              <a:gd name="connsiteX32" fmla="*/ 7229142 w 8038664"/>
              <a:gd name="connsiteY32" fmla="*/ 112734 h 2339375"/>
              <a:gd name="connsiteX33" fmla="*/ 6859624 w 8038664"/>
              <a:gd name="connsiteY33" fmla="*/ 112734 h 2339375"/>
              <a:gd name="connsiteX34" fmla="*/ 6652945 w 8038664"/>
              <a:gd name="connsiteY34" fmla="*/ 106471 h 2339375"/>
              <a:gd name="connsiteX35" fmla="*/ 6164429 w 8038664"/>
              <a:gd name="connsiteY35" fmla="*/ 106471 h 2339375"/>
              <a:gd name="connsiteX36" fmla="*/ 5256293 w 8038664"/>
              <a:gd name="connsiteY36" fmla="*/ 100208 h 2339375"/>
              <a:gd name="connsiteX37" fmla="*/ 4631563 w 8038664"/>
              <a:gd name="connsiteY37" fmla="*/ 46527 h 2339375"/>
              <a:gd name="connsiteX38" fmla="*/ 3308495 w 8038664"/>
              <a:gd name="connsiteY38" fmla="*/ 43841 h 2339375"/>
              <a:gd name="connsiteX39" fmla="*/ 2343991 w 8038664"/>
              <a:gd name="connsiteY39" fmla="*/ 6263 h 2339375"/>
              <a:gd name="connsiteX40" fmla="*/ 1918082 w 8038664"/>
              <a:gd name="connsiteY40" fmla="*/ 0 h 2339375"/>
              <a:gd name="connsiteX41" fmla="*/ 1335646 w 8038664"/>
              <a:gd name="connsiteY41" fmla="*/ 43841 h 2339375"/>
              <a:gd name="connsiteX42" fmla="*/ 153565 w 8038664"/>
              <a:gd name="connsiteY42"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477383 w 8038664"/>
              <a:gd name="connsiteY10" fmla="*/ 2319654 h 2339375"/>
              <a:gd name="connsiteX11" fmla="*/ 997443 w 8038664"/>
              <a:gd name="connsiteY11" fmla="*/ 2323578 h 2339375"/>
              <a:gd name="connsiteX12" fmla="*/ 1415636 w 8038664"/>
              <a:gd name="connsiteY12" fmla="*/ 2324974 h 2339375"/>
              <a:gd name="connsiteX13" fmla="*/ 2059014 w 8038664"/>
              <a:gd name="connsiteY13" fmla="*/ 2329086 h 2339375"/>
              <a:gd name="connsiteX14" fmla="*/ 3593508 w 8038664"/>
              <a:gd name="connsiteY14" fmla="*/ 2317881 h 2339375"/>
              <a:gd name="connsiteX15" fmla="*/ 4383292 w 8038664"/>
              <a:gd name="connsiteY15" fmla="*/ 2316145 h 2339375"/>
              <a:gd name="connsiteX16" fmla="*/ 5437900 w 8038664"/>
              <a:gd name="connsiteY16" fmla="*/ 2320533 h 2339375"/>
              <a:gd name="connsiteX17" fmla="*/ 6508703 w 8038664"/>
              <a:gd name="connsiteY17" fmla="*/ 2317693 h 2339375"/>
              <a:gd name="connsiteX18" fmla="*/ 7493654 w 8038664"/>
              <a:gd name="connsiteY18" fmla="*/ 2328068 h 2339375"/>
              <a:gd name="connsiteX19" fmla="*/ 7975056 w 8038664"/>
              <a:gd name="connsiteY19" fmla="*/ 2331526 h 2339375"/>
              <a:gd name="connsiteX20" fmla="*/ 8037071 w 8038664"/>
              <a:gd name="connsiteY20" fmla="*/ 2223370 h 2339375"/>
              <a:gd name="connsiteX21" fmla="*/ 8012019 w 8038664"/>
              <a:gd name="connsiteY21" fmla="*/ 1954060 h 2339375"/>
              <a:gd name="connsiteX22" fmla="*/ 7999493 w 8038664"/>
              <a:gd name="connsiteY22" fmla="*/ 1822537 h 2339375"/>
              <a:gd name="connsiteX23" fmla="*/ 7993229 w 8038664"/>
              <a:gd name="connsiteY23" fmla="*/ 1640910 h 2339375"/>
              <a:gd name="connsiteX24" fmla="*/ 7993229 w 8038664"/>
              <a:gd name="connsiteY24" fmla="*/ 1453019 h 2339375"/>
              <a:gd name="connsiteX25" fmla="*/ 7968177 w 8038664"/>
              <a:gd name="connsiteY25" fmla="*/ 1321496 h 2339375"/>
              <a:gd name="connsiteX26" fmla="*/ 7955651 w 8038664"/>
              <a:gd name="connsiteY26" fmla="*/ 1208762 h 2339375"/>
              <a:gd name="connsiteX27" fmla="*/ 7961914 w 8038664"/>
              <a:gd name="connsiteY27" fmla="*/ 1014608 h 2339375"/>
              <a:gd name="connsiteX28" fmla="*/ 7972276 w 8038664"/>
              <a:gd name="connsiteY28" fmla="*/ 429408 h 2339375"/>
              <a:gd name="connsiteX29" fmla="*/ 7886758 w 8038664"/>
              <a:gd name="connsiteY29" fmla="*/ 93945 h 2339375"/>
              <a:gd name="connsiteX30" fmla="*/ 7454610 w 8038664"/>
              <a:gd name="connsiteY30" fmla="*/ 100208 h 2339375"/>
              <a:gd name="connsiteX31" fmla="*/ 7423295 w 8038664"/>
              <a:gd name="connsiteY31" fmla="*/ 106471 h 2339375"/>
              <a:gd name="connsiteX32" fmla="*/ 7229142 w 8038664"/>
              <a:gd name="connsiteY32" fmla="*/ 112734 h 2339375"/>
              <a:gd name="connsiteX33" fmla="*/ 6859624 w 8038664"/>
              <a:gd name="connsiteY33" fmla="*/ 112734 h 2339375"/>
              <a:gd name="connsiteX34" fmla="*/ 6652945 w 8038664"/>
              <a:gd name="connsiteY34" fmla="*/ 106471 h 2339375"/>
              <a:gd name="connsiteX35" fmla="*/ 6164429 w 8038664"/>
              <a:gd name="connsiteY35" fmla="*/ 106471 h 2339375"/>
              <a:gd name="connsiteX36" fmla="*/ 5256293 w 8038664"/>
              <a:gd name="connsiteY36" fmla="*/ 100208 h 2339375"/>
              <a:gd name="connsiteX37" fmla="*/ 4631563 w 8038664"/>
              <a:gd name="connsiteY37" fmla="*/ 46527 h 2339375"/>
              <a:gd name="connsiteX38" fmla="*/ 3308495 w 8038664"/>
              <a:gd name="connsiteY38" fmla="*/ 43841 h 2339375"/>
              <a:gd name="connsiteX39" fmla="*/ 2343991 w 8038664"/>
              <a:gd name="connsiteY39" fmla="*/ 6263 h 2339375"/>
              <a:gd name="connsiteX40" fmla="*/ 1918082 w 8038664"/>
              <a:gd name="connsiteY40" fmla="*/ 0 h 2339375"/>
              <a:gd name="connsiteX41" fmla="*/ 1335646 w 8038664"/>
              <a:gd name="connsiteY41" fmla="*/ 43841 h 2339375"/>
              <a:gd name="connsiteX42" fmla="*/ 153565 w 8038664"/>
              <a:gd name="connsiteY42" fmla="*/ 27294 h 2339375"/>
              <a:gd name="connsiteX0" fmla="*/ 153565 w 8041354"/>
              <a:gd name="connsiteY0" fmla="*/ 27294 h 2332646"/>
              <a:gd name="connsiteX1" fmla="*/ 11190 w 8041354"/>
              <a:gd name="connsiteY1" fmla="*/ 289294 h 2332646"/>
              <a:gd name="connsiteX2" fmla="*/ 40978 w 8041354"/>
              <a:gd name="connsiteY2" fmla="*/ 624037 h 2332646"/>
              <a:gd name="connsiteX3" fmla="*/ 45465 w 8041354"/>
              <a:gd name="connsiteY3" fmla="*/ 883085 h 2332646"/>
              <a:gd name="connsiteX4" fmla="*/ 32939 w 8041354"/>
              <a:gd name="connsiteY4" fmla="*/ 1045923 h 2332646"/>
              <a:gd name="connsiteX5" fmla="*/ 14150 w 8041354"/>
              <a:gd name="connsiteY5" fmla="*/ 1221288 h 2332646"/>
              <a:gd name="connsiteX6" fmla="*/ 20413 w 8041354"/>
              <a:gd name="connsiteY6" fmla="*/ 1722329 h 2332646"/>
              <a:gd name="connsiteX7" fmla="*/ 14150 w 8041354"/>
              <a:gd name="connsiteY7" fmla="*/ 1979112 h 2332646"/>
              <a:gd name="connsiteX8" fmla="*/ 24740 w 8041354"/>
              <a:gd name="connsiteY8" fmla="*/ 2189740 h 2332646"/>
              <a:gd name="connsiteX9" fmla="*/ 62331 w 8041354"/>
              <a:gd name="connsiteY9" fmla="*/ 2303016 h 2332646"/>
              <a:gd name="connsiteX10" fmla="*/ 477383 w 8041354"/>
              <a:gd name="connsiteY10" fmla="*/ 2319654 h 2332646"/>
              <a:gd name="connsiteX11" fmla="*/ 997443 w 8041354"/>
              <a:gd name="connsiteY11" fmla="*/ 2323578 h 2332646"/>
              <a:gd name="connsiteX12" fmla="*/ 1415636 w 8041354"/>
              <a:gd name="connsiteY12" fmla="*/ 2324974 h 2332646"/>
              <a:gd name="connsiteX13" fmla="*/ 2059014 w 8041354"/>
              <a:gd name="connsiteY13" fmla="*/ 2329086 h 2332646"/>
              <a:gd name="connsiteX14" fmla="*/ 3593508 w 8041354"/>
              <a:gd name="connsiteY14" fmla="*/ 2317881 h 2332646"/>
              <a:gd name="connsiteX15" fmla="*/ 4383292 w 8041354"/>
              <a:gd name="connsiteY15" fmla="*/ 2316145 h 2332646"/>
              <a:gd name="connsiteX16" fmla="*/ 5437900 w 8041354"/>
              <a:gd name="connsiteY16" fmla="*/ 2320533 h 2332646"/>
              <a:gd name="connsiteX17" fmla="*/ 6508703 w 8041354"/>
              <a:gd name="connsiteY17" fmla="*/ 2317693 h 2332646"/>
              <a:gd name="connsiteX18" fmla="*/ 7493654 w 8041354"/>
              <a:gd name="connsiteY18" fmla="*/ 2328068 h 2332646"/>
              <a:gd name="connsiteX19" fmla="*/ 7914120 w 8041354"/>
              <a:gd name="connsiteY19" fmla="*/ 2320773 h 2332646"/>
              <a:gd name="connsiteX20" fmla="*/ 8037071 w 8041354"/>
              <a:gd name="connsiteY20" fmla="*/ 2223370 h 2332646"/>
              <a:gd name="connsiteX21" fmla="*/ 8012019 w 8041354"/>
              <a:gd name="connsiteY21" fmla="*/ 1954060 h 2332646"/>
              <a:gd name="connsiteX22" fmla="*/ 7999493 w 8041354"/>
              <a:gd name="connsiteY22" fmla="*/ 1822537 h 2332646"/>
              <a:gd name="connsiteX23" fmla="*/ 7993229 w 8041354"/>
              <a:gd name="connsiteY23" fmla="*/ 1640910 h 2332646"/>
              <a:gd name="connsiteX24" fmla="*/ 7993229 w 8041354"/>
              <a:gd name="connsiteY24" fmla="*/ 1453019 h 2332646"/>
              <a:gd name="connsiteX25" fmla="*/ 7968177 w 8041354"/>
              <a:gd name="connsiteY25" fmla="*/ 1321496 h 2332646"/>
              <a:gd name="connsiteX26" fmla="*/ 7955651 w 8041354"/>
              <a:gd name="connsiteY26" fmla="*/ 1208762 h 2332646"/>
              <a:gd name="connsiteX27" fmla="*/ 7961914 w 8041354"/>
              <a:gd name="connsiteY27" fmla="*/ 1014608 h 2332646"/>
              <a:gd name="connsiteX28" fmla="*/ 7972276 w 8041354"/>
              <a:gd name="connsiteY28" fmla="*/ 429408 h 2332646"/>
              <a:gd name="connsiteX29" fmla="*/ 7886758 w 8041354"/>
              <a:gd name="connsiteY29" fmla="*/ 93945 h 2332646"/>
              <a:gd name="connsiteX30" fmla="*/ 7454610 w 8041354"/>
              <a:gd name="connsiteY30" fmla="*/ 100208 h 2332646"/>
              <a:gd name="connsiteX31" fmla="*/ 7423295 w 8041354"/>
              <a:gd name="connsiteY31" fmla="*/ 106471 h 2332646"/>
              <a:gd name="connsiteX32" fmla="*/ 7229142 w 8041354"/>
              <a:gd name="connsiteY32" fmla="*/ 112734 h 2332646"/>
              <a:gd name="connsiteX33" fmla="*/ 6859624 w 8041354"/>
              <a:gd name="connsiteY33" fmla="*/ 112734 h 2332646"/>
              <a:gd name="connsiteX34" fmla="*/ 6652945 w 8041354"/>
              <a:gd name="connsiteY34" fmla="*/ 106471 h 2332646"/>
              <a:gd name="connsiteX35" fmla="*/ 6164429 w 8041354"/>
              <a:gd name="connsiteY35" fmla="*/ 106471 h 2332646"/>
              <a:gd name="connsiteX36" fmla="*/ 5256293 w 8041354"/>
              <a:gd name="connsiteY36" fmla="*/ 100208 h 2332646"/>
              <a:gd name="connsiteX37" fmla="*/ 4631563 w 8041354"/>
              <a:gd name="connsiteY37" fmla="*/ 46527 h 2332646"/>
              <a:gd name="connsiteX38" fmla="*/ 3308495 w 8041354"/>
              <a:gd name="connsiteY38" fmla="*/ 43841 h 2332646"/>
              <a:gd name="connsiteX39" fmla="*/ 2343991 w 8041354"/>
              <a:gd name="connsiteY39" fmla="*/ 6263 h 2332646"/>
              <a:gd name="connsiteX40" fmla="*/ 1918082 w 8041354"/>
              <a:gd name="connsiteY40" fmla="*/ 0 h 2332646"/>
              <a:gd name="connsiteX41" fmla="*/ 1335646 w 8041354"/>
              <a:gd name="connsiteY41" fmla="*/ 43841 h 2332646"/>
              <a:gd name="connsiteX42" fmla="*/ 153565 w 8041354"/>
              <a:gd name="connsiteY42" fmla="*/ 27294 h 2332646"/>
              <a:gd name="connsiteX0" fmla="*/ 153565 w 8041354"/>
              <a:gd name="connsiteY0" fmla="*/ 27294 h 2337053"/>
              <a:gd name="connsiteX1" fmla="*/ 11190 w 8041354"/>
              <a:gd name="connsiteY1" fmla="*/ 289294 h 2337053"/>
              <a:gd name="connsiteX2" fmla="*/ 40978 w 8041354"/>
              <a:gd name="connsiteY2" fmla="*/ 624037 h 2337053"/>
              <a:gd name="connsiteX3" fmla="*/ 45465 w 8041354"/>
              <a:gd name="connsiteY3" fmla="*/ 883085 h 2337053"/>
              <a:gd name="connsiteX4" fmla="*/ 32939 w 8041354"/>
              <a:gd name="connsiteY4" fmla="*/ 1045923 h 2337053"/>
              <a:gd name="connsiteX5" fmla="*/ 14150 w 8041354"/>
              <a:gd name="connsiteY5" fmla="*/ 1221288 h 2337053"/>
              <a:gd name="connsiteX6" fmla="*/ 20413 w 8041354"/>
              <a:gd name="connsiteY6" fmla="*/ 1722329 h 2337053"/>
              <a:gd name="connsiteX7" fmla="*/ 14150 w 8041354"/>
              <a:gd name="connsiteY7" fmla="*/ 1979112 h 2337053"/>
              <a:gd name="connsiteX8" fmla="*/ 24740 w 8041354"/>
              <a:gd name="connsiteY8" fmla="*/ 2189740 h 2337053"/>
              <a:gd name="connsiteX9" fmla="*/ 62331 w 8041354"/>
              <a:gd name="connsiteY9" fmla="*/ 2303016 h 2337053"/>
              <a:gd name="connsiteX10" fmla="*/ 477383 w 8041354"/>
              <a:gd name="connsiteY10" fmla="*/ 2319654 h 2337053"/>
              <a:gd name="connsiteX11" fmla="*/ 997443 w 8041354"/>
              <a:gd name="connsiteY11" fmla="*/ 2323578 h 2337053"/>
              <a:gd name="connsiteX12" fmla="*/ 1415636 w 8041354"/>
              <a:gd name="connsiteY12" fmla="*/ 2324974 h 2337053"/>
              <a:gd name="connsiteX13" fmla="*/ 2059014 w 8041354"/>
              <a:gd name="connsiteY13" fmla="*/ 2329086 h 2337053"/>
              <a:gd name="connsiteX14" fmla="*/ 3593508 w 8041354"/>
              <a:gd name="connsiteY14" fmla="*/ 2317881 h 2337053"/>
              <a:gd name="connsiteX15" fmla="*/ 4383292 w 8041354"/>
              <a:gd name="connsiteY15" fmla="*/ 2316145 h 2337053"/>
              <a:gd name="connsiteX16" fmla="*/ 5437900 w 8041354"/>
              <a:gd name="connsiteY16" fmla="*/ 2320533 h 2337053"/>
              <a:gd name="connsiteX17" fmla="*/ 6508703 w 8041354"/>
              <a:gd name="connsiteY17" fmla="*/ 2317693 h 2337053"/>
              <a:gd name="connsiteX18" fmla="*/ 7499194 w 8041354"/>
              <a:gd name="connsiteY18" fmla="*/ 2334520 h 2337053"/>
              <a:gd name="connsiteX19" fmla="*/ 7914120 w 8041354"/>
              <a:gd name="connsiteY19" fmla="*/ 2320773 h 2337053"/>
              <a:gd name="connsiteX20" fmla="*/ 8037071 w 8041354"/>
              <a:gd name="connsiteY20" fmla="*/ 2223370 h 2337053"/>
              <a:gd name="connsiteX21" fmla="*/ 8012019 w 8041354"/>
              <a:gd name="connsiteY21" fmla="*/ 1954060 h 2337053"/>
              <a:gd name="connsiteX22" fmla="*/ 7999493 w 8041354"/>
              <a:gd name="connsiteY22" fmla="*/ 1822537 h 2337053"/>
              <a:gd name="connsiteX23" fmla="*/ 7993229 w 8041354"/>
              <a:gd name="connsiteY23" fmla="*/ 1640910 h 2337053"/>
              <a:gd name="connsiteX24" fmla="*/ 7993229 w 8041354"/>
              <a:gd name="connsiteY24" fmla="*/ 1453019 h 2337053"/>
              <a:gd name="connsiteX25" fmla="*/ 7968177 w 8041354"/>
              <a:gd name="connsiteY25" fmla="*/ 1321496 h 2337053"/>
              <a:gd name="connsiteX26" fmla="*/ 7955651 w 8041354"/>
              <a:gd name="connsiteY26" fmla="*/ 1208762 h 2337053"/>
              <a:gd name="connsiteX27" fmla="*/ 7961914 w 8041354"/>
              <a:gd name="connsiteY27" fmla="*/ 1014608 h 2337053"/>
              <a:gd name="connsiteX28" fmla="*/ 7972276 w 8041354"/>
              <a:gd name="connsiteY28" fmla="*/ 429408 h 2337053"/>
              <a:gd name="connsiteX29" fmla="*/ 7886758 w 8041354"/>
              <a:gd name="connsiteY29" fmla="*/ 93945 h 2337053"/>
              <a:gd name="connsiteX30" fmla="*/ 7454610 w 8041354"/>
              <a:gd name="connsiteY30" fmla="*/ 100208 h 2337053"/>
              <a:gd name="connsiteX31" fmla="*/ 7423295 w 8041354"/>
              <a:gd name="connsiteY31" fmla="*/ 106471 h 2337053"/>
              <a:gd name="connsiteX32" fmla="*/ 7229142 w 8041354"/>
              <a:gd name="connsiteY32" fmla="*/ 112734 h 2337053"/>
              <a:gd name="connsiteX33" fmla="*/ 6859624 w 8041354"/>
              <a:gd name="connsiteY33" fmla="*/ 112734 h 2337053"/>
              <a:gd name="connsiteX34" fmla="*/ 6652945 w 8041354"/>
              <a:gd name="connsiteY34" fmla="*/ 106471 h 2337053"/>
              <a:gd name="connsiteX35" fmla="*/ 6164429 w 8041354"/>
              <a:gd name="connsiteY35" fmla="*/ 106471 h 2337053"/>
              <a:gd name="connsiteX36" fmla="*/ 5256293 w 8041354"/>
              <a:gd name="connsiteY36" fmla="*/ 100208 h 2337053"/>
              <a:gd name="connsiteX37" fmla="*/ 4631563 w 8041354"/>
              <a:gd name="connsiteY37" fmla="*/ 46527 h 2337053"/>
              <a:gd name="connsiteX38" fmla="*/ 3308495 w 8041354"/>
              <a:gd name="connsiteY38" fmla="*/ 43841 h 2337053"/>
              <a:gd name="connsiteX39" fmla="*/ 2343991 w 8041354"/>
              <a:gd name="connsiteY39" fmla="*/ 6263 h 2337053"/>
              <a:gd name="connsiteX40" fmla="*/ 1918082 w 8041354"/>
              <a:gd name="connsiteY40" fmla="*/ 0 h 2337053"/>
              <a:gd name="connsiteX41" fmla="*/ 1335646 w 8041354"/>
              <a:gd name="connsiteY41" fmla="*/ 43841 h 2337053"/>
              <a:gd name="connsiteX42" fmla="*/ 153565 w 8041354"/>
              <a:gd name="connsiteY42" fmla="*/ 27294 h 2337053"/>
              <a:gd name="connsiteX0" fmla="*/ 153565 w 8037732"/>
              <a:gd name="connsiteY0" fmla="*/ 27294 h 2337206"/>
              <a:gd name="connsiteX1" fmla="*/ 11190 w 8037732"/>
              <a:gd name="connsiteY1" fmla="*/ 289294 h 2337206"/>
              <a:gd name="connsiteX2" fmla="*/ 40978 w 8037732"/>
              <a:gd name="connsiteY2" fmla="*/ 624037 h 2337206"/>
              <a:gd name="connsiteX3" fmla="*/ 45465 w 8037732"/>
              <a:gd name="connsiteY3" fmla="*/ 883085 h 2337206"/>
              <a:gd name="connsiteX4" fmla="*/ 32939 w 8037732"/>
              <a:gd name="connsiteY4" fmla="*/ 1045923 h 2337206"/>
              <a:gd name="connsiteX5" fmla="*/ 14150 w 8037732"/>
              <a:gd name="connsiteY5" fmla="*/ 1221288 h 2337206"/>
              <a:gd name="connsiteX6" fmla="*/ 20413 w 8037732"/>
              <a:gd name="connsiteY6" fmla="*/ 1722329 h 2337206"/>
              <a:gd name="connsiteX7" fmla="*/ 14150 w 8037732"/>
              <a:gd name="connsiteY7" fmla="*/ 1979112 h 2337206"/>
              <a:gd name="connsiteX8" fmla="*/ 24740 w 8037732"/>
              <a:gd name="connsiteY8" fmla="*/ 2189740 h 2337206"/>
              <a:gd name="connsiteX9" fmla="*/ 62331 w 8037732"/>
              <a:gd name="connsiteY9" fmla="*/ 2303016 h 2337206"/>
              <a:gd name="connsiteX10" fmla="*/ 477383 w 8037732"/>
              <a:gd name="connsiteY10" fmla="*/ 2319654 h 2337206"/>
              <a:gd name="connsiteX11" fmla="*/ 997443 w 8037732"/>
              <a:gd name="connsiteY11" fmla="*/ 2323578 h 2337206"/>
              <a:gd name="connsiteX12" fmla="*/ 1415636 w 8037732"/>
              <a:gd name="connsiteY12" fmla="*/ 2324974 h 2337206"/>
              <a:gd name="connsiteX13" fmla="*/ 2059014 w 8037732"/>
              <a:gd name="connsiteY13" fmla="*/ 2329086 h 2337206"/>
              <a:gd name="connsiteX14" fmla="*/ 3593508 w 8037732"/>
              <a:gd name="connsiteY14" fmla="*/ 2317881 h 2337206"/>
              <a:gd name="connsiteX15" fmla="*/ 4383292 w 8037732"/>
              <a:gd name="connsiteY15" fmla="*/ 2316145 h 2337206"/>
              <a:gd name="connsiteX16" fmla="*/ 5437900 w 8037732"/>
              <a:gd name="connsiteY16" fmla="*/ 2320533 h 2337206"/>
              <a:gd name="connsiteX17" fmla="*/ 6508703 w 8037732"/>
              <a:gd name="connsiteY17" fmla="*/ 2317693 h 2337206"/>
              <a:gd name="connsiteX18" fmla="*/ 7499194 w 8037732"/>
              <a:gd name="connsiteY18" fmla="*/ 2334520 h 2337206"/>
              <a:gd name="connsiteX19" fmla="*/ 7914120 w 8037732"/>
              <a:gd name="connsiteY19" fmla="*/ 2320773 h 2337206"/>
              <a:gd name="connsiteX20" fmla="*/ 7982645 w 8037732"/>
              <a:gd name="connsiteY20" fmla="*/ 2219406 h 2337206"/>
              <a:gd name="connsiteX21" fmla="*/ 8037071 w 8037732"/>
              <a:gd name="connsiteY21" fmla="*/ 2223370 h 2337206"/>
              <a:gd name="connsiteX22" fmla="*/ 8012019 w 8037732"/>
              <a:gd name="connsiteY22" fmla="*/ 1954060 h 2337206"/>
              <a:gd name="connsiteX23" fmla="*/ 7999493 w 8037732"/>
              <a:gd name="connsiteY23" fmla="*/ 1822537 h 2337206"/>
              <a:gd name="connsiteX24" fmla="*/ 7993229 w 8037732"/>
              <a:gd name="connsiteY24" fmla="*/ 1640910 h 2337206"/>
              <a:gd name="connsiteX25" fmla="*/ 7993229 w 8037732"/>
              <a:gd name="connsiteY25" fmla="*/ 1453019 h 2337206"/>
              <a:gd name="connsiteX26" fmla="*/ 7968177 w 8037732"/>
              <a:gd name="connsiteY26" fmla="*/ 1321496 h 2337206"/>
              <a:gd name="connsiteX27" fmla="*/ 7955651 w 8037732"/>
              <a:gd name="connsiteY27" fmla="*/ 1208762 h 2337206"/>
              <a:gd name="connsiteX28" fmla="*/ 7961914 w 8037732"/>
              <a:gd name="connsiteY28" fmla="*/ 1014608 h 2337206"/>
              <a:gd name="connsiteX29" fmla="*/ 7972276 w 8037732"/>
              <a:gd name="connsiteY29" fmla="*/ 429408 h 2337206"/>
              <a:gd name="connsiteX30" fmla="*/ 7886758 w 8037732"/>
              <a:gd name="connsiteY30" fmla="*/ 93945 h 2337206"/>
              <a:gd name="connsiteX31" fmla="*/ 7454610 w 8037732"/>
              <a:gd name="connsiteY31" fmla="*/ 100208 h 2337206"/>
              <a:gd name="connsiteX32" fmla="*/ 7423295 w 8037732"/>
              <a:gd name="connsiteY32" fmla="*/ 106471 h 2337206"/>
              <a:gd name="connsiteX33" fmla="*/ 7229142 w 8037732"/>
              <a:gd name="connsiteY33" fmla="*/ 112734 h 2337206"/>
              <a:gd name="connsiteX34" fmla="*/ 6859624 w 8037732"/>
              <a:gd name="connsiteY34" fmla="*/ 112734 h 2337206"/>
              <a:gd name="connsiteX35" fmla="*/ 6652945 w 8037732"/>
              <a:gd name="connsiteY35" fmla="*/ 106471 h 2337206"/>
              <a:gd name="connsiteX36" fmla="*/ 6164429 w 8037732"/>
              <a:gd name="connsiteY36" fmla="*/ 106471 h 2337206"/>
              <a:gd name="connsiteX37" fmla="*/ 5256293 w 8037732"/>
              <a:gd name="connsiteY37" fmla="*/ 100208 h 2337206"/>
              <a:gd name="connsiteX38" fmla="*/ 4631563 w 8037732"/>
              <a:gd name="connsiteY38" fmla="*/ 46527 h 2337206"/>
              <a:gd name="connsiteX39" fmla="*/ 3308495 w 8037732"/>
              <a:gd name="connsiteY39" fmla="*/ 43841 h 2337206"/>
              <a:gd name="connsiteX40" fmla="*/ 2343991 w 8037732"/>
              <a:gd name="connsiteY40" fmla="*/ 6263 h 2337206"/>
              <a:gd name="connsiteX41" fmla="*/ 1918082 w 8037732"/>
              <a:gd name="connsiteY41" fmla="*/ 0 h 2337206"/>
              <a:gd name="connsiteX42" fmla="*/ 1335646 w 8037732"/>
              <a:gd name="connsiteY42" fmla="*/ 43841 h 2337206"/>
              <a:gd name="connsiteX43" fmla="*/ 153565 w 8037732"/>
              <a:gd name="connsiteY43" fmla="*/ 27294 h 2337206"/>
              <a:gd name="connsiteX0" fmla="*/ 153565 w 8012435"/>
              <a:gd name="connsiteY0" fmla="*/ 27294 h 2337206"/>
              <a:gd name="connsiteX1" fmla="*/ 11190 w 8012435"/>
              <a:gd name="connsiteY1" fmla="*/ 289294 h 2337206"/>
              <a:gd name="connsiteX2" fmla="*/ 40978 w 8012435"/>
              <a:gd name="connsiteY2" fmla="*/ 624037 h 2337206"/>
              <a:gd name="connsiteX3" fmla="*/ 45465 w 8012435"/>
              <a:gd name="connsiteY3" fmla="*/ 883085 h 2337206"/>
              <a:gd name="connsiteX4" fmla="*/ 32939 w 8012435"/>
              <a:gd name="connsiteY4" fmla="*/ 1045923 h 2337206"/>
              <a:gd name="connsiteX5" fmla="*/ 14150 w 8012435"/>
              <a:gd name="connsiteY5" fmla="*/ 1221288 h 2337206"/>
              <a:gd name="connsiteX6" fmla="*/ 20413 w 8012435"/>
              <a:gd name="connsiteY6" fmla="*/ 1722329 h 2337206"/>
              <a:gd name="connsiteX7" fmla="*/ 14150 w 8012435"/>
              <a:gd name="connsiteY7" fmla="*/ 1979112 h 2337206"/>
              <a:gd name="connsiteX8" fmla="*/ 24740 w 8012435"/>
              <a:gd name="connsiteY8" fmla="*/ 2189740 h 2337206"/>
              <a:gd name="connsiteX9" fmla="*/ 62331 w 8012435"/>
              <a:gd name="connsiteY9" fmla="*/ 2303016 h 2337206"/>
              <a:gd name="connsiteX10" fmla="*/ 477383 w 8012435"/>
              <a:gd name="connsiteY10" fmla="*/ 2319654 h 2337206"/>
              <a:gd name="connsiteX11" fmla="*/ 997443 w 8012435"/>
              <a:gd name="connsiteY11" fmla="*/ 2323578 h 2337206"/>
              <a:gd name="connsiteX12" fmla="*/ 1415636 w 8012435"/>
              <a:gd name="connsiteY12" fmla="*/ 2324974 h 2337206"/>
              <a:gd name="connsiteX13" fmla="*/ 2059014 w 8012435"/>
              <a:gd name="connsiteY13" fmla="*/ 2329086 h 2337206"/>
              <a:gd name="connsiteX14" fmla="*/ 3593508 w 8012435"/>
              <a:gd name="connsiteY14" fmla="*/ 2317881 h 2337206"/>
              <a:gd name="connsiteX15" fmla="*/ 4383292 w 8012435"/>
              <a:gd name="connsiteY15" fmla="*/ 2316145 h 2337206"/>
              <a:gd name="connsiteX16" fmla="*/ 5437900 w 8012435"/>
              <a:gd name="connsiteY16" fmla="*/ 2320533 h 2337206"/>
              <a:gd name="connsiteX17" fmla="*/ 6508703 w 8012435"/>
              <a:gd name="connsiteY17" fmla="*/ 2317693 h 2337206"/>
              <a:gd name="connsiteX18" fmla="*/ 7499194 w 8012435"/>
              <a:gd name="connsiteY18" fmla="*/ 2334520 h 2337206"/>
              <a:gd name="connsiteX19" fmla="*/ 7914120 w 8012435"/>
              <a:gd name="connsiteY19" fmla="*/ 2320773 h 2337206"/>
              <a:gd name="connsiteX20" fmla="*/ 7982645 w 8012435"/>
              <a:gd name="connsiteY20" fmla="*/ 2219406 h 2337206"/>
              <a:gd name="connsiteX21" fmla="*/ 8012019 w 8012435"/>
              <a:gd name="connsiteY21" fmla="*/ 1954060 h 2337206"/>
              <a:gd name="connsiteX22" fmla="*/ 7999493 w 8012435"/>
              <a:gd name="connsiteY22" fmla="*/ 1822537 h 2337206"/>
              <a:gd name="connsiteX23" fmla="*/ 7993229 w 8012435"/>
              <a:gd name="connsiteY23" fmla="*/ 1640910 h 2337206"/>
              <a:gd name="connsiteX24" fmla="*/ 7993229 w 8012435"/>
              <a:gd name="connsiteY24" fmla="*/ 1453019 h 2337206"/>
              <a:gd name="connsiteX25" fmla="*/ 7968177 w 8012435"/>
              <a:gd name="connsiteY25" fmla="*/ 1321496 h 2337206"/>
              <a:gd name="connsiteX26" fmla="*/ 7955651 w 8012435"/>
              <a:gd name="connsiteY26" fmla="*/ 1208762 h 2337206"/>
              <a:gd name="connsiteX27" fmla="*/ 7961914 w 8012435"/>
              <a:gd name="connsiteY27" fmla="*/ 1014608 h 2337206"/>
              <a:gd name="connsiteX28" fmla="*/ 7972276 w 8012435"/>
              <a:gd name="connsiteY28" fmla="*/ 429408 h 2337206"/>
              <a:gd name="connsiteX29" fmla="*/ 7886758 w 8012435"/>
              <a:gd name="connsiteY29" fmla="*/ 93945 h 2337206"/>
              <a:gd name="connsiteX30" fmla="*/ 7454610 w 8012435"/>
              <a:gd name="connsiteY30" fmla="*/ 100208 h 2337206"/>
              <a:gd name="connsiteX31" fmla="*/ 7423295 w 8012435"/>
              <a:gd name="connsiteY31" fmla="*/ 106471 h 2337206"/>
              <a:gd name="connsiteX32" fmla="*/ 7229142 w 8012435"/>
              <a:gd name="connsiteY32" fmla="*/ 112734 h 2337206"/>
              <a:gd name="connsiteX33" fmla="*/ 6859624 w 8012435"/>
              <a:gd name="connsiteY33" fmla="*/ 112734 h 2337206"/>
              <a:gd name="connsiteX34" fmla="*/ 6652945 w 8012435"/>
              <a:gd name="connsiteY34" fmla="*/ 106471 h 2337206"/>
              <a:gd name="connsiteX35" fmla="*/ 6164429 w 8012435"/>
              <a:gd name="connsiteY35" fmla="*/ 106471 h 2337206"/>
              <a:gd name="connsiteX36" fmla="*/ 5256293 w 8012435"/>
              <a:gd name="connsiteY36" fmla="*/ 100208 h 2337206"/>
              <a:gd name="connsiteX37" fmla="*/ 4631563 w 8012435"/>
              <a:gd name="connsiteY37" fmla="*/ 46527 h 2337206"/>
              <a:gd name="connsiteX38" fmla="*/ 3308495 w 8012435"/>
              <a:gd name="connsiteY38" fmla="*/ 43841 h 2337206"/>
              <a:gd name="connsiteX39" fmla="*/ 2343991 w 8012435"/>
              <a:gd name="connsiteY39" fmla="*/ 6263 h 2337206"/>
              <a:gd name="connsiteX40" fmla="*/ 1918082 w 8012435"/>
              <a:gd name="connsiteY40" fmla="*/ 0 h 2337206"/>
              <a:gd name="connsiteX41" fmla="*/ 1335646 w 8012435"/>
              <a:gd name="connsiteY41" fmla="*/ 43841 h 2337206"/>
              <a:gd name="connsiteX42" fmla="*/ 153565 w 8012435"/>
              <a:gd name="connsiteY42" fmla="*/ 27294 h 2337206"/>
              <a:gd name="connsiteX0" fmla="*/ 153565 w 8001288"/>
              <a:gd name="connsiteY0" fmla="*/ 27294 h 2337206"/>
              <a:gd name="connsiteX1" fmla="*/ 11190 w 8001288"/>
              <a:gd name="connsiteY1" fmla="*/ 289294 h 2337206"/>
              <a:gd name="connsiteX2" fmla="*/ 40978 w 8001288"/>
              <a:gd name="connsiteY2" fmla="*/ 624037 h 2337206"/>
              <a:gd name="connsiteX3" fmla="*/ 45465 w 8001288"/>
              <a:gd name="connsiteY3" fmla="*/ 883085 h 2337206"/>
              <a:gd name="connsiteX4" fmla="*/ 32939 w 8001288"/>
              <a:gd name="connsiteY4" fmla="*/ 1045923 h 2337206"/>
              <a:gd name="connsiteX5" fmla="*/ 14150 w 8001288"/>
              <a:gd name="connsiteY5" fmla="*/ 1221288 h 2337206"/>
              <a:gd name="connsiteX6" fmla="*/ 20413 w 8001288"/>
              <a:gd name="connsiteY6" fmla="*/ 1722329 h 2337206"/>
              <a:gd name="connsiteX7" fmla="*/ 14150 w 8001288"/>
              <a:gd name="connsiteY7" fmla="*/ 1979112 h 2337206"/>
              <a:gd name="connsiteX8" fmla="*/ 24740 w 8001288"/>
              <a:gd name="connsiteY8" fmla="*/ 2189740 h 2337206"/>
              <a:gd name="connsiteX9" fmla="*/ 62331 w 8001288"/>
              <a:gd name="connsiteY9" fmla="*/ 2303016 h 2337206"/>
              <a:gd name="connsiteX10" fmla="*/ 477383 w 8001288"/>
              <a:gd name="connsiteY10" fmla="*/ 2319654 h 2337206"/>
              <a:gd name="connsiteX11" fmla="*/ 997443 w 8001288"/>
              <a:gd name="connsiteY11" fmla="*/ 2323578 h 2337206"/>
              <a:gd name="connsiteX12" fmla="*/ 1415636 w 8001288"/>
              <a:gd name="connsiteY12" fmla="*/ 2324974 h 2337206"/>
              <a:gd name="connsiteX13" fmla="*/ 2059014 w 8001288"/>
              <a:gd name="connsiteY13" fmla="*/ 2329086 h 2337206"/>
              <a:gd name="connsiteX14" fmla="*/ 3593508 w 8001288"/>
              <a:gd name="connsiteY14" fmla="*/ 2317881 h 2337206"/>
              <a:gd name="connsiteX15" fmla="*/ 4383292 w 8001288"/>
              <a:gd name="connsiteY15" fmla="*/ 2316145 h 2337206"/>
              <a:gd name="connsiteX16" fmla="*/ 5437900 w 8001288"/>
              <a:gd name="connsiteY16" fmla="*/ 2320533 h 2337206"/>
              <a:gd name="connsiteX17" fmla="*/ 6508703 w 8001288"/>
              <a:gd name="connsiteY17" fmla="*/ 2317693 h 2337206"/>
              <a:gd name="connsiteX18" fmla="*/ 7499194 w 8001288"/>
              <a:gd name="connsiteY18" fmla="*/ 2334520 h 2337206"/>
              <a:gd name="connsiteX19" fmla="*/ 7914120 w 8001288"/>
              <a:gd name="connsiteY19" fmla="*/ 2320773 h 2337206"/>
              <a:gd name="connsiteX20" fmla="*/ 7982645 w 8001288"/>
              <a:gd name="connsiteY20" fmla="*/ 2219406 h 2337206"/>
              <a:gd name="connsiteX21" fmla="*/ 7956623 w 8001288"/>
              <a:gd name="connsiteY21" fmla="*/ 1941157 h 2337206"/>
              <a:gd name="connsiteX22" fmla="*/ 7999493 w 8001288"/>
              <a:gd name="connsiteY22" fmla="*/ 1822537 h 2337206"/>
              <a:gd name="connsiteX23" fmla="*/ 7993229 w 8001288"/>
              <a:gd name="connsiteY23" fmla="*/ 1640910 h 2337206"/>
              <a:gd name="connsiteX24" fmla="*/ 7993229 w 8001288"/>
              <a:gd name="connsiteY24" fmla="*/ 1453019 h 2337206"/>
              <a:gd name="connsiteX25" fmla="*/ 7968177 w 8001288"/>
              <a:gd name="connsiteY25" fmla="*/ 1321496 h 2337206"/>
              <a:gd name="connsiteX26" fmla="*/ 7955651 w 8001288"/>
              <a:gd name="connsiteY26" fmla="*/ 1208762 h 2337206"/>
              <a:gd name="connsiteX27" fmla="*/ 7961914 w 8001288"/>
              <a:gd name="connsiteY27" fmla="*/ 1014608 h 2337206"/>
              <a:gd name="connsiteX28" fmla="*/ 7972276 w 8001288"/>
              <a:gd name="connsiteY28" fmla="*/ 429408 h 2337206"/>
              <a:gd name="connsiteX29" fmla="*/ 7886758 w 8001288"/>
              <a:gd name="connsiteY29" fmla="*/ 93945 h 2337206"/>
              <a:gd name="connsiteX30" fmla="*/ 7454610 w 8001288"/>
              <a:gd name="connsiteY30" fmla="*/ 100208 h 2337206"/>
              <a:gd name="connsiteX31" fmla="*/ 7423295 w 8001288"/>
              <a:gd name="connsiteY31" fmla="*/ 106471 h 2337206"/>
              <a:gd name="connsiteX32" fmla="*/ 7229142 w 8001288"/>
              <a:gd name="connsiteY32" fmla="*/ 112734 h 2337206"/>
              <a:gd name="connsiteX33" fmla="*/ 6859624 w 8001288"/>
              <a:gd name="connsiteY33" fmla="*/ 112734 h 2337206"/>
              <a:gd name="connsiteX34" fmla="*/ 6652945 w 8001288"/>
              <a:gd name="connsiteY34" fmla="*/ 106471 h 2337206"/>
              <a:gd name="connsiteX35" fmla="*/ 6164429 w 8001288"/>
              <a:gd name="connsiteY35" fmla="*/ 106471 h 2337206"/>
              <a:gd name="connsiteX36" fmla="*/ 5256293 w 8001288"/>
              <a:gd name="connsiteY36" fmla="*/ 100208 h 2337206"/>
              <a:gd name="connsiteX37" fmla="*/ 4631563 w 8001288"/>
              <a:gd name="connsiteY37" fmla="*/ 46527 h 2337206"/>
              <a:gd name="connsiteX38" fmla="*/ 3308495 w 8001288"/>
              <a:gd name="connsiteY38" fmla="*/ 43841 h 2337206"/>
              <a:gd name="connsiteX39" fmla="*/ 2343991 w 8001288"/>
              <a:gd name="connsiteY39" fmla="*/ 6263 h 2337206"/>
              <a:gd name="connsiteX40" fmla="*/ 1918082 w 8001288"/>
              <a:gd name="connsiteY40" fmla="*/ 0 h 2337206"/>
              <a:gd name="connsiteX41" fmla="*/ 1335646 w 8001288"/>
              <a:gd name="connsiteY41" fmla="*/ 43841 h 2337206"/>
              <a:gd name="connsiteX42" fmla="*/ 153565 w 8001288"/>
              <a:gd name="connsiteY42" fmla="*/ 27294 h 2337206"/>
              <a:gd name="connsiteX0" fmla="*/ 153565 w 7995530"/>
              <a:gd name="connsiteY0" fmla="*/ 27294 h 2337206"/>
              <a:gd name="connsiteX1" fmla="*/ 11190 w 7995530"/>
              <a:gd name="connsiteY1" fmla="*/ 289294 h 2337206"/>
              <a:gd name="connsiteX2" fmla="*/ 40978 w 7995530"/>
              <a:gd name="connsiteY2" fmla="*/ 624037 h 2337206"/>
              <a:gd name="connsiteX3" fmla="*/ 45465 w 7995530"/>
              <a:gd name="connsiteY3" fmla="*/ 883085 h 2337206"/>
              <a:gd name="connsiteX4" fmla="*/ 32939 w 7995530"/>
              <a:gd name="connsiteY4" fmla="*/ 1045923 h 2337206"/>
              <a:gd name="connsiteX5" fmla="*/ 14150 w 7995530"/>
              <a:gd name="connsiteY5" fmla="*/ 1221288 h 2337206"/>
              <a:gd name="connsiteX6" fmla="*/ 20413 w 7995530"/>
              <a:gd name="connsiteY6" fmla="*/ 1722329 h 2337206"/>
              <a:gd name="connsiteX7" fmla="*/ 14150 w 7995530"/>
              <a:gd name="connsiteY7" fmla="*/ 1979112 h 2337206"/>
              <a:gd name="connsiteX8" fmla="*/ 24740 w 7995530"/>
              <a:gd name="connsiteY8" fmla="*/ 2189740 h 2337206"/>
              <a:gd name="connsiteX9" fmla="*/ 62331 w 7995530"/>
              <a:gd name="connsiteY9" fmla="*/ 2303016 h 2337206"/>
              <a:gd name="connsiteX10" fmla="*/ 477383 w 7995530"/>
              <a:gd name="connsiteY10" fmla="*/ 2319654 h 2337206"/>
              <a:gd name="connsiteX11" fmla="*/ 997443 w 7995530"/>
              <a:gd name="connsiteY11" fmla="*/ 2323578 h 2337206"/>
              <a:gd name="connsiteX12" fmla="*/ 1415636 w 7995530"/>
              <a:gd name="connsiteY12" fmla="*/ 2324974 h 2337206"/>
              <a:gd name="connsiteX13" fmla="*/ 2059014 w 7995530"/>
              <a:gd name="connsiteY13" fmla="*/ 2329086 h 2337206"/>
              <a:gd name="connsiteX14" fmla="*/ 3593508 w 7995530"/>
              <a:gd name="connsiteY14" fmla="*/ 2317881 h 2337206"/>
              <a:gd name="connsiteX15" fmla="*/ 4383292 w 7995530"/>
              <a:gd name="connsiteY15" fmla="*/ 2316145 h 2337206"/>
              <a:gd name="connsiteX16" fmla="*/ 5437900 w 7995530"/>
              <a:gd name="connsiteY16" fmla="*/ 2320533 h 2337206"/>
              <a:gd name="connsiteX17" fmla="*/ 6508703 w 7995530"/>
              <a:gd name="connsiteY17" fmla="*/ 2317693 h 2337206"/>
              <a:gd name="connsiteX18" fmla="*/ 7499194 w 7995530"/>
              <a:gd name="connsiteY18" fmla="*/ 2334520 h 2337206"/>
              <a:gd name="connsiteX19" fmla="*/ 7914120 w 7995530"/>
              <a:gd name="connsiteY19" fmla="*/ 2320773 h 2337206"/>
              <a:gd name="connsiteX20" fmla="*/ 7982645 w 7995530"/>
              <a:gd name="connsiteY20" fmla="*/ 2219406 h 2337206"/>
              <a:gd name="connsiteX21" fmla="*/ 7956623 w 7995530"/>
              <a:gd name="connsiteY21" fmla="*/ 1941157 h 2337206"/>
              <a:gd name="connsiteX22" fmla="*/ 7982874 w 7995530"/>
              <a:gd name="connsiteY22" fmla="*/ 1807483 h 2337206"/>
              <a:gd name="connsiteX23" fmla="*/ 7993229 w 7995530"/>
              <a:gd name="connsiteY23" fmla="*/ 1640910 h 2337206"/>
              <a:gd name="connsiteX24" fmla="*/ 7993229 w 7995530"/>
              <a:gd name="connsiteY24" fmla="*/ 1453019 h 2337206"/>
              <a:gd name="connsiteX25" fmla="*/ 7968177 w 7995530"/>
              <a:gd name="connsiteY25" fmla="*/ 1321496 h 2337206"/>
              <a:gd name="connsiteX26" fmla="*/ 7955651 w 7995530"/>
              <a:gd name="connsiteY26" fmla="*/ 1208762 h 2337206"/>
              <a:gd name="connsiteX27" fmla="*/ 7961914 w 7995530"/>
              <a:gd name="connsiteY27" fmla="*/ 1014608 h 2337206"/>
              <a:gd name="connsiteX28" fmla="*/ 7972276 w 7995530"/>
              <a:gd name="connsiteY28" fmla="*/ 429408 h 2337206"/>
              <a:gd name="connsiteX29" fmla="*/ 7886758 w 7995530"/>
              <a:gd name="connsiteY29" fmla="*/ 93945 h 2337206"/>
              <a:gd name="connsiteX30" fmla="*/ 7454610 w 7995530"/>
              <a:gd name="connsiteY30" fmla="*/ 100208 h 2337206"/>
              <a:gd name="connsiteX31" fmla="*/ 7423295 w 7995530"/>
              <a:gd name="connsiteY31" fmla="*/ 106471 h 2337206"/>
              <a:gd name="connsiteX32" fmla="*/ 7229142 w 7995530"/>
              <a:gd name="connsiteY32" fmla="*/ 112734 h 2337206"/>
              <a:gd name="connsiteX33" fmla="*/ 6859624 w 7995530"/>
              <a:gd name="connsiteY33" fmla="*/ 112734 h 2337206"/>
              <a:gd name="connsiteX34" fmla="*/ 6652945 w 7995530"/>
              <a:gd name="connsiteY34" fmla="*/ 106471 h 2337206"/>
              <a:gd name="connsiteX35" fmla="*/ 6164429 w 7995530"/>
              <a:gd name="connsiteY35" fmla="*/ 106471 h 2337206"/>
              <a:gd name="connsiteX36" fmla="*/ 5256293 w 7995530"/>
              <a:gd name="connsiteY36" fmla="*/ 100208 h 2337206"/>
              <a:gd name="connsiteX37" fmla="*/ 4631563 w 7995530"/>
              <a:gd name="connsiteY37" fmla="*/ 46527 h 2337206"/>
              <a:gd name="connsiteX38" fmla="*/ 3308495 w 7995530"/>
              <a:gd name="connsiteY38" fmla="*/ 43841 h 2337206"/>
              <a:gd name="connsiteX39" fmla="*/ 2343991 w 7995530"/>
              <a:gd name="connsiteY39" fmla="*/ 6263 h 2337206"/>
              <a:gd name="connsiteX40" fmla="*/ 1918082 w 7995530"/>
              <a:gd name="connsiteY40" fmla="*/ 0 h 2337206"/>
              <a:gd name="connsiteX41" fmla="*/ 1335646 w 7995530"/>
              <a:gd name="connsiteY41" fmla="*/ 43841 h 2337206"/>
              <a:gd name="connsiteX42" fmla="*/ 153565 w 7995530"/>
              <a:gd name="connsiteY42" fmla="*/ 27294 h 2337206"/>
              <a:gd name="connsiteX0" fmla="*/ 153565 w 7993291"/>
              <a:gd name="connsiteY0" fmla="*/ 27294 h 2337206"/>
              <a:gd name="connsiteX1" fmla="*/ 11190 w 7993291"/>
              <a:gd name="connsiteY1" fmla="*/ 289294 h 2337206"/>
              <a:gd name="connsiteX2" fmla="*/ 40978 w 7993291"/>
              <a:gd name="connsiteY2" fmla="*/ 624037 h 2337206"/>
              <a:gd name="connsiteX3" fmla="*/ 45465 w 7993291"/>
              <a:gd name="connsiteY3" fmla="*/ 883085 h 2337206"/>
              <a:gd name="connsiteX4" fmla="*/ 32939 w 7993291"/>
              <a:gd name="connsiteY4" fmla="*/ 1045923 h 2337206"/>
              <a:gd name="connsiteX5" fmla="*/ 14150 w 7993291"/>
              <a:gd name="connsiteY5" fmla="*/ 1221288 h 2337206"/>
              <a:gd name="connsiteX6" fmla="*/ 20413 w 7993291"/>
              <a:gd name="connsiteY6" fmla="*/ 1722329 h 2337206"/>
              <a:gd name="connsiteX7" fmla="*/ 14150 w 7993291"/>
              <a:gd name="connsiteY7" fmla="*/ 1979112 h 2337206"/>
              <a:gd name="connsiteX8" fmla="*/ 24740 w 7993291"/>
              <a:gd name="connsiteY8" fmla="*/ 2189740 h 2337206"/>
              <a:gd name="connsiteX9" fmla="*/ 62331 w 7993291"/>
              <a:gd name="connsiteY9" fmla="*/ 2303016 h 2337206"/>
              <a:gd name="connsiteX10" fmla="*/ 477383 w 7993291"/>
              <a:gd name="connsiteY10" fmla="*/ 2319654 h 2337206"/>
              <a:gd name="connsiteX11" fmla="*/ 997443 w 7993291"/>
              <a:gd name="connsiteY11" fmla="*/ 2323578 h 2337206"/>
              <a:gd name="connsiteX12" fmla="*/ 1415636 w 7993291"/>
              <a:gd name="connsiteY12" fmla="*/ 2324974 h 2337206"/>
              <a:gd name="connsiteX13" fmla="*/ 2059014 w 7993291"/>
              <a:gd name="connsiteY13" fmla="*/ 2329086 h 2337206"/>
              <a:gd name="connsiteX14" fmla="*/ 3593508 w 7993291"/>
              <a:gd name="connsiteY14" fmla="*/ 2317881 h 2337206"/>
              <a:gd name="connsiteX15" fmla="*/ 4383292 w 7993291"/>
              <a:gd name="connsiteY15" fmla="*/ 2316145 h 2337206"/>
              <a:gd name="connsiteX16" fmla="*/ 5437900 w 7993291"/>
              <a:gd name="connsiteY16" fmla="*/ 2320533 h 2337206"/>
              <a:gd name="connsiteX17" fmla="*/ 6508703 w 7993291"/>
              <a:gd name="connsiteY17" fmla="*/ 2317693 h 2337206"/>
              <a:gd name="connsiteX18" fmla="*/ 7499194 w 7993291"/>
              <a:gd name="connsiteY18" fmla="*/ 2334520 h 2337206"/>
              <a:gd name="connsiteX19" fmla="*/ 7914120 w 7993291"/>
              <a:gd name="connsiteY19" fmla="*/ 2320773 h 2337206"/>
              <a:gd name="connsiteX20" fmla="*/ 7982645 w 7993291"/>
              <a:gd name="connsiteY20" fmla="*/ 2219406 h 2337206"/>
              <a:gd name="connsiteX21" fmla="*/ 7956623 w 7993291"/>
              <a:gd name="connsiteY21" fmla="*/ 1941157 h 2337206"/>
              <a:gd name="connsiteX22" fmla="*/ 7982874 w 7993291"/>
              <a:gd name="connsiteY22" fmla="*/ 1807483 h 2337206"/>
              <a:gd name="connsiteX23" fmla="*/ 7959991 w 7993291"/>
              <a:gd name="connsiteY23" fmla="*/ 1617254 h 2337206"/>
              <a:gd name="connsiteX24" fmla="*/ 7993229 w 7993291"/>
              <a:gd name="connsiteY24" fmla="*/ 1453019 h 2337206"/>
              <a:gd name="connsiteX25" fmla="*/ 7968177 w 7993291"/>
              <a:gd name="connsiteY25" fmla="*/ 1321496 h 2337206"/>
              <a:gd name="connsiteX26" fmla="*/ 7955651 w 7993291"/>
              <a:gd name="connsiteY26" fmla="*/ 1208762 h 2337206"/>
              <a:gd name="connsiteX27" fmla="*/ 7961914 w 7993291"/>
              <a:gd name="connsiteY27" fmla="*/ 1014608 h 2337206"/>
              <a:gd name="connsiteX28" fmla="*/ 7972276 w 7993291"/>
              <a:gd name="connsiteY28" fmla="*/ 429408 h 2337206"/>
              <a:gd name="connsiteX29" fmla="*/ 7886758 w 7993291"/>
              <a:gd name="connsiteY29" fmla="*/ 93945 h 2337206"/>
              <a:gd name="connsiteX30" fmla="*/ 7454610 w 7993291"/>
              <a:gd name="connsiteY30" fmla="*/ 100208 h 2337206"/>
              <a:gd name="connsiteX31" fmla="*/ 7423295 w 7993291"/>
              <a:gd name="connsiteY31" fmla="*/ 106471 h 2337206"/>
              <a:gd name="connsiteX32" fmla="*/ 7229142 w 7993291"/>
              <a:gd name="connsiteY32" fmla="*/ 112734 h 2337206"/>
              <a:gd name="connsiteX33" fmla="*/ 6859624 w 7993291"/>
              <a:gd name="connsiteY33" fmla="*/ 112734 h 2337206"/>
              <a:gd name="connsiteX34" fmla="*/ 6652945 w 7993291"/>
              <a:gd name="connsiteY34" fmla="*/ 106471 h 2337206"/>
              <a:gd name="connsiteX35" fmla="*/ 6164429 w 7993291"/>
              <a:gd name="connsiteY35" fmla="*/ 106471 h 2337206"/>
              <a:gd name="connsiteX36" fmla="*/ 5256293 w 7993291"/>
              <a:gd name="connsiteY36" fmla="*/ 100208 h 2337206"/>
              <a:gd name="connsiteX37" fmla="*/ 4631563 w 7993291"/>
              <a:gd name="connsiteY37" fmla="*/ 46527 h 2337206"/>
              <a:gd name="connsiteX38" fmla="*/ 3308495 w 7993291"/>
              <a:gd name="connsiteY38" fmla="*/ 43841 h 2337206"/>
              <a:gd name="connsiteX39" fmla="*/ 2343991 w 7993291"/>
              <a:gd name="connsiteY39" fmla="*/ 6263 h 2337206"/>
              <a:gd name="connsiteX40" fmla="*/ 1918082 w 7993291"/>
              <a:gd name="connsiteY40" fmla="*/ 0 h 2337206"/>
              <a:gd name="connsiteX41" fmla="*/ 1335646 w 7993291"/>
              <a:gd name="connsiteY41" fmla="*/ 43841 h 2337206"/>
              <a:gd name="connsiteX42" fmla="*/ 153565 w 7993291"/>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886758 w 7987772"/>
              <a:gd name="connsiteY29" fmla="*/ 93945 h 2337206"/>
              <a:gd name="connsiteX30" fmla="*/ 7454610 w 7987772"/>
              <a:gd name="connsiteY30" fmla="*/ 10020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54610 w 7987772"/>
              <a:gd name="connsiteY30" fmla="*/ 10020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295882 w 7987772"/>
              <a:gd name="connsiteY31" fmla="*/ 6991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074032 w 7987772"/>
              <a:gd name="connsiteY31" fmla="*/ 3961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6859624 w 7987772"/>
              <a:gd name="connsiteY31" fmla="*/ 112734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70289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70289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164429 w 7987772"/>
              <a:gd name="connsiteY32" fmla="*/ 106471 h 2337206"/>
              <a:gd name="connsiteX33" fmla="*/ 5256293 w 7987772"/>
              <a:gd name="connsiteY33" fmla="*/ 100208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100208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192162 w 7987772"/>
              <a:gd name="connsiteY35" fmla="*/ 33088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192162 w 7987772"/>
              <a:gd name="connsiteY35" fmla="*/ 33088 h 2337206"/>
              <a:gd name="connsiteX36" fmla="*/ 2316293 w 7987772"/>
              <a:gd name="connsiteY36" fmla="*/ 27769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691 h 2337603"/>
              <a:gd name="connsiteX1" fmla="*/ 11190 w 7987772"/>
              <a:gd name="connsiteY1" fmla="*/ 289691 h 2337603"/>
              <a:gd name="connsiteX2" fmla="*/ 40978 w 7987772"/>
              <a:gd name="connsiteY2" fmla="*/ 624434 h 2337603"/>
              <a:gd name="connsiteX3" fmla="*/ 45465 w 7987772"/>
              <a:gd name="connsiteY3" fmla="*/ 883482 h 2337603"/>
              <a:gd name="connsiteX4" fmla="*/ 32939 w 7987772"/>
              <a:gd name="connsiteY4" fmla="*/ 1046320 h 2337603"/>
              <a:gd name="connsiteX5" fmla="*/ 14150 w 7987772"/>
              <a:gd name="connsiteY5" fmla="*/ 1221685 h 2337603"/>
              <a:gd name="connsiteX6" fmla="*/ 20413 w 7987772"/>
              <a:gd name="connsiteY6" fmla="*/ 1722726 h 2337603"/>
              <a:gd name="connsiteX7" fmla="*/ 14150 w 7987772"/>
              <a:gd name="connsiteY7" fmla="*/ 1979509 h 2337603"/>
              <a:gd name="connsiteX8" fmla="*/ 24740 w 7987772"/>
              <a:gd name="connsiteY8" fmla="*/ 2190137 h 2337603"/>
              <a:gd name="connsiteX9" fmla="*/ 62331 w 7987772"/>
              <a:gd name="connsiteY9" fmla="*/ 2303413 h 2337603"/>
              <a:gd name="connsiteX10" fmla="*/ 477383 w 7987772"/>
              <a:gd name="connsiteY10" fmla="*/ 2320051 h 2337603"/>
              <a:gd name="connsiteX11" fmla="*/ 997443 w 7987772"/>
              <a:gd name="connsiteY11" fmla="*/ 2323975 h 2337603"/>
              <a:gd name="connsiteX12" fmla="*/ 1415636 w 7987772"/>
              <a:gd name="connsiteY12" fmla="*/ 2325371 h 2337603"/>
              <a:gd name="connsiteX13" fmla="*/ 2059014 w 7987772"/>
              <a:gd name="connsiteY13" fmla="*/ 2329483 h 2337603"/>
              <a:gd name="connsiteX14" fmla="*/ 3593508 w 7987772"/>
              <a:gd name="connsiteY14" fmla="*/ 2318278 h 2337603"/>
              <a:gd name="connsiteX15" fmla="*/ 4383292 w 7987772"/>
              <a:gd name="connsiteY15" fmla="*/ 2316542 h 2337603"/>
              <a:gd name="connsiteX16" fmla="*/ 5437900 w 7987772"/>
              <a:gd name="connsiteY16" fmla="*/ 2320930 h 2337603"/>
              <a:gd name="connsiteX17" fmla="*/ 6508703 w 7987772"/>
              <a:gd name="connsiteY17" fmla="*/ 2318090 h 2337603"/>
              <a:gd name="connsiteX18" fmla="*/ 7499194 w 7987772"/>
              <a:gd name="connsiteY18" fmla="*/ 2334917 h 2337603"/>
              <a:gd name="connsiteX19" fmla="*/ 7914120 w 7987772"/>
              <a:gd name="connsiteY19" fmla="*/ 2321170 h 2337603"/>
              <a:gd name="connsiteX20" fmla="*/ 7982645 w 7987772"/>
              <a:gd name="connsiteY20" fmla="*/ 2219803 h 2337603"/>
              <a:gd name="connsiteX21" fmla="*/ 7956623 w 7987772"/>
              <a:gd name="connsiteY21" fmla="*/ 1941554 h 2337603"/>
              <a:gd name="connsiteX22" fmla="*/ 7982874 w 7987772"/>
              <a:gd name="connsiteY22" fmla="*/ 1807880 h 2337603"/>
              <a:gd name="connsiteX23" fmla="*/ 7959991 w 7987772"/>
              <a:gd name="connsiteY23" fmla="*/ 1617651 h 2337603"/>
              <a:gd name="connsiteX24" fmla="*/ 7987689 w 7987772"/>
              <a:gd name="connsiteY24" fmla="*/ 1440512 h 2337603"/>
              <a:gd name="connsiteX25" fmla="*/ 7968177 w 7987772"/>
              <a:gd name="connsiteY25" fmla="*/ 1321893 h 2337603"/>
              <a:gd name="connsiteX26" fmla="*/ 7955651 w 7987772"/>
              <a:gd name="connsiteY26" fmla="*/ 1209159 h 2337603"/>
              <a:gd name="connsiteX27" fmla="*/ 7961914 w 7987772"/>
              <a:gd name="connsiteY27" fmla="*/ 1015005 h 2337603"/>
              <a:gd name="connsiteX28" fmla="*/ 7972276 w 7987772"/>
              <a:gd name="connsiteY28" fmla="*/ 429805 h 2337603"/>
              <a:gd name="connsiteX29" fmla="*/ 7919996 w 7987772"/>
              <a:gd name="connsiteY29" fmla="*/ 55632 h 2337603"/>
              <a:gd name="connsiteX30" fmla="*/ 7399212 w 7987772"/>
              <a:gd name="connsiteY30" fmla="*/ 25334 h 2337603"/>
              <a:gd name="connsiteX31" fmla="*/ 6754371 w 7987772"/>
              <a:gd name="connsiteY31" fmla="*/ 37860 h 2337603"/>
              <a:gd name="connsiteX32" fmla="*/ 6031478 w 7987772"/>
              <a:gd name="connsiteY32" fmla="*/ 38049 h 2337603"/>
              <a:gd name="connsiteX33" fmla="*/ 5256293 w 7987772"/>
              <a:gd name="connsiteY33" fmla="*/ 42539 h 2337603"/>
              <a:gd name="connsiteX34" fmla="*/ 4548468 w 7987772"/>
              <a:gd name="connsiteY34" fmla="*/ 40472 h 2337603"/>
              <a:gd name="connsiteX35" fmla="*/ 3192162 w 7987772"/>
              <a:gd name="connsiteY35" fmla="*/ 33485 h 2337603"/>
              <a:gd name="connsiteX36" fmla="*/ 2316293 w 7987772"/>
              <a:gd name="connsiteY36" fmla="*/ 28166 h 2337603"/>
              <a:gd name="connsiteX37" fmla="*/ 1918082 w 7987772"/>
              <a:gd name="connsiteY37" fmla="*/ 397 h 2337603"/>
              <a:gd name="connsiteX38" fmla="*/ 1678517 w 7987772"/>
              <a:gd name="connsiteY38" fmla="*/ 34807 h 2337603"/>
              <a:gd name="connsiteX39" fmla="*/ 1335646 w 7987772"/>
              <a:gd name="connsiteY39" fmla="*/ 44238 h 2337603"/>
              <a:gd name="connsiteX40" fmla="*/ 153565 w 7987772"/>
              <a:gd name="connsiteY40" fmla="*/ 27691 h 2337603"/>
              <a:gd name="connsiteX0" fmla="*/ 153565 w 7987772"/>
              <a:gd name="connsiteY0" fmla="*/ 27495 h 2337407"/>
              <a:gd name="connsiteX1" fmla="*/ 11190 w 7987772"/>
              <a:gd name="connsiteY1" fmla="*/ 289495 h 2337407"/>
              <a:gd name="connsiteX2" fmla="*/ 40978 w 7987772"/>
              <a:gd name="connsiteY2" fmla="*/ 624238 h 2337407"/>
              <a:gd name="connsiteX3" fmla="*/ 45465 w 7987772"/>
              <a:gd name="connsiteY3" fmla="*/ 883286 h 2337407"/>
              <a:gd name="connsiteX4" fmla="*/ 32939 w 7987772"/>
              <a:gd name="connsiteY4" fmla="*/ 1046124 h 2337407"/>
              <a:gd name="connsiteX5" fmla="*/ 14150 w 7987772"/>
              <a:gd name="connsiteY5" fmla="*/ 1221489 h 2337407"/>
              <a:gd name="connsiteX6" fmla="*/ 20413 w 7987772"/>
              <a:gd name="connsiteY6" fmla="*/ 1722530 h 2337407"/>
              <a:gd name="connsiteX7" fmla="*/ 14150 w 7987772"/>
              <a:gd name="connsiteY7" fmla="*/ 1979313 h 2337407"/>
              <a:gd name="connsiteX8" fmla="*/ 24740 w 7987772"/>
              <a:gd name="connsiteY8" fmla="*/ 2189941 h 2337407"/>
              <a:gd name="connsiteX9" fmla="*/ 62331 w 7987772"/>
              <a:gd name="connsiteY9" fmla="*/ 2303217 h 2337407"/>
              <a:gd name="connsiteX10" fmla="*/ 477383 w 7987772"/>
              <a:gd name="connsiteY10" fmla="*/ 2319855 h 2337407"/>
              <a:gd name="connsiteX11" fmla="*/ 997443 w 7987772"/>
              <a:gd name="connsiteY11" fmla="*/ 2323779 h 2337407"/>
              <a:gd name="connsiteX12" fmla="*/ 1415636 w 7987772"/>
              <a:gd name="connsiteY12" fmla="*/ 2325175 h 2337407"/>
              <a:gd name="connsiteX13" fmla="*/ 2059014 w 7987772"/>
              <a:gd name="connsiteY13" fmla="*/ 2329287 h 2337407"/>
              <a:gd name="connsiteX14" fmla="*/ 3593508 w 7987772"/>
              <a:gd name="connsiteY14" fmla="*/ 2318082 h 2337407"/>
              <a:gd name="connsiteX15" fmla="*/ 4383292 w 7987772"/>
              <a:gd name="connsiteY15" fmla="*/ 2316346 h 2337407"/>
              <a:gd name="connsiteX16" fmla="*/ 5437900 w 7987772"/>
              <a:gd name="connsiteY16" fmla="*/ 2320734 h 2337407"/>
              <a:gd name="connsiteX17" fmla="*/ 6508703 w 7987772"/>
              <a:gd name="connsiteY17" fmla="*/ 2317894 h 2337407"/>
              <a:gd name="connsiteX18" fmla="*/ 7499194 w 7987772"/>
              <a:gd name="connsiteY18" fmla="*/ 2334721 h 2337407"/>
              <a:gd name="connsiteX19" fmla="*/ 7914120 w 7987772"/>
              <a:gd name="connsiteY19" fmla="*/ 2320974 h 2337407"/>
              <a:gd name="connsiteX20" fmla="*/ 7982645 w 7987772"/>
              <a:gd name="connsiteY20" fmla="*/ 2219607 h 2337407"/>
              <a:gd name="connsiteX21" fmla="*/ 7956623 w 7987772"/>
              <a:gd name="connsiteY21" fmla="*/ 1941358 h 2337407"/>
              <a:gd name="connsiteX22" fmla="*/ 7982874 w 7987772"/>
              <a:gd name="connsiteY22" fmla="*/ 1807684 h 2337407"/>
              <a:gd name="connsiteX23" fmla="*/ 7959991 w 7987772"/>
              <a:gd name="connsiteY23" fmla="*/ 1617455 h 2337407"/>
              <a:gd name="connsiteX24" fmla="*/ 7987689 w 7987772"/>
              <a:gd name="connsiteY24" fmla="*/ 1440316 h 2337407"/>
              <a:gd name="connsiteX25" fmla="*/ 7968177 w 7987772"/>
              <a:gd name="connsiteY25" fmla="*/ 1321697 h 2337407"/>
              <a:gd name="connsiteX26" fmla="*/ 7955651 w 7987772"/>
              <a:gd name="connsiteY26" fmla="*/ 1208963 h 2337407"/>
              <a:gd name="connsiteX27" fmla="*/ 7961914 w 7987772"/>
              <a:gd name="connsiteY27" fmla="*/ 1014809 h 2337407"/>
              <a:gd name="connsiteX28" fmla="*/ 7972276 w 7987772"/>
              <a:gd name="connsiteY28" fmla="*/ 429609 h 2337407"/>
              <a:gd name="connsiteX29" fmla="*/ 7919996 w 7987772"/>
              <a:gd name="connsiteY29" fmla="*/ 55436 h 2337407"/>
              <a:gd name="connsiteX30" fmla="*/ 7399212 w 7987772"/>
              <a:gd name="connsiteY30" fmla="*/ 25138 h 2337407"/>
              <a:gd name="connsiteX31" fmla="*/ 6754371 w 7987772"/>
              <a:gd name="connsiteY31" fmla="*/ 37664 h 2337407"/>
              <a:gd name="connsiteX32" fmla="*/ 6031478 w 7987772"/>
              <a:gd name="connsiteY32" fmla="*/ 37853 h 2337407"/>
              <a:gd name="connsiteX33" fmla="*/ 5256293 w 7987772"/>
              <a:gd name="connsiteY33" fmla="*/ 42343 h 2337407"/>
              <a:gd name="connsiteX34" fmla="*/ 4548468 w 7987772"/>
              <a:gd name="connsiteY34" fmla="*/ 40276 h 2337407"/>
              <a:gd name="connsiteX35" fmla="*/ 3192162 w 7987772"/>
              <a:gd name="connsiteY35" fmla="*/ 33289 h 2337407"/>
              <a:gd name="connsiteX36" fmla="*/ 2316293 w 7987772"/>
              <a:gd name="connsiteY36" fmla="*/ 27970 h 2337407"/>
              <a:gd name="connsiteX37" fmla="*/ 1918082 w 7987772"/>
              <a:gd name="connsiteY37" fmla="*/ 201 h 2337407"/>
              <a:gd name="connsiteX38" fmla="*/ 1335646 w 7987772"/>
              <a:gd name="connsiteY38" fmla="*/ 44042 h 2337407"/>
              <a:gd name="connsiteX39" fmla="*/ 153565 w 7987772"/>
              <a:gd name="connsiteY39" fmla="*/ 27495 h 2337407"/>
              <a:gd name="connsiteX0" fmla="*/ 153565 w 7987772"/>
              <a:gd name="connsiteY0" fmla="*/ 8442 h 2318354"/>
              <a:gd name="connsiteX1" fmla="*/ 11190 w 7987772"/>
              <a:gd name="connsiteY1" fmla="*/ 270442 h 2318354"/>
              <a:gd name="connsiteX2" fmla="*/ 40978 w 7987772"/>
              <a:gd name="connsiteY2" fmla="*/ 605185 h 2318354"/>
              <a:gd name="connsiteX3" fmla="*/ 45465 w 7987772"/>
              <a:gd name="connsiteY3" fmla="*/ 864233 h 2318354"/>
              <a:gd name="connsiteX4" fmla="*/ 32939 w 7987772"/>
              <a:gd name="connsiteY4" fmla="*/ 1027071 h 2318354"/>
              <a:gd name="connsiteX5" fmla="*/ 14150 w 7987772"/>
              <a:gd name="connsiteY5" fmla="*/ 1202436 h 2318354"/>
              <a:gd name="connsiteX6" fmla="*/ 20413 w 7987772"/>
              <a:gd name="connsiteY6" fmla="*/ 1703477 h 2318354"/>
              <a:gd name="connsiteX7" fmla="*/ 14150 w 7987772"/>
              <a:gd name="connsiteY7" fmla="*/ 1960260 h 2318354"/>
              <a:gd name="connsiteX8" fmla="*/ 24740 w 7987772"/>
              <a:gd name="connsiteY8" fmla="*/ 2170888 h 2318354"/>
              <a:gd name="connsiteX9" fmla="*/ 62331 w 7987772"/>
              <a:gd name="connsiteY9" fmla="*/ 2284164 h 2318354"/>
              <a:gd name="connsiteX10" fmla="*/ 477383 w 7987772"/>
              <a:gd name="connsiteY10" fmla="*/ 2300802 h 2318354"/>
              <a:gd name="connsiteX11" fmla="*/ 997443 w 7987772"/>
              <a:gd name="connsiteY11" fmla="*/ 2304726 h 2318354"/>
              <a:gd name="connsiteX12" fmla="*/ 1415636 w 7987772"/>
              <a:gd name="connsiteY12" fmla="*/ 2306122 h 2318354"/>
              <a:gd name="connsiteX13" fmla="*/ 2059014 w 7987772"/>
              <a:gd name="connsiteY13" fmla="*/ 2310234 h 2318354"/>
              <a:gd name="connsiteX14" fmla="*/ 3593508 w 7987772"/>
              <a:gd name="connsiteY14" fmla="*/ 2299029 h 2318354"/>
              <a:gd name="connsiteX15" fmla="*/ 4383292 w 7987772"/>
              <a:gd name="connsiteY15" fmla="*/ 2297293 h 2318354"/>
              <a:gd name="connsiteX16" fmla="*/ 5437900 w 7987772"/>
              <a:gd name="connsiteY16" fmla="*/ 2301681 h 2318354"/>
              <a:gd name="connsiteX17" fmla="*/ 6508703 w 7987772"/>
              <a:gd name="connsiteY17" fmla="*/ 2298841 h 2318354"/>
              <a:gd name="connsiteX18" fmla="*/ 7499194 w 7987772"/>
              <a:gd name="connsiteY18" fmla="*/ 2315668 h 2318354"/>
              <a:gd name="connsiteX19" fmla="*/ 7914120 w 7987772"/>
              <a:gd name="connsiteY19" fmla="*/ 2301921 h 2318354"/>
              <a:gd name="connsiteX20" fmla="*/ 7982645 w 7987772"/>
              <a:gd name="connsiteY20" fmla="*/ 2200554 h 2318354"/>
              <a:gd name="connsiteX21" fmla="*/ 7956623 w 7987772"/>
              <a:gd name="connsiteY21" fmla="*/ 1922305 h 2318354"/>
              <a:gd name="connsiteX22" fmla="*/ 7982874 w 7987772"/>
              <a:gd name="connsiteY22" fmla="*/ 1788631 h 2318354"/>
              <a:gd name="connsiteX23" fmla="*/ 7959991 w 7987772"/>
              <a:gd name="connsiteY23" fmla="*/ 1598402 h 2318354"/>
              <a:gd name="connsiteX24" fmla="*/ 7987689 w 7987772"/>
              <a:gd name="connsiteY24" fmla="*/ 1421263 h 2318354"/>
              <a:gd name="connsiteX25" fmla="*/ 7968177 w 7987772"/>
              <a:gd name="connsiteY25" fmla="*/ 1302644 h 2318354"/>
              <a:gd name="connsiteX26" fmla="*/ 7955651 w 7987772"/>
              <a:gd name="connsiteY26" fmla="*/ 1189910 h 2318354"/>
              <a:gd name="connsiteX27" fmla="*/ 7961914 w 7987772"/>
              <a:gd name="connsiteY27" fmla="*/ 995756 h 2318354"/>
              <a:gd name="connsiteX28" fmla="*/ 7972276 w 7987772"/>
              <a:gd name="connsiteY28" fmla="*/ 410556 h 2318354"/>
              <a:gd name="connsiteX29" fmla="*/ 7919996 w 7987772"/>
              <a:gd name="connsiteY29" fmla="*/ 36383 h 2318354"/>
              <a:gd name="connsiteX30" fmla="*/ 7399212 w 7987772"/>
              <a:gd name="connsiteY30" fmla="*/ 6085 h 2318354"/>
              <a:gd name="connsiteX31" fmla="*/ 6754371 w 7987772"/>
              <a:gd name="connsiteY31" fmla="*/ 18611 h 2318354"/>
              <a:gd name="connsiteX32" fmla="*/ 6031478 w 7987772"/>
              <a:gd name="connsiteY32" fmla="*/ 18800 h 2318354"/>
              <a:gd name="connsiteX33" fmla="*/ 5256293 w 7987772"/>
              <a:gd name="connsiteY33" fmla="*/ 23290 h 2318354"/>
              <a:gd name="connsiteX34" fmla="*/ 4548468 w 7987772"/>
              <a:gd name="connsiteY34" fmla="*/ 21223 h 2318354"/>
              <a:gd name="connsiteX35" fmla="*/ 3192162 w 7987772"/>
              <a:gd name="connsiteY35" fmla="*/ 14236 h 2318354"/>
              <a:gd name="connsiteX36" fmla="*/ 2316293 w 7987772"/>
              <a:gd name="connsiteY36" fmla="*/ 8917 h 2318354"/>
              <a:gd name="connsiteX37" fmla="*/ 1801749 w 7987772"/>
              <a:gd name="connsiteY37" fmla="*/ 503 h 2318354"/>
              <a:gd name="connsiteX38" fmla="*/ 1335646 w 7987772"/>
              <a:gd name="connsiteY38" fmla="*/ 24989 h 2318354"/>
              <a:gd name="connsiteX39" fmla="*/ 153565 w 7987772"/>
              <a:gd name="connsiteY39" fmla="*/ 8442 h 2318354"/>
              <a:gd name="connsiteX0" fmla="*/ 147073 w 7981280"/>
              <a:gd name="connsiteY0" fmla="*/ 16032 h 2325944"/>
              <a:gd name="connsiteX1" fmla="*/ 4698 w 7981280"/>
              <a:gd name="connsiteY1" fmla="*/ 278032 h 2325944"/>
              <a:gd name="connsiteX2" fmla="*/ 34486 w 7981280"/>
              <a:gd name="connsiteY2" fmla="*/ 612775 h 2325944"/>
              <a:gd name="connsiteX3" fmla="*/ 38973 w 7981280"/>
              <a:gd name="connsiteY3" fmla="*/ 871823 h 2325944"/>
              <a:gd name="connsiteX4" fmla="*/ 26447 w 7981280"/>
              <a:gd name="connsiteY4" fmla="*/ 1034661 h 2325944"/>
              <a:gd name="connsiteX5" fmla="*/ 7658 w 7981280"/>
              <a:gd name="connsiteY5" fmla="*/ 1210026 h 2325944"/>
              <a:gd name="connsiteX6" fmla="*/ 13921 w 7981280"/>
              <a:gd name="connsiteY6" fmla="*/ 1711067 h 2325944"/>
              <a:gd name="connsiteX7" fmla="*/ 7658 w 7981280"/>
              <a:gd name="connsiteY7" fmla="*/ 1967850 h 2325944"/>
              <a:gd name="connsiteX8" fmla="*/ 18248 w 7981280"/>
              <a:gd name="connsiteY8" fmla="*/ 2178478 h 2325944"/>
              <a:gd name="connsiteX9" fmla="*/ 55839 w 7981280"/>
              <a:gd name="connsiteY9" fmla="*/ 2291754 h 2325944"/>
              <a:gd name="connsiteX10" fmla="*/ 470891 w 7981280"/>
              <a:gd name="connsiteY10" fmla="*/ 2308392 h 2325944"/>
              <a:gd name="connsiteX11" fmla="*/ 990951 w 7981280"/>
              <a:gd name="connsiteY11" fmla="*/ 2312316 h 2325944"/>
              <a:gd name="connsiteX12" fmla="*/ 1409144 w 7981280"/>
              <a:gd name="connsiteY12" fmla="*/ 2313712 h 2325944"/>
              <a:gd name="connsiteX13" fmla="*/ 2052522 w 7981280"/>
              <a:gd name="connsiteY13" fmla="*/ 2317824 h 2325944"/>
              <a:gd name="connsiteX14" fmla="*/ 3587016 w 7981280"/>
              <a:gd name="connsiteY14" fmla="*/ 2306619 h 2325944"/>
              <a:gd name="connsiteX15" fmla="*/ 4376800 w 7981280"/>
              <a:gd name="connsiteY15" fmla="*/ 2304883 h 2325944"/>
              <a:gd name="connsiteX16" fmla="*/ 5431408 w 7981280"/>
              <a:gd name="connsiteY16" fmla="*/ 2309271 h 2325944"/>
              <a:gd name="connsiteX17" fmla="*/ 6502211 w 7981280"/>
              <a:gd name="connsiteY17" fmla="*/ 2306431 h 2325944"/>
              <a:gd name="connsiteX18" fmla="*/ 7492702 w 7981280"/>
              <a:gd name="connsiteY18" fmla="*/ 2323258 h 2325944"/>
              <a:gd name="connsiteX19" fmla="*/ 7907628 w 7981280"/>
              <a:gd name="connsiteY19" fmla="*/ 2309511 h 2325944"/>
              <a:gd name="connsiteX20" fmla="*/ 7976153 w 7981280"/>
              <a:gd name="connsiteY20" fmla="*/ 2208144 h 2325944"/>
              <a:gd name="connsiteX21" fmla="*/ 7950131 w 7981280"/>
              <a:gd name="connsiteY21" fmla="*/ 1929895 h 2325944"/>
              <a:gd name="connsiteX22" fmla="*/ 7976382 w 7981280"/>
              <a:gd name="connsiteY22" fmla="*/ 1796221 h 2325944"/>
              <a:gd name="connsiteX23" fmla="*/ 7953499 w 7981280"/>
              <a:gd name="connsiteY23" fmla="*/ 1605992 h 2325944"/>
              <a:gd name="connsiteX24" fmla="*/ 7981197 w 7981280"/>
              <a:gd name="connsiteY24" fmla="*/ 1428853 h 2325944"/>
              <a:gd name="connsiteX25" fmla="*/ 7961685 w 7981280"/>
              <a:gd name="connsiteY25" fmla="*/ 1310234 h 2325944"/>
              <a:gd name="connsiteX26" fmla="*/ 7949159 w 7981280"/>
              <a:gd name="connsiteY26" fmla="*/ 1197500 h 2325944"/>
              <a:gd name="connsiteX27" fmla="*/ 7955422 w 7981280"/>
              <a:gd name="connsiteY27" fmla="*/ 1003346 h 2325944"/>
              <a:gd name="connsiteX28" fmla="*/ 7965784 w 7981280"/>
              <a:gd name="connsiteY28" fmla="*/ 418146 h 2325944"/>
              <a:gd name="connsiteX29" fmla="*/ 7913504 w 7981280"/>
              <a:gd name="connsiteY29" fmla="*/ 43973 h 2325944"/>
              <a:gd name="connsiteX30" fmla="*/ 7392720 w 7981280"/>
              <a:gd name="connsiteY30" fmla="*/ 13675 h 2325944"/>
              <a:gd name="connsiteX31" fmla="*/ 6747879 w 7981280"/>
              <a:gd name="connsiteY31" fmla="*/ 26201 h 2325944"/>
              <a:gd name="connsiteX32" fmla="*/ 6024986 w 7981280"/>
              <a:gd name="connsiteY32" fmla="*/ 26390 h 2325944"/>
              <a:gd name="connsiteX33" fmla="*/ 5249801 w 7981280"/>
              <a:gd name="connsiteY33" fmla="*/ 30880 h 2325944"/>
              <a:gd name="connsiteX34" fmla="*/ 4541976 w 7981280"/>
              <a:gd name="connsiteY34" fmla="*/ 28813 h 2325944"/>
              <a:gd name="connsiteX35" fmla="*/ 3185670 w 7981280"/>
              <a:gd name="connsiteY35" fmla="*/ 21826 h 2325944"/>
              <a:gd name="connsiteX36" fmla="*/ 2309801 w 7981280"/>
              <a:gd name="connsiteY36" fmla="*/ 16507 h 2325944"/>
              <a:gd name="connsiteX37" fmla="*/ 1795257 w 7981280"/>
              <a:gd name="connsiteY37" fmla="*/ 8093 h 2325944"/>
              <a:gd name="connsiteX38" fmla="*/ 1190663 w 7981280"/>
              <a:gd name="connsiteY38" fmla="*/ 30428 h 2325944"/>
              <a:gd name="connsiteX39" fmla="*/ 147073 w 7981280"/>
              <a:gd name="connsiteY39" fmla="*/ 16032 h 2325944"/>
              <a:gd name="connsiteX0" fmla="*/ 181163 w 8015370"/>
              <a:gd name="connsiteY0" fmla="*/ 22304 h 2332216"/>
              <a:gd name="connsiteX1" fmla="*/ 38788 w 8015370"/>
              <a:gd name="connsiteY1" fmla="*/ 284304 h 2332216"/>
              <a:gd name="connsiteX2" fmla="*/ 68576 w 8015370"/>
              <a:gd name="connsiteY2" fmla="*/ 619047 h 2332216"/>
              <a:gd name="connsiteX3" fmla="*/ 73063 w 8015370"/>
              <a:gd name="connsiteY3" fmla="*/ 878095 h 2332216"/>
              <a:gd name="connsiteX4" fmla="*/ 60537 w 8015370"/>
              <a:gd name="connsiteY4" fmla="*/ 1040933 h 2332216"/>
              <a:gd name="connsiteX5" fmla="*/ 41748 w 8015370"/>
              <a:gd name="connsiteY5" fmla="*/ 1216298 h 2332216"/>
              <a:gd name="connsiteX6" fmla="*/ 48011 w 8015370"/>
              <a:gd name="connsiteY6" fmla="*/ 1717339 h 2332216"/>
              <a:gd name="connsiteX7" fmla="*/ 41748 w 8015370"/>
              <a:gd name="connsiteY7" fmla="*/ 1974122 h 2332216"/>
              <a:gd name="connsiteX8" fmla="*/ 52338 w 8015370"/>
              <a:gd name="connsiteY8" fmla="*/ 2184750 h 2332216"/>
              <a:gd name="connsiteX9" fmla="*/ 89929 w 8015370"/>
              <a:gd name="connsiteY9" fmla="*/ 2298026 h 2332216"/>
              <a:gd name="connsiteX10" fmla="*/ 504981 w 8015370"/>
              <a:gd name="connsiteY10" fmla="*/ 2314664 h 2332216"/>
              <a:gd name="connsiteX11" fmla="*/ 1025041 w 8015370"/>
              <a:gd name="connsiteY11" fmla="*/ 2318588 h 2332216"/>
              <a:gd name="connsiteX12" fmla="*/ 1443234 w 8015370"/>
              <a:gd name="connsiteY12" fmla="*/ 2319984 h 2332216"/>
              <a:gd name="connsiteX13" fmla="*/ 2086612 w 8015370"/>
              <a:gd name="connsiteY13" fmla="*/ 2324096 h 2332216"/>
              <a:gd name="connsiteX14" fmla="*/ 3621106 w 8015370"/>
              <a:gd name="connsiteY14" fmla="*/ 2312891 h 2332216"/>
              <a:gd name="connsiteX15" fmla="*/ 4410890 w 8015370"/>
              <a:gd name="connsiteY15" fmla="*/ 2311155 h 2332216"/>
              <a:gd name="connsiteX16" fmla="*/ 5465498 w 8015370"/>
              <a:gd name="connsiteY16" fmla="*/ 2315543 h 2332216"/>
              <a:gd name="connsiteX17" fmla="*/ 6536301 w 8015370"/>
              <a:gd name="connsiteY17" fmla="*/ 2312703 h 2332216"/>
              <a:gd name="connsiteX18" fmla="*/ 7526792 w 8015370"/>
              <a:gd name="connsiteY18" fmla="*/ 2329530 h 2332216"/>
              <a:gd name="connsiteX19" fmla="*/ 7941718 w 8015370"/>
              <a:gd name="connsiteY19" fmla="*/ 2315783 h 2332216"/>
              <a:gd name="connsiteX20" fmla="*/ 8010243 w 8015370"/>
              <a:gd name="connsiteY20" fmla="*/ 2214416 h 2332216"/>
              <a:gd name="connsiteX21" fmla="*/ 7984221 w 8015370"/>
              <a:gd name="connsiteY21" fmla="*/ 1936167 h 2332216"/>
              <a:gd name="connsiteX22" fmla="*/ 8010472 w 8015370"/>
              <a:gd name="connsiteY22" fmla="*/ 1802493 h 2332216"/>
              <a:gd name="connsiteX23" fmla="*/ 7987589 w 8015370"/>
              <a:gd name="connsiteY23" fmla="*/ 1612264 h 2332216"/>
              <a:gd name="connsiteX24" fmla="*/ 8015287 w 8015370"/>
              <a:gd name="connsiteY24" fmla="*/ 1435125 h 2332216"/>
              <a:gd name="connsiteX25" fmla="*/ 7995775 w 8015370"/>
              <a:gd name="connsiteY25" fmla="*/ 1316506 h 2332216"/>
              <a:gd name="connsiteX26" fmla="*/ 7983249 w 8015370"/>
              <a:gd name="connsiteY26" fmla="*/ 1203772 h 2332216"/>
              <a:gd name="connsiteX27" fmla="*/ 7989512 w 8015370"/>
              <a:gd name="connsiteY27" fmla="*/ 1009618 h 2332216"/>
              <a:gd name="connsiteX28" fmla="*/ 7999874 w 8015370"/>
              <a:gd name="connsiteY28" fmla="*/ 424418 h 2332216"/>
              <a:gd name="connsiteX29" fmla="*/ 7947594 w 8015370"/>
              <a:gd name="connsiteY29" fmla="*/ 50245 h 2332216"/>
              <a:gd name="connsiteX30" fmla="*/ 7426810 w 8015370"/>
              <a:gd name="connsiteY30" fmla="*/ 19947 h 2332216"/>
              <a:gd name="connsiteX31" fmla="*/ 6781969 w 8015370"/>
              <a:gd name="connsiteY31" fmla="*/ 32473 h 2332216"/>
              <a:gd name="connsiteX32" fmla="*/ 6059076 w 8015370"/>
              <a:gd name="connsiteY32" fmla="*/ 32662 h 2332216"/>
              <a:gd name="connsiteX33" fmla="*/ 5283891 w 8015370"/>
              <a:gd name="connsiteY33" fmla="*/ 37152 h 2332216"/>
              <a:gd name="connsiteX34" fmla="*/ 4576066 w 8015370"/>
              <a:gd name="connsiteY34" fmla="*/ 35085 h 2332216"/>
              <a:gd name="connsiteX35" fmla="*/ 3219760 w 8015370"/>
              <a:gd name="connsiteY35" fmla="*/ 28098 h 2332216"/>
              <a:gd name="connsiteX36" fmla="*/ 2343891 w 8015370"/>
              <a:gd name="connsiteY36" fmla="*/ 22779 h 2332216"/>
              <a:gd name="connsiteX37" fmla="*/ 1829347 w 8015370"/>
              <a:gd name="connsiteY37" fmla="*/ 14365 h 2332216"/>
              <a:gd name="connsiteX38" fmla="*/ 181163 w 8015370"/>
              <a:gd name="connsiteY38" fmla="*/ 22304 h 2332216"/>
              <a:gd name="connsiteX0" fmla="*/ 143026 w 7977233"/>
              <a:gd name="connsiteY0" fmla="*/ 8442 h 2318354"/>
              <a:gd name="connsiteX1" fmla="*/ 651 w 7977233"/>
              <a:gd name="connsiteY1" fmla="*/ 270442 h 2318354"/>
              <a:gd name="connsiteX2" fmla="*/ 30439 w 7977233"/>
              <a:gd name="connsiteY2" fmla="*/ 605185 h 2318354"/>
              <a:gd name="connsiteX3" fmla="*/ 34926 w 7977233"/>
              <a:gd name="connsiteY3" fmla="*/ 864233 h 2318354"/>
              <a:gd name="connsiteX4" fmla="*/ 22400 w 7977233"/>
              <a:gd name="connsiteY4" fmla="*/ 1027071 h 2318354"/>
              <a:gd name="connsiteX5" fmla="*/ 3611 w 7977233"/>
              <a:gd name="connsiteY5" fmla="*/ 1202436 h 2318354"/>
              <a:gd name="connsiteX6" fmla="*/ 9874 w 7977233"/>
              <a:gd name="connsiteY6" fmla="*/ 1703477 h 2318354"/>
              <a:gd name="connsiteX7" fmla="*/ 3611 w 7977233"/>
              <a:gd name="connsiteY7" fmla="*/ 1960260 h 2318354"/>
              <a:gd name="connsiteX8" fmla="*/ 14201 w 7977233"/>
              <a:gd name="connsiteY8" fmla="*/ 2170888 h 2318354"/>
              <a:gd name="connsiteX9" fmla="*/ 51792 w 7977233"/>
              <a:gd name="connsiteY9" fmla="*/ 2284164 h 2318354"/>
              <a:gd name="connsiteX10" fmla="*/ 466844 w 7977233"/>
              <a:gd name="connsiteY10" fmla="*/ 2300802 h 2318354"/>
              <a:gd name="connsiteX11" fmla="*/ 986904 w 7977233"/>
              <a:gd name="connsiteY11" fmla="*/ 2304726 h 2318354"/>
              <a:gd name="connsiteX12" fmla="*/ 1405097 w 7977233"/>
              <a:gd name="connsiteY12" fmla="*/ 2306122 h 2318354"/>
              <a:gd name="connsiteX13" fmla="*/ 2048475 w 7977233"/>
              <a:gd name="connsiteY13" fmla="*/ 2310234 h 2318354"/>
              <a:gd name="connsiteX14" fmla="*/ 3582969 w 7977233"/>
              <a:gd name="connsiteY14" fmla="*/ 2299029 h 2318354"/>
              <a:gd name="connsiteX15" fmla="*/ 4372753 w 7977233"/>
              <a:gd name="connsiteY15" fmla="*/ 2297293 h 2318354"/>
              <a:gd name="connsiteX16" fmla="*/ 5427361 w 7977233"/>
              <a:gd name="connsiteY16" fmla="*/ 2301681 h 2318354"/>
              <a:gd name="connsiteX17" fmla="*/ 6498164 w 7977233"/>
              <a:gd name="connsiteY17" fmla="*/ 2298841 h 2318354"/>
              <a:gd name="connsiteX18" fmla="*/ 7488655 w 7977233"/>
              <a:gd name="connsiteY18" fmla="*/ 2315668 h 2318354"/>
              <a:gd name="connsiteX19" fmla="*/ 7903581 w 7977233"/>
              <a:gd name="connsiteY19" fmla="*/ 2301921 h 2318354"/>
              <a:gd name="connsiteX20" fmla="*/ 7972106 w 7977233"/>
              <a:gd name="connsiteY20" fmla="*/ 2200554 h 2318354"/>
              <a:gd name="connsiteX21" fmla="*/ 7946084 w 7977233"/>
              <a:gd name="connsiteY21" fmla="*/ 1922305 h 2318354"/>
              <a:gd name="connsiteX22" fmla="*/ 7972335 w 7977233"/>
              <a:gd name="connsiteY22" fmla="*/ 1788631 h 2318354"/>
              <a:gd name="connsiteX23" fmla="*/ 7949452 w 7977233"/>
              <a:gd name="connsiteY23" fmla="*/ 1598402 h 2318354"/>
              <a:gd name="connsiteX24" fmla="*/ 7977150 w 7977233"/>
              <a:gd name="connsiteY24" fmla="*/ 1421263 h 2318354"/>
              <a:gd name="connsiteX25" fmla="*/ 7957638 w 7977233"/>
              <a:gd name="connsiteY25" fmla="*/ 1302644 h 2318354"/>
              <a:gd name="connsiteX26" fmla="*/ 7945112 w 7977233"/>
              <a:gd name="connsiteY26" fmla="*/ 1189910 h 2318354"/>
              <a:gd name="connsiteX27" fmla="*/ 7951375 w 7977233"/>
              <a:gd name="connsiteY27" fmla="*/ 995756 h 2318354"/>
              <a:gd name="connsiteX28" fmla="*/ 7961737 w 7977233"/>
              <a:gd name="connsiteY28" fmla="*/ 410556 h 2318354"/>
              <a:gd name="connsiteX29" fmla="*/ 7909457 w 7977233"/>
              <a:gd name="connsiteY29" fmla="*/ 36383 h 2318354"/>
              <a:gd name="connsiteX30" fmla="*/ 7388673 w 7977233"/>
              <a:gd name="connsiteY30" fmla="*/ 6085 h 2318354"/>
              <a:gd name="connsiteX31" fmla="*/ 6743832 w 7977233"/>
              <a:gd name="connsiteY31" fmla="*/ 18611 h 2318354"/>
              <a:gd name="connsiteX32" fmla="*/ 6020939 w 7977233"/>
              <a:gd name="connsiteY32" fmla="*/ 18800 h 2318354"/>
              <a:gd name="connsiteX33" fmla="*/ 5245754 w 7977233"/>
              <a:gd name="connsiteY33" fmla="*/ 23290 h 2318354"/>
              <a:gd name="connsiteX34" fmla="*/ 4537929 w 7977233"/>
              <a:gd name="connsiteY34" fmla="*/ 21223 h 2318354"/>
              <a:gd name="connsiteX35" fmla="*/ 3181623 w 7977233"/>
              <a:gd name="connsiteY35" fmla="*/ 14236 h 2318354"/>
              <a:gd name="connsiteX36" fmla="*/ 2305754 w 7977233"/>
              <a:gd name="connsiteY36" fmla="*/ 8917 h 2318354"/>
              <a:gd name="connsiteX37" fmla="*/ 1791210 w 7977233"/>
              <a:gd name="connsiteY37" fmla="*/ 503 h 2318354"/>
              <a:gd name="connsiteX38" fmla="*/ 143026 w 7977233"/>
              <a:gd name="connsiteY38" fmla="*/ 8442 h 2318354"/>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46084 w 7977233"/>
              <a:gd name="connsiteY21" fmla="*/ 1922305 h 2322586"/>
              <a:gd name="connsiteX22" fmla="*/ 7972335 w 7977233"/>
              <a:gd name="connsiteY22" fmla="*/ 1788631 h 2322586"/>
              <a:gd name="connsiteX23" fmla="*/ 7949452 w 7977233"/>
              <a:gd name="connsiteY23" fmla="*/ 1598402 h 2322586"/>
              <a:gd name="connsiteX24" fmla="*/ 7977150 w 7977233"/>
              <a:gd name="connsiteY24" fmla="*/ 1421263 h 2322586"/>
              <a:gd name="connsiteX25" fmla="*/ 7957638 w 7977233"/>
              <a:gd name="connsiteY25" fmla="*/ 1302644 h 2322586"/>
              <a:gd name="connsiteX26" fmla="*/ 7945112 w 7977233"/>
              <a:gd name="connsiteY26" fmla="*/ 1189910 h 2322586"/>
              <a:gd name="connsiteX27" fmla="*/ 7951375 w 7977233"/>
              <a:gd name="connsiteY27" fmla="*/ 995756 h 2322586"/>
              <a:gd name="connsiteX28" fmla="*/ 7961737 w 7977233"/>
              <a:gd name="connsiteY28" fmla="*/ 410556 h 2322586"/>
              <a:gd name="connsiteX29" fmla="*/ 7909457 w 7977233"/>
              <a:gd name="connsiteY29" fmla="*/ 36383 h 2322586"/>
              <a:gd name="connsiteX30" fmla="*/ 7388673 w 7977233"/>
              <a:gd name="connsiteY30" fmla="*/ 6085 h 2322586"/>
              <a:gd name="connsiteX31" fmla="*/ 6743832 w 7977233"/>
              <a:gd name="connsiteY31" fmla="*/ 18611 h 2322586"/>
              <a:gd name="connsiteX32" fmla="*/ 6020939 w 7977233"/>
              <a:gd name="connsiteY32" fmla="*/ 18800 h 2322586"/>
              <a:gd name="connsiteX33" fmla="*/ 5245754 w 7977233"/>
              <a:gd name="connsiteY33" fmla="*/ 23290 h 2322586"/>
              <a:gd name="connsiteX34" fmla="*/ 4537929 w 7977233"/>
              <a:gd name="connsiteY34" fmla="*/ 21223 h 2322586"/>
              <a:gd name="connsiteX35" fmla="*/ 3181623 w 7977233"/>
              <a:gd name="connsiteY35" fmla="*/ 14236 h 2322586"/>
              <a:gd name="connsiteX36" fmla="*/ 2305754 w 7977233"/>
              <a:gd name="connsiteY36" fmla="*/ 8917 h 2322586"/>
              <a:gd name="connsiteX37" fmla="*/ 1791210 w 7977233"/>
              <a:gd name="connsiteY37" fmla="*/ 503 h 2322586"/>
              <a:gd name="connsiteX38" fmla="*/ 143026 w 7977233"/>
              <a:gd name="connsiteY38" fmla="*/ 8442 h 2322586"/>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72335 w 7977233"/>
              <a:gd name="connsiteY21" fmla="*/ 1788631 h 2322586"/>
              <a:gd name="connsiteX22" fmla="*/ 7949452 w 7977233"/>
              <a:gd name="connsiteY22" fmla="*/ 1598402 h 2322586"/>
              <a:gd name="connsiteX23" fmla="*/ 7977150 w 7977233"/>
              <a:gd name="connsiteY23" fmla="*/ 1421263 h 2322586"/>
              <a:gd name="connsiteX24" fmla="*/ 7957638 w 7977233"/>
              <a:gd name="connsiteY24" fmla="*/ 1302644 h 2322586"/>
              <a:gd name="connsiteX25" fmla="*/ 7945112 w 7977233"/>
              <a:gd name="connsiteY25" fmla="*/ 1189910 h 2322586"/>
              <a:gd name="connsiteX26" fmla="*/ 7951375 w 7977233"/>
              <a:gd name="connsiteY26" fmla="*/ 995756 h 2322586"/>
              <a:gd name="connsiteX27" fmla="*/ 7961737 w 7977233"/>
              <a:gd name="connsiteY27" fmla="*/ 410556 h 2322586"/>
              <a:gd name="connsiteX28" fmla="*/ 7909457 w 7977233"/>
              <a:gd name="connsiteY28" fmla="*/ 36383 h 2322586"/>
              <a:gd name="connsiteX29" fmla="*/ 7388673 w 7977233"/>
              <a:gd name="connsiteY29" fmla="*/ 6085 h 2322586"/>
              <a:gd name="connsiteX30" fmla="*/ 6743832 w 7977233"/>
              <a:gd name="connsiteY30" fmla="*/ 18611 h 2322586"/>
              <a:gd name="connsiteX31" fmla="*/ 6020939 w 7977233"/>
              <a:gd name="connsiteY31" fmla="*/ 18800 h 2322586"/>
              <a:gd name="connsiteX32" fmla="*/ 5245754 w 7977233"/>
              <a:gd name="connsiteY32" fmla="*/ 23290 h 2322586"/>
              <a:gd name="connsiteX33" fmla="*/ 4537929 w 7977233"/>
              <a:gd name="connsiteY33" fmla="*/ 21223 h 2322586"/>
              <a:gd name="connsiteX34" fmla="*/ 3181623 w 7977233"/>
              <a:gd name="connsiteY34" fmla="*/ 14236 h 2322586"/>
              <a:gd name="connsiteX35" fmla="*/ 2305754 w 7977233"/>
              <a:gd name="connsiteY35" fmla="*/ 8917 h 2322586"/>
              <a:gd name="connsiteX36" fmla="*/ 1791210 w 7977233"/>
              <a:gd name="connsiteY36" fmla="*/ 503 h 2322586"/>
              <a:gd name="connsiteX37" fmla="*/ 143026 w 7977233"/>
              <a:gd name="connsiteY37" fmla="*/ 8442 h 2322586"/>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55485 w 7977233"/>
              <a:gd name="connsiteY21" fmla="*/ 1765645 h 2322586"/>
              <a:gd name="connsiteX22" fmla="*/ 7949452 w 7977233"/>
              <a:gd name="connsiteY22" fmla="*/ 1598402 h 2322586"/>
              <a:gd name="connsiteX23" fmla="*/ 7977150 w 7977233"/>
              <a:gd name="connsiteY23" fmla="*/ 1421263 h 2322586"/>
              <a:gd name="connsiteX24" fmla="*/ 7957638 w 7977233"/>
              <a:gd name="connsiteY24" fmla="*/ 1302644 h 2322586"/>
              <a:gd name="connsiteX25" fmla="*/ 7945112 w 7977233"/>
              <a:gd name="connsiteY25" fmla="*/ 1189910 h 2322586"/>
              <a:gd name="connsiteX26" fmla="*/ 7951375 w 7977233"/>
              <a:gd name="connsiteY26" fmla="*/ 995756 h 2322586"/>
              <a:gd name="connsiteX27" fmla="*/ 7961737 w 7977233"/>
              <a:gd name="connsiteY27" fmla="*/ 410556 h 2322586"/>
              <a:gd name="connsiteX28" fmla="*/ 7909457 w 7977233"/>
              <a:gd name="connsiteY28" fmla="*/ 36383 h 2322586"/>
              <a:gd name="connsiteX29" fmla="*/ 7388673 w 7977233"/>
              <a:gd name="connsiteY29" fmla="*/ 6085 h 2322586"/>
              <a:gd name="connsiteX30" fmla="*/ 6743832 w 7977233"/>
              <a:gd name="connsiteY30" fmla="*/ 18611 h 2322586"/>
              <a:gd name="connsiteX31" fmla="*/ 6020939 w 7977233"/>
              <a:gd name="connsiteY31" fmla="*/ 18800 h 2322586"/>
              <a:gd name="connsiteX32" fmla="*/ 5245754 w 7977233"/>
              <a:gd name="connsiteY32" fmla="*/ 23290 h 2322586"/>
              <a:gd name="connsiteX33" fmla="*/ 4537929 w 7977233"/>
              <a:gd name="connsiteY33" fmla="*/ 21223 h 2322586"/>
              <a:gd name="connsiteX34" fmla="*/ 3181623 w 7977233"/>
              <a:gd name="connsiteY34" fmla="*/ 14236 h 2322586"/>
              <a:gd name="connsiteX35" fmla="*/ 2305754 w 7977233"/>
              <a:gd name="connsiteY35" fmla="*/ 8917 h 2322586"/>
              <a:gd name="connsiteX36" fmla="*/ 1791210 w 7977233"/>
              <a:gd name="connsiteY36" fmla="*/ 503 h 2322586"/>
              <a:gd name="connsiteX37" fmla="*/ 143026 w 7977233"/>
              <a:gd name="connsiteY37" fmla="*/ 8442 h 2322586"/>
              <a:gd name="connsiteX0" fmla="*/ 143026 w 7977165"/>
              <a:gd name="connsiteY0" fmla="*/ 8442 h 2322586"/>
              <a:gd name="connsiteX1" fmla="*/ 651 w 7977165"/>
              <a:gd name="connsiteY1" fmla="*/ 270442 h 2322586"/>
              <a:gd name="connsiteX2" fmla="*/ 30439 w 7977165"/>
              <a:gd name="connsiteY2" fmla="*/ 605185 h 2322586"/>
              <a:gd name="connsiteX3" fmla="*/ 34926 w 7977165"/>
              <a:gd name="connsiteY3" fmla="*/ 864233 h 2322586"/>
              <a:gd name="connsiteX4" fmla="*/ 22400 w 7977165"/>
              <a:gd name="connsiteY4" fmla="*/ 1027071 h 2322586"/>
              <a:gd name="connsiteX5" fmla="*/ 3611 w 7977165"/>
              <a:gd name="connsiteY5" fmla="*/ 1202436 h 2322586"/>
              <a:gd name="connsiteX6" fmla="*/ 9874 w 7977165"/>
              <a:gd name="connsiteY6" fmla="*/ 1703477 h 2322586"/>
              <a:gd name="connsiteX7" fmla="*/ 3611 w 7977165"/>
              <a:gd name="connsiteY7" fmla="*/ 1960260 h 2322586"/>
              <a:gd name="connsiteX8" fmla="*/ 14201 w 7977165"/>
              <a:gd name="connsiteY8" fmla="*/ 2170888 h 2322586"/>
              <a:gd name="connsiteX9" fmla="*/ 51792 w 7977165"/>
              <a:gd name="connsiteY9" fmla="*/ 2284164 h 2322586"/>
              <a:gd name="connsiteX10" fmla="*/ 466844 w 7977165"/>
              <a:gd name="connsiteY10" fmla="*/ 2300802 h 2322586"/>
              <a:gd name="connsiteX11" fmla="*/ 986904 w 7977165"/>
              <a:gd name="connsiteY11" fmla="*/ 2304726 h 2322586"/>
              <a:gd name="connsiteX12" fmla="*/ 1405097 w 7977165"/>
              <a:gd name="connsiteY12" fmla="*/ 2306122 h 2322586"/>
              <a:gd name="connsiteX13" fmla="*/ 2048475 w 7977165"/>
              <a:gd name="connsiteY13" fmla="*/ 2310234 h 2322586"/>
              <a:gd name="connsiteX14" fmla="*/ 3582969 w 7977165"/>
              <a:gd name="connsiteY14" fmla="*/ 2299029 h 2322586"/>
              <a:gd name="connsiteX15" fmla="*/ 4372753 w 7977165"/>
              <a:gd name="connsiteY15" fmla="*/ 2297293 h 2322586"/>
              <a:gd name="connsiteX16" fmla="*/ 5427361 w 7977165"/>
              <a:gd name="connsiteY16" fmla="*/ 2301681 h 2322586"/>
              <a:gd name="connsiteX17" fmla="*/ 6498164 w 7977165"/>
              <a:gd name="connsiteY17" fmla="*/ 2298841 h 2322586"/>
              <a:gd name="connsiteX18" fmla="*/ 7488655 w 7977165"/>
              <a:gd name="connsiteY18" fmla="*/ 2315668 h 2322586"/>
              <a:gd name="connsiteX19" fmla="*/ 7903581 w 7977165"/>
              <a:gd name="connsiteY19" fmla="*/ 2301921 h 2322586"/>
              <a:gd name="connsiteX20" fmla="*/ 7966489 w 7977165"/>
              <a:gd name="connsiteY20" fmla="*/ 2121743 h 2322586"/>
              <a:gd name="connsiteX21" fmla="*/ 7955485 w 7977165"/>
              <a:gd name="connsiteY21" fmla="*/ 1765645 h 2322586"/>
              <a:gd name="connsiteX22" fmla="*/ 7949452 w 7977165"/>
              <a:gd name="connsiteY22" fmla="*/ 1598402 h 2322586"/>
              <a:gd name="connsiteX23" fmla="*/ 7977150 w 7977165"/>
              <a:gd name="connsiteY23" fmla="*/ 1421263 h 2322586"/>
              <a:gd name="connsiteX24" fmla="*/ 7945112 w 7977165"/>
              <a:gd name="connsiteY24" fmla="*/ 1189910 h 2322586"/>
              <a:gd name="connsiteX25" fmla="*/ 7951375 w 7977165"/>
              <a:gd name="connsiteY25" fmla="*/ 995756 h 2322586"/>
              <a:gd name="connsiteX26" fmla="*/ 7961737 w 7977165"/>
              <a:gd name="connsiteY26" fmla="*/ 410556 h 2322586"/>
              <a:gd name="connsiteX27" fmla="*/ 7909457 w 7977165"/>
              <a:gd name="connsiteY27" fmla="*/ 36383 h 2322586"/>
              <a:gd name="connsiteX28" fmla="*/ 7388673 w 7977165"/>
              <a:gd name="connsiteY28" fmla="*/ 6085 h 2322586"/>
              <a:gd name="connsiteX29" fmla="*/ 6743832 w 7977165"/>
              <a:gd name="connsiteY29" fmla="*/ 18611 h 2322586"/>
              <a:gd name="connsiteX30" fmla="*/ 6020939 w 7977165"/>
              <a:gd name="connsiteY30" fmla="*/ 18800 h 2322586"/>
              <a:gd name="connsiteX31" fmla="*/ 5245754 w 7977165"/>
              <a:gd name="connsiteY31" fmla="*/ 23290 h 2322586"/>
              <a:gd name="connsiteX32" fmla="*/ 4537929 w 7977165"/>
              <a:gd name="connsiteY32" fmla="*/ 21223 h 2322586"/>
              <a:gd name="connsiteX33" fmla="*/ 3181623 w 7977165"/>
              <a:gd name="connsiteY33" fmla="*/ 14236 h 2322586"/>
              <a:gd name="connsiteX34" fmla="*/ 2305754 w 7977165"/>
              <a:gd name="connsiteY34" fmla="*/ 8917 h 2322586"/>
              <a:gd name="connsiteX35" fmla="*/ 1791210 w 7977165"/>
              <a:gd name="connsiteY35" fmla="*/ 503 h 2322586"/>
              <a:gd name="connsiteX36" fmla="*/ 143026 w 7977165"/>
              <a:gd name="connsiteY36" fmla="*/ 8442 h 2322586"/>
              <a:gd name="connsiteX0" fmla="*/ 143026 w 7977165"/>
              <a:gd name="connsiteY0" fmla="*/ 8442 h 2322586"/>
              <a:gd name="connsiteX1" fmla="*/ 651 w 7977165"/>
              <a:gd name="connsiteY1" fmla="*/ 270442 h 2322586"/>
              <a:gd name="connsiteX2" fmla="*/ 30439 w 7977165"/>
              <a:gd name="connsiteY2" fmla="*/ 605185 h 2322586"/>
              <a:gd name="connsiteX3" fmla="*/ 34926 w 7977165"/>
              <a:gd name="connsiteY3" fmla="*/ 864233 h 2322586"/>
              <a:gd name="connsiteX4" fmla="*/ 22400 w 7977165"/>
              <a:gd name="connsiteY4" fmla="*/ 1027071 h 2322586"/>
              <a:gd name="connsiteX5" fmla="*/ 3611 w 7977165"/>
              <a:gd name="connsiteY5" fmla="*/ 1202436 h 2322586"/>
              <a:gd name="connsiteX6" fmla="*/ 9874 w 7977165"/>
              <a:gd name="connsiteY6" fmla="*/ 1703477 h 2322586"/>
              <a:gd name="connsiteX7" fmla="*/ 3611 w 7977165"/>
              <a:gd name="connsiteY7" fmla="*/ 1960260 h 2322586"/>
              <a:gd name="connsiteX8" fmla="*/ 14201 w 7977165"/>
              <a:gd name="connsiteY8" fmla="*/ 2170888 h 2322586"/>
              <a:gd name="connsiteX9" fmla="*/ 51792 w 7977165"/>
              <a:gd name="connsiteY9" fmla="*/ 2284164 h 2322586"/>
              <a:gd name="connsiteX10" fmla="*/ 466844 w 7977165"/>
              <a:gd name="connsiteY10" fmla="*/ 2300802 h 2322586"/>
              <a:gd name="connsiteX11" fmla="*/ 986904 w 7977165"/>
              <a:gd name="connsiteY11" fmla="*/ 2304726 h 2322586"/>
              <a:gd name="connsiteX12" fmla="*/ 1405097 w 7977165"/>
              <a:gd name="connsiteY12" fmla="*/ 2306122 h 2322586"/>
              <a:gd name="connsiteX13" fmla="*/ 2048475 w 7977165"/>
              <a:gd name="connsiteY13" fmla="*/ 2310234 h 2322586"/>
              <a:gd name="connsiteX14" fmla="*/ 3582969 w 7977165"/>
              <a:gd name="connsiteY14" fmla="*/ 2299029 h 2322586"/>
              <a:gd name="connsiteX15" fmla="*/ 4372753 w 7977165"/>
              <a:gd name="connsiteY15" fmla="*/ 2297293 h 2322586"/>
              <a:gd name="connsiteX16" fmla="*/ 5427361 w 7977165"/>
              <a:gd name="connsiteY16" fmla="*/ 2301681 h 2322586"/>
              <a:gd name="connsiteX17" fmla="*/ 6498164 w 7977165"/>
              <a:gd name="connsiteY17" fmla="*/ 2298841 h 2322586"/>
              <a:gd name="connsiteX18" fmla="*/ 7488655 w 7977165"/>
              <a:gd name="connsiteY18" fmla="*/ 2315668 h 2322586"/>
              <a:gd name="connsiteX19" fmla="*/ 7903581 w 7977165"/>
              <a:gd name="connsiteY19" fmla="*/ 2301921 h 2322586"/>
              <a:gd name="connsiteX20" fmla="*/ 7966489 w 7977165"/>
              <a:gd name="connsiteY20" fmla="*/ 2121743 h 2322586"/>
              <a:gd name="connsiteX21" fmla="*/ 7955485 w 7977165"/>
              <a:gd name="connsiteY21" fmla="*/ 1765645 h 2322586"/>
              <a:gd name="connsiteX22" fmla="*/ 7949452 w 7977165"/>
              <a:gd name="connsiteY22" fmla="*/ 1598402 h 2322586"/>
              <a:gd name="connsiteX23" fmla="*/ 7977150 w 7977165"/>
              <a:gd name="connsiteY23" fmla="*/ 1421263 h 2322586"/>
              <a:gd name="connsiteX24" fmla="*/ 7945112 w 7977165"/>
              <a:gd name="connsiteY24" fmla="*/ 1189910 h 2322586"/>
              <a:gd name="connsiteX25" fmla="*/ 7956991 w 7977165"/>
              <a:gd name="connsiteY25" fmla="*/ 818432 h 2322586"/>
              <a:gd name="connsiteX26" fmla="*/ 7961737 w 7977165"/>
              <a:gd name="connsiteY26" fmla="*/ 410556 h 2322586"/>
              <a:gd name="connsiteX27" fmla="*/ 7909457 w 7977165"/>
              <a:gd name="connsiteY27" fmla="*/ 36383 h 2322586"/>
              <a:gd name="connsiteX28" fmla="*/ 7388673 w 7977165"/>
              <a:gd name="connsiteY28" fmla="*/ 6085 h 2322586"/>
              <a:gd name="connsiteX29" fmla="*/ 6743832 w 7977165"/>
              <a:gd name="connsiteY29" fmla="*/ 18611 h 2322586"/>
              <a:gd name="connsiteX30" fmla="*/ 6020939 w 7977165"/>
              <a:gd name="connsiteY30" fmla="*/ 18800 h 2322586"/>
              <a:gd name="connsiteX31" fmla="*/ 5245754 w 7977165"/>
              <a:gd name="connsiteY31" fmla="*/ 23290 h 2322586"/>
              <a:gd name="connsiteX32" fmla="*/ 4537929 w 7977165"/>
              <a:gd name="connsiteY32" fmla="*/ 21223 h 2322586"/>
              <a:gd name="connsiteX33" fmla="*/ 3181623 w 7977165"/>
              <a:gd name="connsiteY33" fmla="*/ 14236 h 2322586"/>
              <a:gd name="connsiteX34" fmla="*/ 2305754 w 7977165"/>
              <a:gd name="connsiteY34" fmla="*/ 8917 h 2322586"/>
              <a:gd name="connsiteX35" fmla="*/ 1791210 w 7977165"/>
              <a:gd name="connsiteY35" fmla="*/ 503 h 2322586"/>
              <a:gd name="connsiteX36" fmla="*/ 143026 w 7977165"/>
              <a:gd name="connsiteY36" fmla="*/ 8442 h 2322586"/>
              <a:gd name="connsiteX0" fmla="*/ 143026 w 7968939"/>
              <a:gd name="connsiteY0" fmla="*/ 8442 h 2322586"/>
              <a:gd name="connsiteX1" fmla="*/ 651 w 7968939"/>
              <a:gd name="connsiteY1" fmla="*/ 270442 h 2322586"/>
              <a:gd name="connsiteX2" fmla="*/ 30439 w 7968939"/>
              <a:gd name="connsiteY2" fmla="*/ 605185 h 2322586"/>
              <a:gd name="connsiteX3" fmla="*/ 34926 w 7968939"/>
              <a:gd name="connsiteY3" fmla="*/ 864233 h 2322586"/>
              <a:gd name="connsiteX4" fmla="*/ 22400 w 7968939"/>
              <a:gd name="connsiteY4" fmla="*/ 1027071 h 2322586"/>
              <a:gd name="connsiteX5" fmla="*/ 3611 w 7968939"/>
              <a:gd name="connsiteY5" fmla="*/ 1202436 h 2322586"/>
              <a:gd name="connsiteX6" fmla="*/ 9874 w 7968939"/>
              <a:gd name="connsiteY6" fmla="*/ 1703477 h 2322586"/>
              <a:gd name="connsiteX7" fmla="*/ 3611 w 7968939"/>
              <a:gd name="connsiteY7" fmla="*/ 1960260 h 2322586"/>
              <a:gd name="connsiteX8" fmla="*/ 14201 w 7968939"/>
              <a:gd name="connsiteY8" fmla="*/ 2170888 h 2322586"/>
              <a:gd name="connsiteX9" fmla="*/ 51792 w 7968939"/>
              <a:gd name="connsiteY9" fmla="*/ 2284164 h 2322586"/>
              <a:gd name="connsiteX10" fmla="*/ 466844 w 7968939"/>
              <a:gd name="connsiteY10" fmla="*/ 2300802 h 2322586"/>
              <a:gd name="connsiteX11" fmla="*/ 986904 w 7968939"/>
              <a:gd name="connsiteY11" fmla="*/ 2304726 h 2322586"/>
              <a:gd name="connsiteX12" fmla="*/ 1405097 w 7968939"/>
              <a:gd name="connsiteY12" fmla="*/ 2306122 h 2322586"/>
              <a:gd name="connsiteX13" fmla="*/ 2048475 w 7968939"/>
              <a:gd name="connsiteY13" fmla="*/ 2310234 h 2322586"/>
              <a:gd name="connsiteX14" fmla="*/ 3582969 w 7968939"/>
              <a:gd name="connsiteY14" fmla="*/ 2299029 h 2322586"/>
              <a:gd name="connsiteX15" fmla="*/ 4372753 w 7968939"/>
              <a:gd name="connsiteY15" fmla="*/ 2297293 h 2322586"/>
              <a:gd name="connsiteX16" fmla="*/ 5427361 w 7968939"/>
              <a:gd name="connsiteY16" fmla="*/ 2301681 h 2322586"/>
              <a:gd name="connsiteX17" fmla="*/ 6498164 w 7968939"/>
              <a:gd name="connsiteY17" fmla="*/ 2298841 h 2322586"/>
              <a:gd name="connsiteX18" fmla="*/ 7488655 w 7968939"/>
              <a:gd name="connsiteY18" fmla="*/ 2315668 h 2322586"/>
              <a:gd name="connsiteX19" fmla="*/ 7903581 w 7968939"/>
              <a:gd name="connsiteY19" fmla="*/ 2301921 h 2322586"/>
              <a:gd name="connsiteX20" fmla="*/ 7966489 w 7968939"/>
              <a:gd name="connsiteY20" fmla="*/ 2121743 h 2322586"/>
              <a:gd name="connsiteX21" fmla="*/ 7955485 w 7968939"/>
              <a:gd name="connsiteY21" fmla="*/ 1765645 h 2322586"/>
              <a:gd name="connsiteX22" fmla="*/ 7949452 w 7968939"/>
              <a:gd name="connsiteY22" fmla="*/ 1598402 h 2322586"/>
              <a:gd name="connsiteX23" fmla="*/ 7965917 w 7968939"/>
              <a:gd name="connsiteY23" fmla="*/ 1401561 h 2322586"/>
              <a:gd name="connsiteX24" fmla="*/ 7945112 w 7968939"/>
              <a:gd name="connsiteY24" fmla="*/ 1189910 h 2322586"/>
              <a:gd name="connsiteX25" fmla="*/ 7956991 w 7968939"/>
              <a:gd name="connsiteY25" fmla="*/ 818432 h 2322586"/>
              <a:gd name="connsiteX26" fmla="*/ 7961737 w 7968939"/>
              <a:gd name="connsiteY26" fmla="*/ 410556 h 2322586"/>
              <a:gd name="connsiteX27" fmla="*/ 7909457 w 7968939"/>
              <a:gd name="connsiteY27" fmla="*/ 36383 h 2322586"/>
              <a:gd name="connsiteX28" fmla="*/ 7388673 w 7968939"/>
              <a:gd name="connsiteY28" fmla="*/ 6085 h 2322586"/>
              <a:gd name="connsiteX29" fmla="*/ 6743832 w 7968939"/>
              <a:gd name="connsiteY29" fmla="*/ 18611 h 2322586"/>
              <a:gd name="connsiteX30" fmla="*/ 6020939 w 7968939"/>
              <a:gd name="connsiteY30" fmla="*/ 18800 h 2322586"/>
              <a:gd name="connsiteX31" fmla="*/ 5245754 w 7968939"/>
              <a:gd name="connsiteY31" fmla="*/ 23290 h 2322586"/>
              <a:gd name="connsiteX32" fmla="*/ 4537929 w 7968939"/>
              <a:gd name="connsiteY32" fmla="*/ 21223 h 2322586"/>
              <a:gd name="connsiteX33" fmla="*/ 3181623 w 7968939"/>
              <a:gd name="connsiteY33" fmla="*/ 14236 h 2322586"/>
              <a:gd name="connsiteX34" fmla="*/ 2305754 w 7968939"/>
              <a:gd name="connsiteY34" fmla="*/ 8917 h 2322586"/>
              <a:gd name="connsiteX35" fmla="*/ 1791210 w 7968939"/>
              <a:gd name="connsiteY35" fmla="*/ 503 h 2322586"/>
              <a:gd name="connsiteX36" fmla="*/ 143026 w 7968939"/>
              <a:gd name="connsiteY36" fmla="*/ 8442 h 2322586"/>
              <a:gd name="connsiteX0" fmla="*/ 143026 w 7968939"/>
              <a:gd name="connsiteY0" fmla="*/ 8442 h 2322586"/>
              <a:gd name="connsiteX1" fmla="*/ 651 w 7968939"/>
              <a:gd name="connsiteY1" fmla="*/ 270442 h 2322586"/>
              <a:gd name="connsiteX2" fmla="*/ 30439 w 7968939"/>
              <a:gd name="connsiteY2" fmla="*/ 605185 h 2322586"/>
              <a:gd name="connsiteX3" fmla="*/ 34926 w 7968939"/>
              <a:gd name="connsiteY3" fmla="*/ 864233 h 2322586"/>
              <a:gd name="connsiteX4" fmla="*/ 22400 w 7968939"/>
              <a:gd name="connsiteY4" fmla="*/ 1027071 h 2322586"/>
              <a:gd name="connsiteX5" fmla="*/ 3611 w 7968939"/>
              <a:gd name="connsiteY5" fmla="*/ 1202436 h 2322586"/>
              <a:gd name="connsiteX6" fmla="*/ 9874 w 7968939"/>
              <a:gd name="connsiteY6" fmla="*/ 1703477 h 2322586"/>
              <a:gd name="connsiteX7" fmla="*/ 3611 w 7968939"/>
              <a:gd name="connsiteY7" fmla="*/ 1960260 h 2322586"/>
              <a:gd name="connsiteX8" fmla="*/ 51792 w 7968939"/>
              <a:gd name="connsiteY8" fmla="*/ 2284164 h 2322586"/>
              <a:gd name="connsiteX9" fmla="*/ 466844 w 7968939"/>
              <a:gd name="connsiteY9" fmla="*/ 2300802 h 2322586"/>
              <a:gd name="connsiteX10" fmla="*/ 986904 w 7968939"/>
              <a:gd name="connsiteY10" fmla="*/ 2304726 h 2322586"/>
              <a:gd name="connsiteX11" fmla="*/ 1405097 w 7968939"/>
              <a:gd name="connsiteY11" fmla="*/ 2306122 h 2322586"/>
              <a:gd name="connsiteX12" fmla="*/ 2048475 w 7968939"/>
              <a:gd name="connsiteY12" fmla="*/ 2310234 h 2322586"/>
              <a:gd name="connsiteX13" fmla="*/ 3582969 w 7968939"/>
              <a:gd name="connsiteY13" fmla="*/ 2299029 h 2322586"/>
              <a:gd name="connsiteX14" fmla="*/ 4372753 w 7968939"/>
              <a:gd name="connsiteY14" fmla="*/ 2297293 h 2322586"/>
              <a:gd name="connsiteX15" fmla="*/ 5427361 w 7968939"/>
              <a:gd name="connsiteY15" fmla="*/ 2301681 h 2322586"/>
              <a:gd name="connsiteX16" fmla="*/ 6498164 w 7968939"/>
              <a:gd name="connsiteY16" fmla="*/ 2298841 h 2322586"/>
              <a:gd name="connsiteX17" fmla="*/ 7488655 w 7968939"/>
              <a:gd name="connsiteY17" fmla="*/ 2315668 h 2322586"/>
              <a:gd name="connsiteX18" fmla="*/ 7903581 w 7968939"/>
              <a:gd name="connsiteY18" fmla="*/ 2301921 h 2322586"/>
              <a:gd name="connsiteX19" fmla="*/ 7966489 w 7968939"/>
              <a:gd name="connsiteY19" fmla="*/ 2121743 h 2322586"/>
              <a:gd name="connsiteX20" fmla="*/ 7955485 w 7968939"/>
              <a:gd name="connsiteY20" fmla="*/ 1765645 h 2322586"/>
              <a:gd name="connsiteX21" fmla="*/ 7949452 w 7968939"/>
              <a:gd name="connsiteY21" fmla="*/ 1598402 h 2322586"/>
              <a:gd name="connsiteX22" fmla="*/ 7965917 w 7968939"/>
              <a:gd name="connsiteY22" fmla="*/ 1401561 h 2322586"/>
              <a:gd name="connsiteX23" fmla="*/ 7945112 w 7968939"/>
              <a:gd name="connsiteY23" fmla="*/ 1189910 h 2322586"/>
              <a:gd name="connsiteX24" fmla="*/ 7956991 w 7968939"/>
              <a:gd name="connsiteY24" fmla="*/ 818432 h 2322586"/>
              <a:gd name="connsiteX25" fmla="*/ 7961737 w 7968939"/>
              <a:gd name="connsiteY25" fmla="*/ 410556 h 2322586"/>
              <a:gd name="connsiteX26" fmla="*/ 7909457 w 7968939"/>
              <a:gd name="connsiteY26" fmla="*/ 36383 h 2322586"/>
              <a:gd name="connsiteX27" fmla="*/ 7388673 w 7968939"/>
              <a:gd name="connsiteY27" fmla="*/ 6085 h 2322586"/>
              <a:gd name="connsiteX28" fmla="*/ 6743832 w 7968939"/>
              <a:gd name="connsiteY28" fmla="*/ 18611 h 2322586"/>
              <a:gd name="connsiteX29" fmla="*/ 6020939 w 7968939"/>
              <a:gd name="connsiteY29" fmla="*/ 18800 h 2322586"/>
              <a:gd name="connsiteX30" fmla="*/ 5245754 w 7968939"/>
              <a:gd name="connsiteY30" fmla="*/ 23290 h 2322586"/>
              <a:gd name="connsiteX31" fmla="*/ 4537929 w 7968939"/>
              <a:gd name="connsiteY31" fmla="*/ 21223 h 2322586"/>
              <a:gd name="connsiteX32" fmla="*/ 3181623 w 7968939"/>
              <a:gd name="connsiteY32" fmla="*/ 14236 h 2322586"/>
              <a:gd name="connsiteX33" fmla="*/ 2305754 w 7968939"/>
              <a:gd name="connsiteY33" fmla="*/ 8917 h 2322586"/>
              <a:gd name="connsiteX34" fmla="*/ 1791210 w 7968939"/>
              <a:gd name="connsiteY34" fmla="*/ 503 h 2322586"/>
              <a:gd name="connsiteX35" fmla="*/ 143026 w 7968939"/>
              <a:gd name="connsiteY35" fmla="*/ 8442 h 2322586"/>
              <a:gd name="connsiteX0" fmla="*/ 141870 w 7967783"/>
              <a:gd name="connsiteY0" fmla="*/ 8442 h 2322586"/>
              <a:gd name="connsiteX1" fmla="*/ 22075 w 7967783"/>
              <a:gd name="connsiteY1" fmla="*/ 270442 h 2322586"/>
              <a:gd name="connsiteX2" fmla="*/ 29283 w 7967783"/>
              <a:gd name="connsiteY2" fmla="*/ 605185 h 2322586"/>
              <a:gd name="connsiteX3" fmla="*/ 33770 w 7967783"/>
              <a:gd name="connsiteY3" fmla="*/ 864233 h 2322586"/>
              <a:gd name="connsiteX4" fmla="*/ 21244 w 7967783"/>
              <a:gd name="connsiteY4" fmla="*/ 1027071 h 2322586"/>
              <a:gd name="connsiteX5" fmla="*/ 2455 w 7967783"/>
              <a:gd name="connsiteY5" fmla="*/ 1202436 h 2322586"/>
              <a:gd name="connsiteX6" fmla="*/ 8718 w 7967783"/>
              <a:gd name="connsiteY6" fmla="*/ 1703477 h 2322586"/>
              <a:gd name="connsiteX7" fmla="*/ 2455 w 7967783"/>
              <a:gd name="connsiteY7" fmla="*/ 1960260 h 2322586"/>
              <a:gd name="connsiteX8" fmla="*/ 50636 w 7967783"/>
              <a:gd name="connsiteY8" fmla="*/ 2284164 h 2322586"/>
              <a:gd name="connsiteX9" fmla="*/ 465688 w 7967783"/>
              <a:gd name="connsiteY9" fmla="*/ 2300802 h 2322586"/>
              <a:gd name="connsiteX10" fmla="*/ 985748 w 7967783"/>
              <a:gd name="connsiteY10" fmla="*/ 2304726 h 2322586"/>
              <a:gd name="connsiteX11" fmla="*/ 1403941 w 7967783"/>
              <a:gd name="connsiteY11" fmla="*/ 2306122 h 2322586"/>
              <a:gd name="connsiteX12" fmla="*/ 2047319 w 7967783"/>
              <a:gd name="connsiteY12" fmla="*/ 2310234 h 2322586"/>
              <a:gd name="connsiteX13" fmla="*/ 3581813 w 7967783"/>
              <a:gd name="connsiteY13" fmla="*/ 2299029 h 2322586"/>
              <a:gd name="connsiteX14" fmla="*/ 4371597 w 7967783"/>
              <a:gd name="connsiteY14" fmla="*/ 2297293 h 2322586"/>
              <a:gd name="connsiteX15" fmla="*/ 5426205 w 7967783"/>
              <a:gd name="connsiteY15" fmla="*/ 2301681 h 2322586"/>
              <a:gd name="connsiteX16" fmla="*/ 6497008 w 7967783"/>
              <a:gd name="connsiteY16" fmla="*/ 2298841 h 2322586"/>
              <a:gd name="connsiteX17" fmla="*/ 7487499 w 7967783"/>
              <a:gd name="connsiteY17" fmla="*/ 2315668 h 2322586"/>
              <a:gd name="connsiteX18" fmla="*/ 7902425 w 7967783"/>
              <a:gd name="connsiteY18" fmla="*/ 2301921 h 2322586"/>
              <a:gd name="connsiteX19" fmla="*/ 7965333 w 7967783"/>
              <a:gd name="connsiteY19" fmla="*/ 2121743 h 2322586"/>
              <a:gd name="connsiteX20" fmla="*/ 7954329 w 7967783"/>
              <a:gd name="connsiteY20" fmla="*/ 1765645 h 2322586"/>
              <a:gd name="connsiteX21" fmla="*/ 7948296 w 7967783"/>
              <a:gd name="connsiteY21" fmla="*/ 1598402 h 2322586"/>
              <a:gd name="connsiteX22" fmla="*/ 7964761 w 7967783"/>
              <a:gd name="connsiteY22" fmla="*/ 1401561 h 2322586"/>
              <a:gd name="connsiteX23" fmla="*/ 7943956 w 7967783"/>
              <a:gd name="connsiteY23" fmla="*/ 1189910 h 2322586"/>
              <a:gd name="connsiteX24" fmla="*/ 7955835 w 7967783"/>
              <a:gd name="connsiteY24" fmla="*/ 818432 h 2322586"/>
              <a:gd name="connsiteX25" fmla="*/ 7960581 w 7967783"/>
              <a:gd name="connsiteY25" fmla="*/ 410556 h 2322586"/>
              <a:gd name="connsiteX26" fmla="*/ 7908301 w 7967783"/>
              <a:gd name="connsiteY26" fmla="*/ 36383 h 2322586"/>
              <a:gd name="connsiteX27" fmla="*/ 7387517 w 7967783"/>
              <a:gd name="connsiteY27" fmla="*/ 6085 h 2322586"/>
              <a:gd name="connsiteX28" fmla="*/ 6742676 w 7967783"/>
              <a:gd name="connsiteY28" fmla="*/ 18611 h 2322586"/>
              <a:gd name="connsiteX29" fmla="*/ 6019783 w 7967783"/>
              <a:gd name="connsiteY29" fmla="*/ 18800 h 2322586"/>
              <a:gd name="connsiteX30" fmla="*/ 5244598 w 7967783"/>
              <a:gd name="connsiteY30" fmla="*/ 23290 h 2322586"/>
              <a:gd name="connsiteX31" fmla="*/ 4536773 w 7967783"/>
              <a:gd name="connsiteY31" fmla="*/ 21223 h 2322586"/>
              <a:gd name="connsiteX32" fmla="*/ 3180467 w 7967783"/>
              <a:gd name="connsiteY32" fmla="*/ 14236 h 2322586"/>
              <a:gd name="connsiteX33" fmla="*/ 2304598 w 7967783"/>
              <a:gd name="connsiteY33" fmla="*/ 8917 h 2322586"/>
              <a:gd name="connsiteX34" fmla="*/ 1790054 w 7967783"/>
              <a:gd name="connsiteY34" fmla="*/ 503 h 2322586"/>
              <a:gd name="connsiteX35" fmla="*/ 141870 w 7967783"/>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8416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8416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6868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062"/>
              <a:gd name="connsiteY0" fmla="*/ 8442 h 2315906"/>
              <a:gd name="connsiteX1" fmla="*/ 22713 w 7968062"/>
              <a:gd name="connsiteY1" fmla="*/ 270442 h 2315906"/>
              <a:gd name="connsiteX2" fmla="*/ 29921 w 7968062"/>
              <a:gd name="connsiteY2" fmla="*/ 605185 h 2315906"/>
              <a:gd name="connsiteX3" fmla="*/ 34408 w 7968062"/>
              <a:gd name="connsiteY3" fmla="*/ 864233 h 2315906"/>
              <a:gd name="connsiteX4" fmla="*/ 21882 w 7968062"/>
              <a:gd name="connsiteY4" fmla="*/ 1027071 h 2315906"/>
              <a:gd name="connsiteX5" fmla="*/ 3093 w 7968062"/>
              <a:gd name="connsiteY5" fmla="*/ 1202436 h 2315906"/>
              <a:gd name="connsiteX6" fmla="*/ 9356 w 7968062"/>
              <a:gd name="connsiteY6" fmla="*/ 1703477 h 2315906"/>
              <a:gd name="connsiteX7" fmla="*/ 3093 w 7968062"/>
              <a:gd name="connsiteY7" fmla="*/ 1960260 h 2315906"/>
              <a:gd name="connsiteX8" fmla="*/ 51274 w 7968062"/>
              <a:gd name="connsiteY8" fmla="*/ 2268684 h 2315906"/>
              <a:gd name="connsiteX9" fmla="*/ 477616 w 7968062"/>
              <a:gd name="connsiteY9" fmla="*/ 2307370 h 2315906"/>
              <a:gd name="connsiteX10" fmla="*/ 986386 w 7968062"/>
              <a:gd name="connsiteY10" fmla="*/ 2304726 h 2315906"/>
              <a:gd name="connsiteX11" fmla="*/ 1404579 w 7968062"/>
              <a:gd name="connsiteY11" fmla="*/ 2306122 h 2315906"/>
              <a:gd name="connsiteX12" fmla="*/ 2047957 w 7968062"/>
              <a:gd name="connsiteY12" fmla="*/ 2310234 h 2315906"/>
              <a:gd name="connsiteX13" fmla="*/ 3582451 w 7968062"/>
              <a:gd name="connsiteY13" fmla="*/ 2299029 h 2315906"/>
              <a:gd name="connsiteX14" fmla="*/ 4372235 w 7968062"/>
              <a:gd name="connsiteY14" fmla="*/ 2297293 h 2315906"/>
              <a:gd name="connsiteX15" fmla="*/ 5426843 w 7968062"/>
              <a:gd name="connsiteY15" fmla="*/ 2301681 h 2315906"/>
              <a:gd name="connsiteX16" fmla="*/ 6497646 w 7968062"/>
              <a:gd name="connsiteY16" fmla="*/ 2298841 h 2315906"/>
              <a:gd name="connsiteX17" fmla="*/ 7488137 w 7968062"/>
              <a:gd name="connsiteY17" fmla="*/ 2315668 h 2315906"/>
              <a:gd name="connsiteX18" fmla="*/ 7908708 w 7968062"/>
              <a:gd name="connsiteY18" fmla="*/ 2284230 h 2315906"/>
              <a:gd name="connsiteX19" fmla="*/ 7965971 w 7968062"/>
              <a:gd name="connsiteY19" fmla="*/ 2121743 h 2315906"/>
              <a:gd name="connsiteX20" fmla="*/ 7954967 w 7968062"/>
              <a:gd name="connsiteY20" fmla="*/ 1765645 h 2315906"/>
              <a:gd name="connsiteX21" fmla="*/ 7948934 w 7968062"/>
              <a:gd name="connsiteY21" fmla="*/ 1598402 h 2315906"/>
              <a:gd name="connsiteX22" fmla="*/ 7965399 w 7968062"/>
              <a:gd name="connsiteY22" fmla="*/ 1401561 h 2315906"/>
              <a:gd name="connsiteX23" fmla="*/ 7944594 w 7968062"/>
              <a:gd name="connsiteY23" fmla="*/ 1189910 h 2315906"/>
              <a:gd name="connsiteX24" fmla="*/ 7956473 w 7968062"/>
              <a:gd name="connsiteY24" fmla="*/ 818432 h 2315906"/>
              <a:gd name="connsiteX25" fmla="*/ 7961219 w 7968062"/>
              <a:gd name="connsiteY25" fmla="*/ 410556 h 2315906"/>
              <a:gd name="connsiteX26" fmla="*/ 7908939 w 7968062"/>
              <a:gd name="connsiteY26" fmla="*/ 36383 h 2315906"/>
              <a:gd name="connsiteX27" fmla="*/ 7388155 w 7968062"/>
              <a:gd name="connsiteY27" fmla="*/ 6085 h 2315906"/>
              <a:gd name="connsiteX28" fmla="*/ 6743314 w 7968062"/>
              <a:gd name="connsiteY28" fmla="*/ 18611 h 2315906"/>
              <a:gd name="connsiteX29" fmla="*/ 6020421 w 7968062"/>
              <a:gd name="connsiteY29" fmla="*/ 18800 h 2315906"/>
              <a:gd name="connsiteX30" fmla="*/ 5245236 w 7968062"/>
              <a:gd name="connsiteY30" fmla="*/ 23290 h 2315906"/>
              <a:gd name="connsiteX31" fmla="*/ 4537411 w 7968062"/>
              <a:gd name="connsiteY31" fmla="*/ 21223 h 2315906"/>
              <a:gd name="connsiteX32" fmla="*/ 3181105 w 7968062"/>
              <a:gd name="connsiteY32" fmla="*/ 14236 h 2315906"/>
              <a:gd name="connsiteX33" fmla="*/ 2305236 w 7968062"/>
              <a:gd name="connsiteY33" fmla="*/ 8917 h 2315906"/>
              <a:gd name="connsiteX34" fmla="*/ 1790692 w 7968062"/>
              <a:gd name="connsiteY34" fmla="*/ 503 h 2315906"/>
              <a:gd name="connsiteX35" fmla="*/ 142508 w 7968062"/>
              <a:gd name="connsiteY35" fmla="*/ 8442 h 2315906"/>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743314 w 7968062"/>
              <a:gd name="connsiteY28" fmla="*/ 18611 h 2315668"/>
              <a:gd name="connsiteX29" fmla="*/ 6020421 w 7968062"/>
              <a:gd name="connsiteY29" fmla="*/ 18800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6020421 w 7968062"/>
              <a:gd name="connsiteY29" fmla="*/ 18800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4537411 w 7968062"/>
              <a:gd name="connsiteY30" fmla="*/ 21223 h 2315668"/>
              <a:gd name="connsiteX31" fmla="*/ 3181105 w 7968062"/>
              <a:gd name="connsiteY31" fmla="*/ 14236 h 2315668"/>
              <a:gd name="connsiteX32" fmla="*/ 2305236 w 7968062"/>
              <a:gd name="connsiteY32" fmla="*/ 8917 h 2315668"/>
              <a:gd name="connsiteX33" fmla="*/ 1790692 w 7968062"/>
              <a:gd name="connsiteY33" fmla="*/ 503 h 2315668"/>
              <a:gd name="connsiteX34" fmla="*/ 142508 w 7968062"/>
              <a:gd name="connsiteY34"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4531767 w 7968062"/>
              <a:gd name="connsiteY30" fmla="*/ 14589 h 2315668"/>
              <a:gd name="connsiteX31" fmla="*/ 3181105 w 7968062"/>
              <a:gd name="connsiteY31" fmla="*/ 14236 h 2315668"/>
              <a:gd name="connsiteX32" fmla="*/ 2305236 w 7968062"/>
              <a:gd name="connsiteY32" fmla="*/ 8917 h 2315668"/>
              <a:gd name="connsiteX33" fmla="*/ 1790692 w 7968062"/>
              <a:gd name="connsiteY33" fmla="*/ 503 h 2315668"/>
              <a:gd name="connsiteX34" fmla="*/ 142508 w 7968062"/>
              <a:gd name="connsiteY34" fmla="*/ 8442 h 2315668"/>
              <a:gd name="connsiteX0" fmla="*/ 142508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142508 w 7968062"/>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77247"/>
              <a:gd name="connsiteY0" fmla="*/ 2357 h 2309583"/>
              <a:gd name="connsiteX1" fmla="*/ 22713 w 7977247"/>
              <a:gd name="connsiteY1" fmla="*/ 264357 h 2309583"/>
              <a:gd name="connsiteX2" fmla="*/ 29921 w 7977247"/>
              <a:gd name="connsiteY2" fmla="*/ 599100 h 2309583"/>
              <a:gd name="connsiteX3" fmla="*/ 34408 w 7977247"/>
              <a:gd name="connsiteY3" fmla="*/ 858148 h 2309583"/>
              <a:gd name="connsiteX4" fmla="*/ 21882 w 7977247"/>
              <a:gd name="connsiteY4" fmla="*/ 1020986 h 2309583"/>
              <a:gd name="connsiteX5" fmla="*/ 3093 w 7977247"/>
              <a:gd name="connsiteY5" fmla="*/ 1196351 h 2309583"/>
              <a:gd name="connsiteX6" fmla="*/ 9356 w 7977247"/>
              <a:gd name="connsiteY6" fmla="*/ 1697392 h 2309583"/>
              <a:gd name="connsiteX7" fmla="*/ 3093 w 7977247"/>
              <a:gd name="connsiteY7" fmla="*/ 1954175 h 2309583"/>
              <a:gd name="connsiteX8" fmla="*/ 51274 w 7977247"/>
              <a:gd name="connsiteY8" fmla="*/ 2262599 h 2309583"/>
              <a:gd name="connsiteX9" fmla="*/ 477616 w 7977247"/>
              <a:gd name="connsiteY9" fmla="*/ 2301285 h 2309583"/>
              <a:gd name="connsiteX10" fmla="*/ 986386 w 7977247"/>
              <a:gd name="connsiteY10" fmla="*/ 2298641 h 2309583"/>
              <a:gd name="connsiteX11" fmla="*/ 1404579 w 7977247"/>
              <a:gd name="connsiteY11" fmla="*/ 2300037 h 2309583"/>
              <a:gd name="connsiteX12" fmla="*/ 2047957 w 7977247"/>
              <a:gd name="connsiteY12" fmla="*/ 2304149 h 2309583"/>
              <a:gd name="connsiteX13" fmla="*/ 3582451 w 7977247"/>
              <a:gd name="connsiteY13" fmla="*/ 2292944 h 2309583"/>
              <a:gd name="connsiteX14" fmla="*/ 4372235 w 7977247"/>
              <a:gd name="connsiteY14" fmla="*/ 2291208 h 2309583"/>
              <a:gd name="connsiteX15" fmla="*/ 5426843 w 7977247"/>
              <a:gd name="connsiteY15" fmla="*/ 2295596 h 2309583"/>
              <a:gd name="connsiteX16" fmla="*/ 6446840 w 7977247"/>
              <a:gd name="connsiteY16" fmla="*/ 2299390 h 2309583"/>
              <a:gd name="connsiteX17" fmla="*/ 7488137 w 7977247"/>
              <a:gd name="connsiteY17" fmla="*/ 2309583 h 2309583"/>
              <a:gd name="connsiteX18" fmla="*/ 7908708 w 7977247"/>
              <a:gd name="connsiteY18" fmla="*/ 2278145 h 2309583"/>
              <a:gd name="connsiteX19" fmla="*/ 7965971 w 7977247"/>
              <a:gd name="connsiteY19" fmla="*/ 2115658 h 2309583"/>
              <a:gd name="connsiteX20" fmla="*/ 7954967 w 7977247"/>
              <a:gd name="connsiteY20" fmla="*/ 1759560 h 2309583"/>
              <a:gd name="connsiteX21" fmla="*/ 7948934 w 7977247"/>
              <a:gd name="connsiteY21" fmla="*/ 1592317 h 2309583"/>
              <a:gd name="connsiteX22" fmla="*/ 7965399 w 7977247"/>
              <a:gd name="connsiteY22" fmla="*/ 1395476 h 2309583"/>
              <a:gd name="connsiteX23" fmla="*/ 7944594 w 7977247"/>
              <a:gd name="connsiteY23" fmla="*/ 1183825 h 2309583"/>
              <a:gd name="connsiteX24" fmla="*/ 7956473 w 7977247"/>
              <a:gd name="connsiteY24" fmla="*/ 812347 h 2309583"/>
              <a:gd name="connsiteX25" fmla="*/ 7961219 w 7977247"/>
              <a:gd name="connsiteY25" fmla="*/ 404471 h 2309583"/>
              <a:gd name="connsiteX26" fmla="*/ 7908939 w 7977247"/>
              <a:gd name="connsiteY26" fmla="*/ 30298 h 2309583"/>
              <a:gd name="connsiteX27" fmla="*/ 7388155 w 7977247"/>
              <a:gd name="connsiteY27" fmla="*/ 0 h 2309583"/>
              <a:gd name="connsiteX28" fmla="*/ 6681218 w 7977247"/>
              <a:gd name="connsiteY28" fmla="*/ 3681 h 2309583"/>
              <a:gd name="connsiteX29" fmla="*/ 5963971 w 7977247"/>
              <a:gd name="connsiteY29" fmla="*/ 10503 h 2309583"/>
              <a:gd name="connsiteX30" fmla="*/ 4531767 w 7977247"/>
              <a:gd name="connsiteY30" fmla="*/ 8504 h 2309583"/>
              <a:gd name="connsiteX31" fmla="*/ 3181105 w 7977247"/>
              <a:gd name="connsiteY31" fmla="*/ 8151 h 2309583"/>
              <a:gd name="connsiteX32" fmla="*/ 2305236 w 7977247"/>
              <a:gd name="connsiteY32" fmla="*/ 2832 h 2309583"/>
              <a:gd name="connsiteX33" fmla="*/ 1474566 w 7977247"/>
              <a:gd name="connsiteY33" fmla="*/ 3263 h 2309583"/>
              <a:gd name="connsiteX34" fmla="*/ 221540 w 7977247"/>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88635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68062"/>
              <a:gd name="connsiteY0" fmla="*/ 4416 h 2311642"/>
              <a:gd name="connsiteX1" fmla="*/ 22713 w 7968062"/>
              <a:gd name="connsiteY1" fmla="*/ 266416 h 2311642"/>
              <a:gd name="connsiteX2" fmla="*/ 29921 w 7968062"/>
              <a:gd name="connsiteY2" fmla="*/ 601159 h 2311642"/>
              <a:gd name="connsiteX3" fmla="*/ 34408 w 7968062"/>
              <a:gd name="connsiteY3" fmla="*/ 860207 h 2311642"/>
              <a:gd name="connsiteX4" fmla="*/ 21882 w 7968062"/>
              <a:gd name="connsiteY4" fmla="*/ 1023045 h 2311642"/>
              <a:gd name="connsiteX5" fmla="*/ 3093 w 7968062"/>
              <a:gd name="connsiteY5" fmla="*/ 1198410 h 2311642"/>
              <a:gd name="connsiteX6" fmla="*/ 9356 w 7968062"/>
              <a:gd name="connsiteY6" fmla="*/ 1699451 h 2311642"/>
              <a:gd name="connsiteX7" fmla="*/ 3093 w 7968062"/>
              <a:gd name="connsiteY7" fmla="*/ 1956234 h 2311642"/>
              <a:gd name="connsiteX8" fmla="*/ 51274 w 7968062"/>
              <a:gd name="connsiteY8" fmla="*/ 2264658 h 2311642"/>
              <a:gd name="connsiteX9" fmla="*/ 477616 w 7968062"/>
              <a:gd name="connsiteY9" fmla="*/ 2303344 h 2311642"/>
              <a:gd name="connsiteX10" fmla="*/ 986386 w 7968062"/>
              <a:gd name="connsiteY10" fmla="*/ 2300700 h 2311642"/>
              <a:gd name="connsiteX11" fmla="*/ 1404579 w 7968062"/>
              <a:gd name="connsiteY11" fmla="*/ 2302096 h 2311642"/>
              <a:gd name="connsiteX12" fmla="*/ 2047957 w 7968062"/>
              <a:gd name="connsiteY12" fmla="*/ 2306208 h 2311642"/>
              <a:gd name="connsiteX13" fmla="*/ 3582451 w 7968062"/>
              <a:gd name="connsiteY13" fmla="*/ 2295003 h 2311642"/>
              <a:gd name="connsiteX14" fmla="*/ 4372235 w 7968062"/>
              <a:gd name="connsiteY14" fmla="*/ 2293267 h 2311642"/>
              <a:gd name="connsiteX15" fmla="*/ 5426843 w 7968062"/>
              <a:gd name="connsiteY15" fmla="*/ 2297655 h 2311642"/>
              <a:gd name="connsiteX16" fmla="*/ 6446840 w 7968062"/>
              <a:gd name="connsiteY16" fmla="*/ 2301449 h 2311642"/>
              <a:gd name="connsiteX17" fmla="*/ 7488137 w 7968062"/>
              <a:gd name="connsiteY17" fmla="*/ 2311642 h 2311642"/>
              <a:gd name="connsiteX18" fmla="*/ 7908708 w 7968062"/>
              <a:gd name="connsiteY18" fmla="*/ 2280204 h 2311642"/>
              <a:gd name="connsiteX19" fmla="*/ 7965971 w 7968062"/>
              <a:gd name="connsiteY19" fmla="*/ 2117717 h 2311642"/>
              <a:gd name="connsiteX20" fmla="*/ 7954967 w 7968062"/>
              <a:gd name="connsiteY20" fmla="*/ 1761619 h 2311642"/>
              <a:gd name="connsiteX21" fmla="*/ 7948934 w 7968062"/>
              <a:gd name="connsiteY21" fmla="*/ 1594376 h 2311642"/>
              <a:gd name="connsiteX22" fmla="*/ 7965399 w 7968062"/>
              <a:gd name="connsiteY22" fmla="*/ 1397535 h 2311642"/>
              <a:gd name="connsiteX23" fmla="*/ 7944594 w 7968062"/>
              <a:gd name="connsiteY23" fmla="*/ 1185884 h 2311642"/>
              <a:gd name="connsiteX24" fmla="*/ 7956473 w 7968062"/>
              <a:gd name="connsiteY24" fmla="*/ 814406 h 2311642"/>
              <a:gd name="connsiteX25" fmla="*/ 7961219 w 7968062"/>
              <a:gd name="connsiteY25" fmla="*/ 406530 h 2311642"/>
              <a:gd name="connsiteX26" fmla="*/ 7886359 w 7968062"/>
              <a:gd name="connsiteY26" fmla="*/ 32357 h 2311642"/>
              <a:gd name="connsiteX27" fmla="*/ 7388155 w 7968062"/>
              <a:gd name="connsiteY27" fmla="*/ 2059 h 2311642"/>
              <a:gd name="connsiteX28" fmla="*/ 6681218 w 7968062"/>
              <a:gd name="connsiteY28" fmla="*/ 5740 h 2311642"/>
              <a:gd name="connsiteX29" fmla="*/ 5963971 w 7968062"/>
              <a:gd name="connsiteY29" fmla="*/ 12562 h 2311642"/>
              <a:gd name="connsiteX30" fmla="*/ 4531767 w 7968062"/>
              <a:gd name="connsiteY30" fmla="*/ 10563 h 2311642"/>
              <a:gd name="connsiteX31" fmla="*/ 3181105 w 7968062"/>
              <a:gd name="connsiteY31" fmla="*/ 10210 h 2311642"/>
              <a:gd name="connsiteX32" fmla="*/ 2305236 w 7968062"/>
              <a:gd name="connsiteY32" fmla="*/ 4891 h 2311642"/>
              <a:gd name="connsiteX33" fmla="*/ 1474566 w 7968062"/>
              <a:gd name="connsiteY33" fmla="*/ 5322 h 2311642"/>
              <a:gd name="connsiteX34" fmla="*/ 221540 w 7968062"/>
              <a:gd name="connsiteY34" fmla="*/ 4416 h 2311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968062" h="2311642">
                <a:moveTo>
                  <a:pt x="221540" y="4416"/>
                </a:moveTo>
                <a:cubicBezTo>
                  <a:pt x="-45337" y="10087"/>
                  <a:pt x="54649" y="166959"/>
                  <a:pt x="22713" y="266416"/>
                </a:cubicBezTo>
                <a:cubicBezTo>
                  <a:pt x="-9223" y="365873"/>
                  <a:pt x="27972" y="502194"/>
                  <a:pt x="29921" y="601159"/>
                </a:cubicBezTo>
                <a:cubicBezTo>
                  <a:pt x="31870" y="700124"/>
                  <a:pt x="39627" y="788182"/>
                  <a:pt x="34408" y="860207"/>
                </a:cubicBezTo>
                <a:cubicBezTo>
                  <a:pt x="29189" y="932232"/>
                  <a:pt x="27101" y="966678"/>
                  <a:pt x="21882" y="1023045"/>
                </a:cubicBezTo>
                <a:cubicBezTo>
                  <a:pt x="16663" y="1079412"/>
                  <a:pt x="19448" y="1100279"/>
                  <a:pt x="3093" y="1198410"/>
                </a:cubicBezTo>
                <a:cubicBezTo>
                  <a:pt x="5181" y="1365424"/>
                  <a:pt x="5427" y="1532471"/>
                  <a:pt x="9356" y="1699451"/>
                </a:cubicBezTo>
                <a:cubicBezTo>
                  <a:pt x="9356" y="1825755"/>
                  <a:pt x="3093" y="1902999"/>
                  <a:pt x="3093" y="1956234"/>
                </a:cubicBezTo>
                <a:cubicBezTo>
                  <a:pt x="10079" y="2053015"/>
                  <a:pt x="-27813" y="2206806"/>
                  <a:pt x="51274" y="2264658"/>
                </a:cubicBezTo>
                <a:cubicBezTo>
                  <a:pt x="130361" y="2322510"/>
                  <a:pt x="310474" y="2302129"/>
                  <a:pt x="477616" y="2303344"/>
                </a:cubicBezTo>
                <a:lnTo>
                  <a:pt x="986386" y="2300700"/>
                </a:lnTo>
                <a:lnTo>
                  <a:pt x="1404579" y="2302096"/>
                </a:lnTo>
                <a:lnTo>
                  <a:pt x="2047957" y="2306208"/>
                </a:lnTo>
                <a:lnTo>
                  <a:pt x="3582451" y="2295003"/>
                </a:lnTo>
                <a:lnTo>
                  <a:pt x="4372235" y="2293267"/>
                </a:lnTo>
                <a:lnTo>
                  <a:pt x="5426843" y="2297655"/>
                </a:lnTo>
                <a:lnTo>
                  <a:pt x="6446840" y="2301449"/>
                </a:lnTo>
                <a:lnTo>
                  <a:pt x="7488137" y="2311642"/>
                </a:lnTo>
                <a:cubicBezTo>
                  <a:pt x="7731782" y="2308101"/>
                  <a:pt x="7829069" y="2312525"/>
                  <a:pt x="7908708" y="2280204"/>
                </a:cubicBezTo>
                <a:cubicBezTo>
                  <a:pt x="7988347" y="2247883"/>
                  <a:pt x="7958261" y="2204148"/>
                  <a:pt x="7965971" y="2117717"/>
                </a:cubicBezTo>
                <a:cubicBezTo>
                  <a:pt x="7973681" y="2031286"/>
                  <a:pt x="7957806" y="1848842"/>
                  <a:pt x="7954967" y="1761619"/>
                </a:cubicBezTo>
                <a:cubicBezTo>
                  <a:pt x="7952128" y="1674396"/>
                  <a:pt x="7947195" y="1655057"/>
                  <a:pt x="7948934" y="1594376"/>
                </a:cubicBezTo>
                <a:cubicBezTo>
                  <a:pt x="7950673" y="1533695"/>
                  <a:pt x="7966122" y="1465617"/>
                  <a:pt x="7965399" y="1397535"/>
                </a:cubicBezTo>
                <a:cubicBezTo>
                  <a:pt x="7964676" y="1329453"/>
                  <a:pt x="7946082" y="1283072"/>
                  <a:pt x="7944594" y="1185884"/>
                </a:cubicBezTo>
                <a:cubicBezTo>
                  <a:pt x="7943106" y="1088696"/>
                  <a:pt x="7954385" y="879124"/>
                  <a:pt x="7956473" y="814406"/>
                </a:cubicBezTo>
                <a:cubicBezTo>
                  <a:pt x="7954385" y="593113"/>
                  <a:pt x="7965279" y="627796"/>
                  <a:pt x="7961219" y="406530"/>
                </a:cubicBezTo>
                <a:cubicBezTo>
                  <a:pt x="7948693" y="253086"/>
                  <a:pt x="8009382" y="74110"/>
                  <a:pt x="7886359" y="32357"/>
                </a:cubicBezTo>
                <a:cubicBezTo>
                  <a:pt x="7743734" y="-15979"/>
                  <a:pt x="7582426" y="5021"/>
                  <a:pt x="7388155" y="2059"/>
                </a:cubicBezTo>
                <a:lnTo>
                  <a:pt x="6681218" y="5740"/>
                </a:lnTo>
                <a:lnTo>
                  <a:pt x="5963971" y="12562"/>
                </a:lnTo>
                <a:lnTo>
                  <a:pt x="4531767" y="10563"/>
                </a:lnTo>
                <a:lnTo>
                  <a:pt x="3181105" y="10210"/>
                </a:lnTo>
                <a:cubicBezTo>
                  <a:pt x="2760439" y="2903"/>
                  <a:pt x="2536972" y="7180"/>
                  <a:pt x="2305236" y="4891"/>
                </a:cubicBezTo>
                <a:lnTo>
                  <a:pt x="1474566" y="5322"/>
                </a:lnTo>
                <a:lnTo>
                  <a:pt x="221540" y="4416"/>
                </a:lnTo>
                <a:close/>
              </a:path>
            </a:pathLst>
          </a:custGeom>
          <a:solidFill>
            <a:schemeClr val="bg1"/>
          </a:solidFill>
          <a:ln w="76200" cap="rnd">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4" name="直線コネクタ 13"/>
          <p:cNvCxnSpPr/>
          <p:nvPr userDrawn="1"/>
        </p:nvCxnSpPr>
        <p:spPr>
          <a:xfrm>
            <a:off x="412750" y="3570123"/>
            <a:ext cx="8299450" cy="0"/>
          </a:xfrm>
          <a:prstGeom prst="line">
            <a:avLst/>
          </a:prstGeom>
          <a:ln w="66675" cap="rnd">
            <a:solidFill>
              <a:srgbClr val="ED963F"/>
            </a:solidFill>
            <a:prstDash val="sysDot"/>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ctrTitle"/>
          </p:nvPr>
        </p:nvSpPr>
        <p:spPr>
          <a:xfrm>
            <a:off x="685800" y="1925764"/>
            <a:ext cx="7772400" cy="1470025"/>
          </a:xfrm>
        </p:spPr>
        <p:txBody>
          <a:bodyPr vert="horz" lIns="91440" tIns="45720" rIns="91440" bIns="45720" rtlCol="0" anchor="b">
            <a:normAutofit/>
          </a:bodyPr>
          <a:lstStyle>
            <a:lvl1pPr>
              <a:defRPr lang="ja-JP" altLang="en-US" sz="3600" b="1"/>
            </a:lvl1pPr>
          </a:lstStyle>
          <a:p>
            <a:pPr lvl="0"/>
            <a:r>
              <a:rPr kumimoji="1" lang="ja-JP" altLang="en-US"/>
              <a:t>マスター タイトルの書式設定</a:t>
            </a:r>
          </a:p>
        </p:txBody>
      </p:sp>
    </p:spTree>
    <p:extLst>
      <p:ext uri="{BB962C8B-B14F-4D97-AF65-F5344CB8AC3E}">
        <p14:creationId xmlns:p14="http://schemas.microsoft.com/office/powerpoint/2010/main" val="19178359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9E8183-9E0D-4DD3-8A71-E4DCC3920168}"/>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432820-310C-4023-AABA-315698D3ED2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101BBCE-74B8-4002-8CB0-35CEEC266F7B}"/>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23C9E40-8501-47AB-A851-9C199B0323B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21EABA7-A1DD-4CE8-8E22-5E6C4AA5C86F}"/>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B0C9916-BC1B-4AB7-8F21-A3FEC339FB20}"/>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8" name="フッター プレースホルダー 7">
            <a:extLst>
              <a:ext uri="{FF2B5EF4-FFF2-40B4-BE49-F238E27FC236}">
                <a16:creationId xmlns:a16="http://schemas.microsoft.com/office/drawing/2014/main" id="{F640DD02-630E-4A59-BEB9-C08A3562B17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E755DA-CDAB-4857-AC7C-A74927EEABB7}"/>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94600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4B39CD-51E1-4FC6-B42D-D8D1DAE6016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272CC2B-DD97-4855-B319-A1499F216143}"/>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4" name="フッター プレースホルダー 3">
            <a:extLst>
              <a:ext uri="{FF2B5EF4-FFF2-40B4-BE49-F238E27FC236}">
                <a16:creationId xmlns:a16="http://schemas.microsoft.com/office/drawing/2014/main" id="{53A97E05-5A50-4809-AD2B-79ECC705DBD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B84B1F7-04F5-4BBF-B207-17BF95904228}"/>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634584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0977D95-F24C-43CB-9EE5-FB3B2CFC869F}"/>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3" name="フッター プレースホルダー 2">
            <a:extLst>
              <a:ext uri="{FF2B5EF4-FFF2-40B4-BE49-F238E27FC236}">
                <a16:creationId xmlns:a16="http://schemas.microsoft.com/office/drawing/2014/main" id="{D3095572-7896-429A-B7A1-CF617898644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C2B04D-A7A7-479E-8384-0A8728407846}"/>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13487788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8EAC2-4AD8-41E8-9EFA-741026AAC7DC}"/>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A8276D5-CC12-4122-AFF0-41762EF6D4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9061D08-077B-40E2-8923-72F3E3DF4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657A97-78DA-4203-8345-4470288A24B1}"/>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6" name="フッター プレースホルダー 5">
            <a:extLst>
              <a:ext uri="{FF2B5EF4-FFF2-40B4-BE49-F238E27FC236}">
                <a16:creationId xmlns:a16="http://schemas.microsoft.com/office/drawing/2014/main" id="{FC0FA049-E396-419B-B980-4F57E5D36C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D0012A-D6BD-4EC0-871A-D06B2303C11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2519816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C97ABF-9078-4C72-9EDC-2D5C8A410EC3}"/>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48BF472-A027-4A12-8DDE-847EEE6C52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760001F-1361-4FB3-8F4D-A4AD419B38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FBFB7D-46D1-4461-97E0-6D53641332D5}"/>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6" name="フッター プレースホルダー 5">
            <a:extLst>
              <a:ext uri="{FF2B5EF4-FFF2-40B4-BE49-F238E27FC236}">
                <a16:creationId xmlns:a16="http://schemas.microsoft.com/office/drawing/2014/main" id="{8E02C1B4-64E6-4D69-B5C1-CE93515576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B46512-F172-4AA4-81EE-611560A1AB9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12380861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30795C-0F8E-4763-8424-363ED9313D2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124030-5F76-4669-B0B1-ABE0CDB0F34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7AD210-A01E-47C2-99DD-F023878C9D25}"/>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DC634773-C45A-463F-B90A-A90502E13C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974FA1-B6BF-459B-8C6C-36347199EE5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1178269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32A129A-4440-4F78-9688-E939510A8183}"/>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1A47E34-7E3C-439A-B6F0-05B01595E91D}"/>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DEC324-0AD7-4ECF-AEAD-A39A5F7E7F61}"/>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94710EF9-3AB2-49DF-AA44-E8F18A133E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64A702-92B4-40F0-BB3D-369072922DAD}"/>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8802378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90E0F3-C081-428C-837D-0E1C65F0AB60}"/>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428ED28-1BCC-4D3E-9FB4-AA270EE17CD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438A669-4993-47E4-A5E4-ADC998FF95A8}"/>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A4E63B7D-C15A-4C9E-B741-84C80C1A50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A55600-A4B3-4217-941B-0A84CEAAFF58}"/>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8866266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AFCA63-430B-4A1F-AE6E-E10AA9888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CB762C-F448-40A0-9BCB-763744ADC1F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1DD410-B747-45A9-9879-75E88CF230F0}"/>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CFB296DF-163B-4BF1-968F-86ADDD0991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A606FA-2E5D-4552-977B-DAF972AB0A8F}"/>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6413100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4C804E-DE17-4BF1-AEBB-4F40C3E79C7D}"/>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C8541B-26CA-42F5-8FE4-86B14CAA46ED}"/>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438F5E4-4857-4706-A415-AB1F74D29E13}"/>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CE6CB9C6-390E-452B-BD9C-8E95539DEB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3A50FD-2807-4ADF-B788-92CAEAAEC5F7}"/>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879190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sp>
        <p:nvSpPr>
          <p:cNvPr id="8" name="正方形/長方形 7"/>
          <p:cNvSpPr/>
          <p:nvPr userDrawn="1"/>
        </p:nvSpPr>
        <p:spPr>
          <a:xfrm>
            <a:off x="0" y="4087906"/>
            <a:ext cx="9144000" cy="2770094"/>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Freeform 5"/>
          <p:cNvSpPr>
            <a:spLocks/>
          </p:cNvSpPr>
          <p:nvPr userDrawn="1"/>
        </p:nvSpPr>
        <p:spPr bwMode="auto">
          <a:xfrm>
            <a:off x="1" y="3727450"/>
            <a:ext cx="9144000" cy="1474842"/>
          </a:xfrm>
          <a:custGeom>
            <a:avLst/>
            <a:gdLst>
              <a:gd name="T0" fmla="*/ 2838 w 2880"/>
              <a:gd name="T1" fmla="*/ 9 h 410"/>
              <a:gd name="T2" fmla="*/ 2787 w 2880"/>
              <a:gd name="T3" fmla="*/ 7 h 410"/>
              <a:gd name="T4" fmla="*/ 2741 w 2880"/>
              <a:gd name="T5" fmla="*/ 14 h 410"/>
              <a:gd name="T6" fmla="*/ 2698 w 2880"/>
              <a:gd name="T7" fmla="*/ 10 h 410"/>
              <a:gd name="T8" fmla="*/ 2664 w 2880"/>
              <a:gd name="T9" fmla="*/ 16 h 410"/>
              <a:gd name="T10" fmla="*/ 2614 w 2880"/>
              <a:gd name="T11" fmla="*/ 12 h 410"/>
              <a:gd name="T12" fmla="*/ 2573 w 2880"/>
              <a:gd name="T13" fmla="*/ 13 h 410"/>
              <a:gd name="T14" fmla="*/ 2522 w 2880"/>
              <a:gd name="T15" fmla="*/ 12 h 410"/>
              <a:gd name="T16" fmla="*/ 2473 w 2880"/>
              <a:gd name="T17" fmla="*/ 9 h 410"/>
              <a:gd name="T18" fmla="*/ 2436 w 2880"/>
              <a:gd name="T19" fmla="*/ 14 h 410"/>
              <a:gd name="T20" fmla="*/ 2397 w 2880"/>
              <a:gd name="T21" fmla="*/ 16 h 410"/>
              <a:gd name="T22" fmla="*/ 2345 w 2880"/>
              <a:gd name="T23" fmla="*/ 11 h 410"/>
              <a:gd name="T24" fmla="*/ 2295 w 2880"/>
              <a:gd name="T25" fmla="*/ 13 h 410"/>
              <a:gd name="T26" fmla="*/ 2244 w 2880"/>
              <a:gd name="T27" fmla="*/ 10 h 410"/>
              <a:gd name="T28" fmla="*/ 2195 w 2880"/>
              <a:gd name="T29" fmla="*/ 13 h 410"/>
              <a:gd name="T30" fmla="*/ 2151 w 2880"/>
              <a:gd name="T31" fmla="*/ 14 h 410"/>
              <a:gd name="T32" fmla="*/ 2115 w 2880"/>
              <a:gd name="T33" fmla="*/ 13 h 410"/>
              <a:gd name="T34" fmla="*/ 2077 w 2880"/>
              <a:gd name="T35" fmla="*/ 13 h 410"/>
              <a:gd name="T36" fmla="*/ 2027 w 2880"/>
              <a:gd name="T37" fmla="*/ 7 h 410"/>
              <a:gd name="T38" fmla="*/ 1975 w 2880"/>
              <a:gd name="T39" fmla="*/ 13 h 410"/>
              <a:gd name="T40" fmla="*/ 1926 w 2880"/>
              <a:gd name="T41" fmla="*/ 9 h 410"/>
              <a:gd name="T42" fmla="*/ 1886 w 2880"/>
              <a:gd name="T43" fmla="*/ 12 h 410"/>
              <a:gd name="T44" fmla="*/ 1833 w 2880"/>
              <a:gd name="T45" fmla="*/ 7 h 410"/>
              <a:gd name="T46" fmla="*/ 1789 w 2880"/>
              <a:gd name="T47" fmla="*/ 7 h 410"/>
              <a:gd name="T48" fmla="*/ 1746 w 2880"/>
              <a:gd name="T49" fmla="*/ 13 h 410"/>
              <a:gd name="T50" fmla="*/ 1710 w 2880"/>
              <a:gd name="T51" fmla="*/ 15 h 410"/>
              <a:gd name="T52" fmla="*/ 1663 w 2880"/>
              <a:gd name="T53" fmla="*/ 6 h 410"/>
              <a:gd name="T54" fmla="*/ 1621 w 2880"/>
              <a:gd name="T55" fmla="*/ 13 h 410"/>
              <a:gd name="T56" fmla="*/ 1570 w 2880"/>
              <a:gd name="T57" fmla="*/ 7 h 410"/>
              <a:gd name="T58" fmla="*/ 1517 w 2880"/>
              <a:gd name="T59" fmla="*/ 7 h 410"/>
              <a:gd name="T60" fmla="*/ 1483 w 2880"/>
              <a:gd name="T61" fmla="*/ 11 h 410"/>
              <a:gd name="T62" fmla="*/ 1441 w 2880"/>
              <a:gd name="T63" fmla="*/ 16 h 410"/>
              <a:gd name="T64" fmla="*/ 1390 w 2880"/>
              <a:gd name="T65" fmla="*/ 9 h 410"/>
              <a:gd name="T66" fmla="*/ 1343 w 2880"/>
              <a:gd name="T67" fmla="*/ 15 h 410"/>
              <a:gd name="T68" fmla="*/ 1293 w 2880"/>
              <a:gd name="T69" fmla="*/ 7 h 410"/>
              <a:gd name="T70" fmla="*/ 1243 w 2880"/>
              <a:gd name="T71" fmla="*/ 15 h 410"/>
              <a:gd name="T72" fmla="*/ 1199 w 2880"/>
              <a:gd name="T73" fmla="*/ 12 h 410"/>
              <a:gd name="T74" fmla="*/ 1163 w 2880"/>
              <a:gd name="T75" fmla="*/ 11 h 410"/>
              <a:gd name="T76" fmla="*/ 1121 w 2880"/>
              <a:gd name="T77" fmla="*/ 15 h 410"/>
              <a:gd name="T78" fmla="*/ 1073 w 2880"/>
              <a:gd name="T79" fmla="*/ 7 h 410"/>
              <a:gd name="T80" fmla="*/ 1023 w 2880"/>
              <a:gd name="T81" fmla="*/ 16 h 410"/>
              <a:gd name="T82" fmla="*/ 976 w 2880"/>
              <a:gd name="T83" fmla="*/ 16 h 410"/>
              <a:gd name="T84" fmla="*/ 932 w 2880"/>
              <a:gd name="T85" fmla="*/ 14 h 410"/>
              <a:gd name="T86" fmla="*/ 881 w 2880"/>
              <a:gd name="T87" fmla="*/ 9 h 410"/>
              <a:gd name="T88" fmla="*/ 834 w 2880"/>
              <a:gd name="T89" fmla="*/ 7 h 410"/>
              <a:gd name="T90" fmla="*/ 793 w 2880"/>
              <a:gd name="T91" fmla="*/ 8 h 410"/>
              <a:gd name="T92" fmla="*/ 756 w 2880"/>
              <a:gd name="T93" fmla="*/ 14 h 410"/>
              <a:gd name="T94" fmla="*/ 709 w 2880"/>
              <a:gd name="T95" fmla="*/ 9 h 410"/>
              <a:gd name="T96" fmla="*/ 669 w 2880"/>
              <a:gd name="T97" fmla="*/ 7 h 410"/>
              <a:gd name="T98" fmla="*/ 617 w 2880"/>
              <a:gd name="T99" fmla="*/ 7 h 410"/>
              <a:gd name="T100" fmla="*/ 566 w 2880"/>
              <a:gd name="T101" fmla="*/ 11 h 410"/>
              <a:gd name="T102" fmla="*/ 529 w 2880"/>
              <a:gd name="T103" fmla="*/ 11 h 410"/>
              <a:gd name="T104" fmla="*/ 489 w 2880"/>
              <a:gd name="T105" fmla="*/ 14 h 410"/>
              <a:gd name="T106" fmla="*/ 438 w 2880"/>
              <a:gd name="T107" fmla="*/ 11 h 410"/>
              <a:gd name="T108" fmla="*/ 389 w 2880"/>
              <a:gd name="T109" fmla="*/ 16 h 410"/>
              <a:gd name="T110" fmla="*/ 337 w 2880"/>
              <a:gd name="T111" fmla="*/ 7 h 410"/>
              <a:gd name="T112" fmla="*/ 290 w 2880"/>
              <a:gd name="T113" fmla="*/ 13 h 410"/>
              <a:gd name="T114" fmla="*/ 245 w 2880"/>
              <a:gd name="T115" fmla="*/ 11 h 410"/>
              <a:gd name="T116" fmla="*/ 211 w 2880"/>
              <a:gd name="T117" fmla="*/ 7 h 410"/>
              <a:gd name="T118" fmla="*/ 166 w 2880"/>
              <a:gd name="T119" fmla="*/ 15 h 410"/>
              <a:gd name="T120" fmla="*/ 121 w 2880"/>
              <a:gd name="T121" fmla="*/ 14 h 410"/>
              <a:gd name="T122" fmla="*/ 69 w 2880"/>
              <a:gd name="T123" fmla="*/ 16 h 410"/>
              <a:gd name="T124" fmla="*/ 22 w 2880"/>
              <a:gd name="T125" fmla="*/ 16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0" h="410">
                <a:moveTo>
                  <a:pt x="2878" y="9"/>
                </a:moveTo>
                <a:cubicBezTo>
                  <a:pt x="2879" y="16"/>
                  <a:pt x="2879" y="16"/>
                  <a:pt x="2879" y="16"/>
                </a:cubicBezTo>
                <a:cubicBezTo>
                  <a:pt x="2877" y="16"/>
                  <a:pt x="2877" y="16"/>
                  <a:pt x="2877" y="16"/>
                </a:cubicBezTo>
                <a:cubicBezTo>
                  <a:pt x="2876" y="10"/>
                  <a:pt x="2876" y="10"/>
                  <a:pt x="2876" y="10"/>
                </a:cubicBezTo>
                <a:cubicBezTo>
                  <a:pt x="2873" y="10"/>
                  <a:pt x="2873" y="10"/>
                  <a:pt x="2873" y="10"/>
                </a:cubicBezTo>
                <a:cubicBezTo>
                  <a:pt x="2872" y="13"/>
                  <a:pt x="2872" y="13"/>
                  <a:pt x="2872" y="13"/>
                </a:cubicBezTo>
                <a:cubicBezTo>
                  <a:pt x="2870" y="9"/>
                  <a:pt x="2870" y="9"/>
                  <a:pt x="2870" y="9"/>
                </a:cubicBezTo>
                <a:cubicBezTo>
                  <a:pt x="2866" y="10"/>
                  <a:pt x="2866" y="10"/>
                  <a:pt x="2866" y="10"/>
                </a:cubicBezTo>
                <a:cubicBezTo>
                  <a:pt x="2866" y="11"/>
                  <a:pt x="2866" y="11"/>
                  <a:pt x="2866" y="11"/>
                </a:cubicBezTo>
                <a:cubicBezTo>
                  <a:pt x="2868" y="15"/>
                  <a:pt x="2868" y="15"/>
                  <a:pt x="2868" y="15"/>
                </a:cubicBezTo>
                <a:cubicBezTo>
                  <a:pt x="2868" y="17"/>
                  <a:pt x="2868" y="17"/>
                  <a:pt x="2868" y="17"/>
                </a:cubicBezTo>
                <a:cubicBezTo>
                  <a:pt x="2866" y="17"/>
                  <a:pt x="2866" y="17"/>
                  <a:pt x="2866" y="17"/>
                </a:cubicBezTo>
                <a:cubicBezTo>
                  <a:pt x="2864" y="15"/>
                  <a:pt x="2864" y="15"/>
                  <a:pt x="2864" y="15"/>
                </a:cubicBezTo>
                <a:cubicBezTo>
                  <a:pt x="2862" y="15"/>
                  <a:pt x="2862" y="15"/>
                  <a:pt x="2862" y="15"/>
                </a:cubicBezTo>
                <a:cubicBezTo>
                  <a:pt x="2861" y="17"/>
                  <a:pt x="2861" y="17"/>
                  <a:pt x="2861" y="17"/>
                </a:cubicBezTo>
                <a:cubicBezTo>
                  <a:pt x="2861" y="14"/>
                  <a:pt x="2861" y="14"/>
                  <a:pt x="2861" y="14"/>
                </a:cubicBezTo>
                <a:cubicBezTo>
                  <a:pt x="2860" y="11"/>
                  <a:pt x="2860" y="11"/>
                  <a:pt x="2860" y="11"/>
                </a:cubicBezTo>
                <a:cubicBezTo>
                  <a:pt x="2860" y="12"/>
                  <a:pt x="2860" y="12"/>
                  <a:pt x="2860" y="12"/>
                </a:cubicBezTo>
                <a:cubicBezTo>
                  <a:pt x="2858" y="17"/>
                  <a:pt x="2858" y="17"/>
                  <a:pt x="2858" y="17"/>
                </a:cubicBezTo>
                <a:cubicBezTo>
                  <a:pt x="2854" y="10"/>
                  <a:pt x="2854" y="10"/>
                  <a:pt x="2854" y="10"/>
                </a:cubicBezTo>
                <a:cubicBezTo>
                  <a:pt x="2852" y="10"/>
                  <a:pt x="2852" y="10"/>
                  <a:pt x="2852" y="10"/>
                </a:cubicBezTo>
                <a:cubicBezTo>
                  <a:pt x="2850" y="13"/>
                  <a:pt x="2850" y="13"/>
                  <a:pt x="2850" y="13"/>
                </a:cubicBezTo>
                <a:cubicBezTo>
                  <a:pt x="2849" y="15"/>
                  <a:pt x="2849" y="15"/>
                  <a:pt x="2849" y="15"/>
                </a:cubicBezTo>
                <a:cubicBezTo>
                  <a:pt x="2847" y="16"/>
                  <a:pt x="2847" y="16"/>
                  <a:pt x="2847" y="16"/>
                </a:cubicBezTo>
                <a:cubicBezTo>
                  <a:pt x="2844" y="15"/>
                  <a:pt x="2844" y="15"/>
                  <a:pt x="2844" y="15"/>
                </a:cubicBezTo>
                <a:cubicBezTo>
                  <a:pt x="2843" y="15"/>
                  <a:pt x="2843" y="15"/>
                  <a:pt x="2843" y="15"/>
                </a:cubicBezTo>
                <a:cubicBezTo>
                  <a:pt x="2843" y="9"/>
                  <a:pt x="2843" y="9"/>
                  <a:pt x="2843" y="9"/>
                </a:cubicBezTo>
                <a:cubicBezTo>
                  <a:pt x="2838" y="9"/>
                  <a:pt x="2838" y="9"/>
                  <a:pt x="2838" y="9"/>
                </a:cubicBezTo>
                <a:cubicBezTo>
                  <a:pt x="2837" y="12"/>
                  <a:pt x="2837" y="12"/>
                  <a:pt x="2837" y="12"/>
                </a:cubicBezTo>
                <a:cubicBezTo>
                  <a:pt x="2835" y="14"/>
                  <a:pt x="2835" y="14"/>
                  <a:pt x="2835" y="14"/>
                </a:cubicBezTo>
                <a:cubicBezTo>
                  <a:pt x="2834" y="16"/>
                  <a:pt x="2834" y="16"/>
                  <a:pt x="2834" y="16"/>
                </a:cubicBezTo>
                <a:cubicBezTo>
                  <a:pt x="2830" y="15"/>
                  <a:pt x="2830" y="15"/>
                  <a:pt x="2830" y="15"/>
                </a:cubicBezTo>
                <a:cubicBezTo>
                  <a:pt x="2830" y="15"/>
                  <a:pt x="2830" y="13"/>
                  <a:pt x="2829" y="12"/>
                </a:cubicBezTo>
                <a:cubicBezTo>
                  <a:pt x="2828" y="11"/>
                  <a:pt x="2823" y="14"/>
                  <a:pt x="2823" y="14"/>
                </a:cubicBezTo>
                <a:cubicBezTo>
                  <a:pt x="2821" y="15"/>
                  <a:pt x="2821" y="15"/>
                  <a:pt x="2821" y="15"/>
                </a:cubicBezTo>
                <a:cubicBezTo>
                  <a:pt x="2821" y="9"/>
                  <a:pt x="2821" y="9"/>
                  <a:pt x="2821" y="9"/>
                </a:cubicBezTo>
                <a:cubicBezTo>
                  <a:pt x="2816" y="8"/>
                  <a:pt x="2816" y="8"/>
                  <a:pt x="2816" y="8"/>
                </a:cubicBezTo>
                <a:cubicBezTo>
                  <a:pt x="2817" y="12"/>
                  <a:pt x="2817" y="12"/>
                  <a:pt x="2817" y="12"/>
                </a:cubicBezTo>
                <a:cubicBezTo>
                  <a:pt x="2811" y="12"/>
                  <a:pt x="2811" y="12"/>
                  <a:pt x="2811" y="12"/>
                </a:cubicBezTo>
                <a:cubicBezTo>
                  <a:pt x="2811" y="8"/>
                  <a:pt x="2811" y="8"/>
                  <a:pt x="2811" y="8"/>
                </a:cubicBezTo>
                <a:cubicBezTo>
                  <a:pt x="2809" y="7"/>
                  <a:pt x="2809" y="7"/>
                  <a:pt x="2809" y="7"/>
                </a:cubicBezTo>
                <a:cubicBezTo>
                  <a:pt x="2808" y="14"/>
                  <a:pt x="2808" y="14"/>
                  <a:pt x="2808" y="14"/>
                </a:cubicBezTo>
                <a:cubicBezTo>
                  <a:pt x="2807" y="16"/>
                  <a:pt x="2807" y="16"/>
                  <a:pt x="2807" y="16"/>
                </a:cubicBezTo>
                <a:cubicBezTo>
                  <a:pt x="2807" y="16"/>
                  <a:pt x="2805" y="16"/>
                  <a:pt x="2805" y="15"/>
                </a:cubicBezTo>
                <a:cubicBezTo>
                  <a:pt x="2804" y="14"/>
                  <a:pt x="2805" y="10"/>
                  <a:pt x="2805" y="10"/>
                </a:cubicBezTo>
                <a:cubicBezTo>
                  <a:pt x="2806" y="6"/>
                  <a:pt x="2806" y="6"/>
                  <a:pt x="2806" y="6"/>
                </a:cubicBezTo>
                <a:cubicBezTo>
                  <a:pt x="2803" y="5"/>
                  <a:pt x="2803" y="5"/>
                  <a:pt x="2803" y="5"/>
                </a:cubicBezTo>
                <a:cubicBezTo>
                  <a:pt x="2803" y="7"/>
                  <a:pt x="2803" y="7"/>
                  <a:pt x="2803" y="7"/>
                </a:cubicBezTo>
                <a:cubicBezTo>
                  <a:pt x="2801" y="10"/>
                  <a:pt x="2801" y="10"/>
                  <a:pt x="2801" y="10"/>
                </a:cubicBezTo>
                <a:cubicBezTo>
                  <a:pt x="2799" y="10"/>
                  <a:pt x="2799" y="10"/>
                  <a:pt x="2799" y="10"/>
                </a:cubicBezTo>
                <a:cubicBezTo>
                  <a:pt x="2798" y="7"/>
                  <a:pt x="2798" y="7"/>
                  <a:pt x="2798" y="7"/>
                </a:cubicBezTo>
                <a:cubicBezTo>
                  <a:pt x="2795" y="7"/>
                  <a:pt x="2795" y="7"/>
                  <a:pt x="2795" y="7"/>
                </a:cubicBezTo>
                <a:cubicBezTo>
                  <a:pt x="2793" y="8"/>
                  <a:pt x="2793" y="8"/>
                  <a:pt x="2793" y="8"/>
                </a:cubicBezTo>
                <a:cubicBezTo>
                  <a:pt x="2791" y="10"/>
                  <a:pt x="2791" y="10"/>
                  <a:pt x="2791" y="10"/>
                </a:cubicBezTo>
                <a:cubicBezTo>
                  <a:pt x="2789" y="10"/>
                  <a:pt x="2789" y="10"/>
                  <a:pt x="2789" y="10"/>
                </a:cubicBezTo>
                <a:cubicBezTo>
                  <a:pt x="2787" y="7"/>
                  <a:pt x="2787" y="7"/>
                  <a:pt x="2787" y="7"/>
                </a:cubicBezTo>
                <a:cubicBezTo>
                  <a:pt x="2784" y="7"/>
                  <a:pt x="2784" y="7"/>
                  <a:pt x="2784" y="7"/>
                </a:cubicBezTo>
                <a:cubicBezTo>
                  <a:pt x="2784" y="9"/>
                  <a:pt x="2784" y="9"/>
                  <a:pt x="2784" y="9"/>
                </a:cubicBezTo>
                <a:cubicBezTo>
                  <a:pt x="2784" y="9"/>
                  <a:pt x="2784" y="9"/>
                  <a:pt x="2784" y="12"/>
                </a:cubicBezTo>
                <a:cubicBezTo>
                  <a:pt x="2784" y="14"/>
                  <a:pt x="2783" y="14"/>
                  <a:pt x="2783" y="14"/>
                </a:cubicBezTo>
                <a:cubicBezTo>
                  <a:pt x="2783" y="14"/>
                  <a:pt x="2781" y="15"/>
                  <a:pt x="2780" y="13"/>
                </a:cubicBezTo>
                <a:cubicBezTo>
                  <a:pt x="2779" y="12"/>
                  <a:pt x="2780" y="7"/>
                  <a:pt x="2780" y="7"/>
                </a:cubicBezTo>
                <a:cubicBezTo>
                  <a:pt x="2775" y="5"/>
                  <a:pt x="2775" y="5"/>
                  <a:pt x="2775" y="5"/>
                </a:cubicBezTo>
                <a:cubicBezTo>
                  <a:pt x="2774" y="12"/>
                  <a:pt x="2774" y="12"/>
                  <a:pt x="2774" y="12"/>
                </a:cubicBezTo>
                <a:cubicBezTo>
                  <a:pt x="2772" y="9"/>
                  <a:pt x="2772" y="9"/>
                  <a:pt x="2772" y="9"/>
                </a:cubicBezTo>
                <a:cubicBezTo>
                  <a:pt x="2771" y="9"/>
                  <a:pt x="2771" y="9"/>
                  <a:pt x="2771" y="9"/>
                </a:cubicBezTo>
                <a:cubicBezTo>
                  <a:pt x="2771" y="12"/>
                  <a:pt x="2771" y="12"/>
                  <a:pt x="2771" y="12"/>
                </a:cubicBezTo>
                <a:cubicBezTo>
                  <a:pt x="2769" y="12"/>
                  <a:pt x="2769" y="12"/>
                  <a:pt x="2769" y="12"/>
                </a:cubicBezTo>
                <a:cubicBezTo>
                  <a:pt x="2770" y="2"/>
                  <a:pt x="2770" y="2"/>
                  <a:pt x="2770" y="2"/>
                </a:cubicBezTo>
                <a:cubicBezTo>
                  <a:pt x="2767" y="6"/>
                  <a:pt x="2767" y="6"/>
                  <a:pt x="2767" y="6"/>
                </a:cubicBezTo>
                <a:cubicBezTo>
                  <a:pt x="2765" y="7"/>
                  <a:pt x="2765" y="7"/>
                  <a:pt x="2765" y="7"/>
                </a:cubicBezTo>
                <a:cubicBezTo>
                  <a:pt x="2764" y="11"/>
                  <a:pt x="2764" y="11"/>
                  <a:pt x="2764" y="11"/>
                </a:cubicBezTo>
                <a:cubicBezTo>
                  <a:pt x="2760" y="13"/>
                  <a:pt x="2760" y="13"/>
                  <a:pt x="2760" y="13"/>
                </a:cubicBezTo>
                <a:cubicBezTo>
                  <a:pt x="2759" y="16"/>
                  <a:pt x="2759" y="16"/>
                  <a:pt x="2759" y="16"/>
                </a:cubicBezTo>
                <a:cubicBezTo>
                  <a:pt x="2756" y="17"/>
                  <a:pt x="2756" y="17"/>
                  <a:pt x="2756" y="17"/>
                </a:cubicBezTo>
                <a:cubicBezTo>
                  <a:pt x="2756" y="14"/>
                  <a:pt x="2756" y="14"/>
                  <a:pt x="2756" y="14"/>
                </a:cubicBezTo>
                <a:cubicBezTo>
                  <a:pt x="2756" y="14"/>
                  <a:pt x="2755" y="2"/>
                  <a:pt x="2753" y="2"/>
                </a:cubicBezTo>
                <a:cubicBezTo>
                  <a:pt x="2751" y="2"/>
                  <a:pt x="2749" y="13"/>
                  <a:pt x="2749" y="13"/>
                </a:cubicBezTo>
                <a:cubicBezTo>
                  <a:pt x="2748" y="15"/>
                  <a:pt x="2748" y="15"/>
                  <a:pt x="2748" y="15"/>
                </a:cubicBezTo>
                <a:cubicBezTo>
                  <a:pt x="2747" y="13"/>
                  <a:pt x="2747" y="13"/>
                  <a:pt x="2747" y="13"/>
                </a:cubicBezTo>
                <a:cubicBezTo>
                  <a:pt x="2747" y="9"/>
                  <a:pt x="2747" y="9"/>
                  <a:pt x="2747" y="9"/>
                </a:cubicBezTo>
                <a:cubicBezTo>
                  <a:pt x="2744" y="9"/>
                  <a:pt x="2744" y="9"/>
                  <a:pt x="2744" y="9"/>
                </a:cubicBezTo>
                <a:cubicBezTo>
                  <a:pt x="2744" y="14"/>
                  <a:pt x="2744" y="14"/>
                  <a:pt x="2744" y="14"/>
                </a:cubicBezTo>
                <a:cubicBezTo>
                  <a:pt x="2741" y="14"/>
                  <a:pt x="2741" y="14"/>
                  <a:pt x="2741" y="14"/>
                </a:cubicBezTo>
                <a:cubicBezTo>
                  <a:pt x="2740" y="7"/>
                  <a:pt x="2740" y="7"/>
                  <a:pt x="2740" y="7"/>
                </a:cubicBezTo>
                <a:cubicBezTo>
                  <a:pt x="2737" y="7"/>
                  <a:pt x="2737" y="7"/>
                  <a:pt x="2737" y="7"/>
                </a:cubicBezTo>
                <a:cubicBezTo>
                  <a:pt x="2735" y="13"/>
                  <a:pt x="2735" y="13"/>
                  <a:pt x="2735" y="13"/>
                </a:cubicBezTo>
                <a:cubicBezTo>
                  <a:pt x="2735" y="8"/>
                  <a:pt x="2735" y="8"/>
                  <a:pt x="2735" y="8"/>
                </a:cubicBezTo>
                <a:cubicBezTo>
                  <a:pt x="2731" y="1"/>
                  <a:pt x="2731" y="1"/>
                  <a:pt x="2731" y="1"/>
                </a:cubicBezTo>
                <a:cubicBezTo>
                  <a:pt x="2730" y="15"/>
                  <a:pt x="2730" y="15"/>
                  <a:pt x="2730" y="15"/>
                </a:cubicBezTo>
                <a:cubicBezTo>
                  <a:pt x="2730" y="13"/>
                  <a:pt x="2730" y="13"/>
                  <a:pt x="2730" y="13"/>
                </a:cubicBezTo>
                <a:cubicBezTo>
                  <a:pt x="2726" y="13"/>
                  <a:pt x="2726" y="13"/>
                  <a:pt x="2726" y="13"/>
                </a:cubicBezTo>
                <a:cubicBezTo>
                  <a:pt x="2726" y="16"/>
                  <a:pt x="2726" y="16"/>
                  <a:pt x="2726" y="16"/>
                </a:cubicBezTo>
                <a:cubicBezTo>
                  <a:pt x="2724" y="15"/>
                  <a:pt x="2724" y="15"/>
                  <a:pt x="2724" y="15"/>
                </a:cubicBezTo>
                <a:cubicBezTo>
                  <a:pt x="2724" y="7"/>
                  <a:pt x="2724" y="7"/>
                  <a:pt x="2724" y="7"/>
                </a:cubicBezTo>
                <a:cubicBezTo>
                  <a:pt x="2722" y="7"/>
                  <a:pt x="2722" y="7"/>
                  <a:pt x="2722" y="7"/>
                </a:cubicBezTo>
                <a:cubicBezTo>
                  <a:pt x="2719" y="10"/>
                  <a:pt x="2719" y="10"/>
                  <a:pt x="2719" y="10"/>
                </a:cubicBezTo>
                <a:cubicBezTo>
                  <a:pt x="2720" y="2"/>
                  <a:pt x="2720" y="2"/>
                  <a:pt x="2720" y="2"/>
                </a:cubicBezTo>
                <a:cubicBezTo>
                  <a:pt x="2716" y="6"/>
                  <a:pt x="2716" y="6"/>
                  <a:pt x="2716" y="6"/>
                </a:cubicBezTo>
                <a:cubicBezTo>
                  <a:pt x="2716" y="11"/>
                  <a:pt x="2716" y="11"/>
                  <a:pt x="2716" y="11"/>
                </a:cubicBezTo>
                <a:cubicBezTo>
                  <a:pt x="2714" y="11"/>
                  <a:pt x="2714" y="11"/>
                  <a:pt x="2714" y="11"/>
                </a:cubicBezTo>
                <a:cubicBezTo>
                  <a:pt x="2713" y="7"/>
                  <a:pt x="2713" y="7"/>
                  <a:pt x="2713" y="7"/>
                </a:cubicBezTo>
                <a:cubicBezTo>
                  <a:pt x="2709" y="0"/>
                  <a:pt x="2709" y="0"/>
                  <a:pt x="2709" y="0"/>
                </a:cubicBezTo>
                <a:cubicBezTo>
                  <a:pt x="2710" y="8"/>
                  <a:pt x="2710" y="8"/>
                  <a:pt x="2710" y="8"/>
                </a:cubicBezTo>
                <a:cubicBezTo>
                  <a:pt x="2705" y="8"/>
                  <a:pt x="2705" y="8"/>
                  <a:pt x="2705" y="8"/>
                </a:cubicBezTo>
                <a:cubicBezTo>
                  <a:pt x="2705" y="14"/>
                  <a:pt x="2705" y="14"/>
                  <a:pt x="2705" y="14"/>
                </a:cubicBezTo>
                <a:cubicBezTo>
                  <a:pt x="2705" y="12"/>
                  <a:pt x="2705" y="12"/>
                  <a:pt x="2705" y="12"/>
                </a:cubicBezTo>
                <a:cubicBezTo>
                  <a:pt x="2703" y="11"/>
                  <a:pt x="2703" y="11"/>
                  <a:pt x="2703" y="11"/>
                </a:cubicBezTo>
                <a:cubicBezTo>
                  <a:pt x="2701" y="14"/>
                  <a:pt x="2701" y="14"/>
                  <a:pt x="2701" y="14"/>
                </a:cubicBezTo>
                <a:cubicBezTo>
                  <a:pt x="2701" y="9"/>
                  <a:pt x="2701" y="9"/>
                  <a:pt x="2701" y="9"/>
                </a:cubicBezTo>
                <a:cubicBezTo>
                  <a:pt x="2698" y="8"/>
                  <a:pt x="2698" y="8"/>
                  <a:pt x="2698" y="8"/>
                </a:cubicBezTo>
                <a:cubicBezTo>
                  <a:pt x="2698" y="10"/>
                  <a:pt x="2698" y="10"/>
                  <a:pt x="2698" y="10"/>
                </a:cubicBezTo>
                <a:cubicBezTo>
                  <a:pt x="2698" y="10"/>
                  <a:pt x="2698" y="15"/>
                  <a:pt x="2697" y="13"/>
                </a:cubicBezTo>
                <a:cubicBezTo>
                  <a:pt x="2696" y="11"/>
                  <a:pt x="2696" y="8"/>
                  <a:pt x="2696" y="8"/>
                </a:cubicBezTo>
                <a:cubicBezTo>
                  <a:pt x="2693" y="8"/>
                  <a:pt x="2693" y="8"/>
                  <a:pt x="2693" y="8"/>
                </a:cubicBezTo>
                <a:cubicBezTo>
                  <a:pt x="2693" y="11"/>
                  <a:pt x="2693" y="11"/>
                  <a:pt x="2693" y="11"/>
                </a:cubicBezTo>
                <a:cubicBezTo>
                  <a:pt x="2692" y="10"/>
                  <a:pt x="2692" y="10"/>
                  <a:pt x="2692" y="10"/>
                </a:cubicBezTo>
                <a:cubicBezTo>
                  <a:pt x="2691" y="9"/>
                  <a:pt x="2691" y="9"/>
                  <a:pt x="2691" y="9"/>
                </a:cubicBezTo>
                <a:cubicBezTo>
                  <a:pt x="2684" y="8"/>
                  <a:pt x="2684" y="8"/>
                  <a:pt x="2684" y="8"/>
                </a:cubicBezTo>
                <a:cubicBezTo>
                  <a:pt x="2684" y="8"/>
                  <a:pt x="2683" y="8"/>
                  <a:pt x="2686" y="10"/>
                </a:cubicBezTo>
                <a:cubicBezTo>
                  <a:pt x="2689" y="12"/>
                  <a:pt x="2688" y="14"/>
                  <a:pt x="2688" y="14"/>
                </a:cubicBezTo>
                <a:cubicBezTo>
                  <a:pt x="2686" y="16"/>
                  <a:pt x="2686" y="16"/>
                  <a:pt x="2686" y="16"/>
                </a:cubicBezTo>
                <a:cubicBezTo>
                  <a:pt x="2686" y="16"/>
                  <a:pt x="2685" y="15"/>
                  <a:pt x="2683" y="13"/>
                </a:cubicBezTo>
                <a:cubicBezTo>
                  <a:pt x="2682" y="11"/>
                  <a:pt x="2683" y="10"/>
                  <a:pt x="2683" y="10"/>
                </a:cubicBezTo>
                <a:cubicBezTo>
                  <a:pt x="2680" y="9"/>
                  <a:pt x="2680" y="9"/>
                  <a:pt x="2680" y="9"/>
                </a:cubicBezTo>
                <a:cubicBezTo>
                  <a:pt x="2678" y="12"/>
                  <a:pt x="2678" y="12"/>
                  <a:pt x="2678" y="12"/>
                </a:cubicBezTo>
                <a:cubicBezTo>
                  <a:pt x="2677" y="16"/>
                  <a:pt x="2677" y="16"/>
                  <a:pt x="2677" y="16"/>
                </a:cubicBezTo>
                <a:cubicBezTo>
                  <a:pt x="2674" y="15"/>
                  <a:pt x="2674" y="15"/>
                  <a:pt x="2674" y="15"/>
                </a:cubicBezTo>
                <a:cubicBezTo>
                  <a:pt x="2674" y="14"/>
                  <a:pt x="2674" y="14"/>
                  <a:pt x="2674" y="14"/>
                </a:cubicBezTo>
                <a:cubicBezTo>
                  <a:pt x="2675" y="11"/>
                  <a:pt x="2675" y="11"/>
                  <a:pt x="2675" y="11"/>
                </a:cubicBezTo>
                <a:cubicBezTo>
                  <a:pt x="2679" y="4"/>
                  <a:pt x="2679" y="4"/>
                  <a:pt x="2679" y="4"/>
                </a:cubicBezTo>
                <a:cubicBezTo>
                  <a:pt x="2673" y="9"/>
                  <a:pt x="2673" y="9"/>
                  <a:pt x="2673" y="9"/>
                </a:cubicBezTo>
                <a:cubicBezTo>
                  <a:pt x="2672" y="12"/>
                  <a:pt x="2672" y="12"/>
                  <a:pt x="2672" y="12"/>
                </a:cubicBezTo>
                <a:cubicBezTo>
                  <a:pt x="2670" y="13"/>
                  <a:pt x="2670" y="13"/>
                  <a:pt x="2670" y="13"/>
                </a:cubicBezTo>
                <a:cubicBezTo>
                  <a:pt x="2669" y="11"/>
                  <a:pt x="2669" y="11"/>
                  <a:pt x="2669" y="11"/>
                </a:cubicBezTo>
                <a:cubicBezTo>
                  <a:pt x="2671" y="4"/>
                  <a:pt x="2671" y="4"/>
                  <a:pt x="2671" y="4"/>
                </a:cubicBezTo>
                <a:cubicBezTo>
                  <a:pt x="2668" y="7"/>
                  <a:pt x="2668" y="7"/>
                  <a:pt x="2668" y="7"/>
                </a:cubicBezTo>
                <a:cubicBezTo>
                  <a:pt x="2665" y="8"/>
                  <a:pt x="2665" y="8"/>
                  <a:pt x="2665" y="8"/>
                </a:cubicBezTo>
                <a:cubicBezTo>
                  <a:pt x="2664" y="13"/>
                  <a:pt x="2664" y="13"/>
                  <a:pt x="2664" y="13"/>
                </a:cubicBezTo>
                <a:cubicBezTo>
                  <a:pt x="2664" y="16"/>
                  <a:pt x="2664" y="16"/>
                  <a:pt x="2664" y="16"/>
                </a:cubicBezTo>
                <a:cubicBezTo>
                  <a:pt x="2661" y="15"/>
                  <a:pt x="2661" y="15"/>
                  <a:pt x="2661" y="15"/>
                </a:cubicBezTo>
                <a:cubicBezTo>
                  <a:pt x="2659" y="14"/>
                  <a:pt x="2659" y="14"/>
                  <a:pt x="2659" y="14"/>
                </a:cubicBezTo>
                <a:cubicBezTo>
                  <a:pt x="2659" y="12"/>
                  <a:pt x="2659" y="12"/>
                  <a:pt x="2659" y="12"/>
                </a:cubicBezTo>
                <a:cubicBezTo>
                  <a:pt x="2655" y="8"/>
                  <a:pt x="2655" y="8"/>
                  <a:pt x="2655" y="8"/>
                </a:cubicBezTo>
                <a:cubicBezTo>
                  <a:pt x="2654" y="14"/>
                  <a:pt x="2654" y="14"/>
                  <a:pt x="2654" y="14"/>
                </a:cubicBezTo>
                <a:cubicBezTo>
                  <a:pt x="2652" y="17"/>
                  <a:pt x="2652" y="17"/>
                  <a:pt x="2652" y="17"/>
                </a:cubicBezTo>
                <a:cubicBezTo>
                  <a:pt x="2651" y="18"/>
                  <a:pt x="2651" y="18"/>
                  <a:pt x="2651" y="18"/>
                </a:cubicBezTo>
                <a:cubicBezTo>
                  <a:pt x="2648" y="15"/>
                  <a:pt x="2648" y="15"/>
                  <a:pt x="2648" y="15"/>
                </a:cubicBezTo>
                <a:cubicBezTo>
                  <a:pt x="2648" y="13"/>
                  <a:pt x="2648" y="13"/>
                  <a:pt x="2648" y="13"/>
                </a:cubicBezTo>
                <a:cubicBezTo>
                  <a:pt x="2645" y="16"/>
                  <a:pt x="2645" y="16"/>
                  <a:pt x="2645" y="16"/>
                </a:cubicBezTo>
                <a:cubicBezTo>
                  <a:pt x="2644" y="15"/>
                  <a:pt x="2644" y="15"/>
                  <a:pt x="2644" y="15"/>
                </a:cubicBezTo>
                <a:cubicBezTo>
                  <a:pt x="2645" y="12"/>
                  <a:pt x="2645" y="12"/>
                  <a:pt x="2645" y="12"/>
                </a:cubicBezTo>
                <a:cubicBezTo>
                  <a:pt x="2646" y="10"/>
                  <a:pt x="2646" y="10"/>
                  <a:pt x="2646" y="10"/>
                </a:cubicBezTo>
                <a:cubicBezTo>
                  <a:pt x="2644" y="9"/>
                  <a:pt x="2644" y="9"/>
                  <a:pt x="2644" y="9"/>
                </a:cubicBezTo>
                <a:cubicBezTo>
                  <a:pt x="2644" y="6"/>
                  <a:pt x="2644" y="6"/>
                  <a:pt x="2644" y="6"/>
                </a:cubicBezTo>
                <a:cubicBezTo>
                  <a:pt x="2641" y="12"/>
                  <a:pt x="2641" y="12"/>
                  <a:pt x="2641" y="12"/>
                </a:cubicBezTo>
                <a:cubicBezTo>
                  <a:pt x="2639" y="14"/>
                  <a:pt x="2639" y="14"/>
                  <a:pt x="2639" y="14"/>
                </a:cubicBezTo>
                <a:cubicBezTo>
                  <a:pt x="2637" y="15"/>
                  <a:pt x="2637" y="15"/>
                  <a:pt x="2637" y="15"/>
                </a:cubicBezTo>
                <a:cubicBezTo>
                  <a:pt x="2636" y="16"/>
                  <a:pt x="2636" y="16"/>
                  <a:pt x="2636" y="16"/>
                </a:cubicBezTo>
                <a:cubicBezTo>
                  <a:pt x="2634" y="16"/>
                  <a:pt x="2634" y="16"/>
                  <a:pt x="2634" y="16"/>
                </a:cubicBezTo>
                <a:cubicBezTo>
                  <a:pt x="2634" y="15"/>
                  <a:pt x="2634" y="15"/>
                  <a:pt x="2634" y="15"/>
                </a:cubicBezTo>
                <a:cubicBezTo>
                  <a:pt x="2631" y="13"/>
                  <a:pt x="2631" y="13"/>
                  <a:pt x="2631" y="13"/>
                </a:cubicBezTo>
                <a:cubicBezTo>
                  <a:pt x="2627" y="15"/>
                  <a:pt x="2627" y="15"/>
                  <a:pt x="2627" y="15"/>
                </a:cubicBezTo>
                <a:cubicBezTo>
                  <a:pt x="2624" y="15"/>
                  <a:pt x="2624" y="15"/>
                  <a:pt x="2624" y="15"/>
                </a:cubicBezTo>
                <a:cubicBezTo>
                  <a:pt x="2630" y="5"/>
                  <a:pt x="2630" y="5"/>
                  <a:pt x="2630" y="5"/>
                </a:cubicBezTo>
                <a:cubicBezTo>
                  <a:pt x="2620" y="9"/>
                  <a:pt x="2620" y="9"/>
                  <a:pt x="2620" y="9"/>
                </a:cubicBezTo>
                <a:cubicBezTo>
                  <a:pt x="2620" y="12"/>
                  <a:pt x="2620" y="12"/>
                  <a:pt x="2620" y="12"/>
                </a:cubicBezTo>
                <a:cubicBezTo>
                  <a:pt x="2614" y="12"/>
                  <a:pt x="2614" y="12"/>
                  <a:pt x="2614" y="12"/>
                </a:cubicBezTo>
                <a:cubicBezTo>
                  <a:pt x="2614" y="6"/>
                  <a:pt x="2614" y="6"/>
                  <a:pt x="2614" y="6"/>
                </a:cubicBezTo>
                <a:cubicBezTo>
                  <a:pt x="2612" y="9"/>
                  <a:pt x="2612" y="9"/>
                  <a:pt x="2612" y="9"/>
                </a:cubicBezTo>
                <a:cubicBezTo>
                  <a:pt x="2611" y="12"/>
                  <a:pt x="2611" y="12"/>
                  <a:pt x="2611" y="12"/>
                </a:cubicBezTo>
                <a:cubicBezTo>
                  <a:pt x="2611" y="15"/>
                  <a:pt x="2611" y="15"/>
                  <a:pt x="2611" y="15"/>
                </a:cubicBezTo>
                <a:cubicBezTo>
                  <a:pt x="2609" y="17"/>
                  <a:pt x="2609" y="17"/>
                  <a:pt x="2609" y="17"/>
                </a:cubicBezTo>
                <a:cubicBezTo>
                  <a:pt x="2607" y="16"/>
                  <a:pt x="2607" y="16"/>
                  <a:pt x="2607" y="16"/>
                </a:cubicBezTo>
                <a:cubicBezTo>
                  <a:pt x="2607" y="12"/>
                  <a:pt x="2607" y="12"/>
                  <a:pt x="2607" y="12"/>
                </a:cubicBezTo>
                <a:cubicBezTo>
                  <a:pt x="2611" y="0"/>
                  <a:pt x="2611" y="0"/>
                  <a:pt x="2611" y="0"/>
                </a:cubicBezTo>
                <a:cubicBezTo>
                  <a:pt x="2607" y="5"/>
                  <a:pt x="2607" y="5"/>
                  <a:pt x="2607" y="5"/>
                </a:cubicBezTo>
                <a:cubicBezTo>
                  <a:pt x="2605" y="7"/>
                  <a:pt x="2605" y="7"/>
                  <a:pt x="2605" y="7"/>
                </a:cubicBezTo>
                <a:cubicBezTo>
                  <a:pt x="2603" y="11"/>
                  <a:pt x="2603" y="11"/>
                  <a:pt x="2603" y="11"/>
                </a:cubicBezTo>
                <a:cubicBezTo>
                  <a:pt x="2601" y="11"/>
                  <a:pt x="2601" y="11"/>
                  <a:pt x="2601" y="11"/>
                </a:cubicBezTo>
                <a:cubicBezTo>
                  <a:pt x="2600" y="8"/>
                  <a:pt x="2600" y="8"/>
                  <a:pt x="2600" y="8"/>
                </a:cubicBezTo>
                <a:cubicBezTo>
                  <a:pt x="2599" y="6"/>
                  <a:pt x="2599" y="6"/>
                  <a:pt x="2599" y="6"/>
                </a:cubicBezTo>
                <a:cubicBezTo>
                  <a:pt x="2596" y="9"/>
                  <a:pt x="2596" y="9"/>
                  <a:pt x="2596" y="9"/>
                </a:cubicBezTo>
                <a:cubicBezTo>
                  <a:pt x="2594" y="10"/>
                  <a:pt x="2594" y="10"/>
                  <a:pt x="2594" y="10"/>
                </a:cubicBezTo>
                <a:cubicBezTo>
                  <a:pt x="2592" y="10"/>
                  <a:pt x="2592" y="10"/>
                  <a:pt x="2592" y="10"/>
                </a:cubicBezTo>
                <a:cubicBezTo>
                  <a:pt x="2591" y="7"/>
                  <a:pt x="2591" y="7"/>
                  <a:pt x="2591" y="7"/>
                </a:cubicBezTo>
                <a:cubicBezTo>
                  <a:pt x="2587" y="0"/>
                  <a:pt x="2587" y="0"/>
                  <a:pt x="2587" y="0"/>
                </a:cubicBezTo>
                <a:cubicBezTo>
                  <a:pt x="2587" y="14"/>
                  <a:pt x="2587" y="14"/>
                  <a:pt x="2587" y="14"/>
                </a:cubicBezTo>
                <a:cubicBezTo>
                  <a:pt x="2582" y="14"/>
                  <a:pt x="2582" y="14"/>
                  <a:pt x="2582" y="14"/>
                </a:cubicBezTo>
                <a:cubicBezTo>
                  <a:pt x="2582" y="7"/>
                  <a:pt x="2582" y="7"/>
                  <a:pt x="2582" y="7"/>
                </a:cubicBezTo>
                <a:cubicBezTo>
                  <a:pt x="2579" y="2"/>
                  <a:pt x="2579" y="2"/>
                  <a:pt x="2579" y="2"/>
                </a:cubicBezTo>
                <a:cubicBezTo>
                  <a:pt x="2579" y="14"/>
                  <a:pt x="2579" y="14"/>
                  <a:pt x="2579" y="14"/>
                </a:cubicBezTo>
                <a:cubicBezTo>
                  <a:pt x="2578" y="14"/>
                  <a:pt x="2578" y="14"/>
                  <a:pt x="2578" y="14"/>
                </a:cubicBezTo>
                <a:cubicBezTo>
                  <a:pt x="2577" y="10"/>
                  <a:pt x="2577" y="10"/>
                  <a:pt x="2577" y="10"/>
                </a:cubicBezTo>
                <a:cubicBezTo>
                  <a:pt x="2574" y="10"/>
                  <a:pt x="2574" y="10"/>
                  <a:pt x="2574" y="10"/>
                </a:cubicBezTo>
                <a:cubicBezTo>
                  <a:pt x="2573" y="13"/>
                  <a:pt x="2573" y="13"/>
                  <a:pt x="2573" y="13"/>
                </a:cubicBezTo>
                <a:cubicBezTo>
                  <a:pt x="2572" y="13"/>
                  <a:pt x="2572" y="13"/>
                  <a:pt x="2572" y="13"/>
                </a:cubicBezTo>
                <a:cubicBezTo>
                  <a:pt x="2572" y="7"/>
                  <a:pt x="2572" y="7"/>
                  <a:pt x="2572" y="7"/>
                </a:cubicBezTo>
                <a:cubicBezTo>
                  <a:pt x="2570" y="6"/>
                  <a:pt x="2570" y="6"/>
                  <a:pt x="2570" y="6"/>
                </a:cubicBezTo>
                <a:cubicBezTo>
                  <a:pt x="2565" y="5"/>
                  <a:pt x="2565" y="5"/>
                  <a:pt x="2565" y="5"/>
                </a:cubicBezTo>
                <a:cubicBezTo>
                  <a:pt x="2565" y="5"/>
                  <a:pt x="2572" y="12"/>
                  <a:pt x="2568" y="12"/>
                </a:cubicBezTo>
                <a:cubicBezTo>
                  <a:pt x="2564" y="12"/>
                  <a:pt x="2562" y="16"/>
                  <a:pt x="2562" y="16"/>
                </a:cubicBezTo>
                <a:cubicBezTo>
                  <a:pt x="2562" y="16"/>
                  <a:pt x="2561" y="17"/>
                  <a:pt x="2560" y="17"/>
                </a:cubicBezTo>
                <a:cubicBezTo>
                  <a:pt x="2558" y="16"/>
                  <a:pt x="2560" y="6"/>
                  <a:pt x="2560" y="6"/>
                </a:cubicBezTo>
                <a:cubicBezTo>
                  <a:pt x="2557" y="10"/>
                  <a:pt x="2557" y="10"/>
                  <a:pt x="2557" y="10"/>
                </a:cubicBezTo>
                <a:cubicBezTo>
                  <a:pt x="2554" y="12"/>
                  <a:pt x="2554" y="12"/>
                  <a:pt x="2554" y="12"/>
                </a:cubicBezTo>
                <a:cubicBezTo>
                  <a:pt x="2551" y="16"/>
                  <a:pt x="2551" y="16"/>
                  <a:pt x="2551" y="16"/>
                </a:cubicBezTo>
                <a:cubicBezTo>
                  <a:pt x="2550" y="7"/>
                  <a:pt x="2550" y="7"/>
                  <a:pt x="2550" y="7"/>
                </a:cubicBezTo>
                <a:cubicBezTo>
                  <a:pt x="2547" y="10"/>
                  <a:pt x="2547" y="10"/>
                  <a:pt x="2547" y="10"/>
                </a:cubicBezTo>
                <a:cubicBezTo>
                  <a:pt x="2545" y="15"/>
                  <a:pt x="2545" y="15"/>
                  <a:pt x="2545" y="15"/>
                </a:cubicBezTo>
                <a:cubicBezTo>
                  <a:pt x="2544" y="8"/>
                  <a:pt x="2544" y="8"/>
                  <a:pt x="2544" y="8"/>
                </a:cubicBezTo>
                <a:cubicBezTo>
                  <a:pt x="2541" y="4"/>
                  <a:pt x="2541" y="4"/>
                  <a:pt x="2541" y="4"/>
                </a:cubicBezTo>
                <a:cubicBezTo>
                  <a:pt x="2539" y="15"/>
                  <a:pt x="2539" y="15"/>
                  <a:pt x="2539" y="15"/>
                </a:cubicBezTo>
                <a:cubicBezTo>
                  <a:pt x="2537" y="9"/>
                  <a:pt x="2537" y="9"/>
                  <a:pt x="2537" y="9"/>
                </a:cubicBezTo>
                <a:cubicBezTo>
                  <a:pt x="2534" y="10"/>
                  <a:pt x="2534" y="10"/>
                  <a:pt x="2534" y="10"/>
                </a:cubicBezTo>
                <a:cubicBezTo>
                  <a:pt x="2534" y="16"/>
                  <a:pt x="2534" y="16"/>
                  <a:pt x="2534" y="16"/>
                </a:cubicBezTo>
                <a:cubicBezTo>
                  <a:pt x="2533" y="12"/>
                  <a:pt x="2533" y="12"/>
                  <a:pt x="2533" y="12"/>
                </a:cubicBezTo>
                <a:cubicBezTo>
                  <a:pt x="2530" y="13"/>
                  <a:pt x="2530" y="13"/>
                  <a:pt x="2530" y="13"/>
                </a:cubicBezTo>
                <a:cubicBezTo>
                  <a:pt x="2529" y="16"/>
                  <a:pt x="2529" y="16"/>
                  <a:pt x="2529" y="16"/>
                </a:cubicBezTo>
                <a:cubicBezTo>
                  <a:pt x="2527" y="16"/>
                  <a:pt x="2527" y="16"/>
                  <a:pt x="2527" y="16"/>
                </a:cubicBezTo>
                <a:cubicBezTo>
                  <a:pt x="2528" y="8"/>
                  <a:pt x="2528" y="8"/>
                  <a:pt x="2528" y="8"/>
                </a:cubicBezTo>
                <a:cubicBezTo>
                  <a:pt x="2527" y="0"/>
                  <a:pt x="2527" y="0"/>
                  <a:pt x="2527" y="0"/>
                </a:cubicBezTo>
                <a:cubicBezTo>
                  <a:pt x="2524" y="7"/>
                  <a:pt x="2524" y="7"/>
                  <a:pt x="2524" y="7"/>
                </a:cubicBezTo>
                <a:cubicBezTo>
                  <a:pt x="2522" y="12"/>
                  <a:pt x="2522" y="12"/>
                  <a:pt x="2522" y="12"/>
                </a:cubicBezTo>
                <a:cubicBezTo>
                  <a:pt x="2521" y="7"/>
                  <a:pt x="2521" y="7"/>
                  <a:pt x="2521" y="7"/>
                </a:cubicBezTo>
                <a:cubicBezTo>
                  <a:pt x="2520" y="7"/>
                  <a:pt x="2520" y="7"/>
                  <a:pt x="2520" y="7"/>
                </a:cubicBezTo>
                <a:cubicBezTo>
                  <a:pt x="2517" y="13"/>
                  <a:pt x="2517" y="13"/>
                  <a:pt x="2517" y="13"/>
                </a:cubicBezTo>
                <a:cubicBezTo>
                  <a:pt x="2519" y="1"/>
                  <a:pt x="2519" y="1"/>
                  <a:pt x="2519" y="1"/>
                </a:cubicBezTo>
                <a:cubicBezTo>
                  <a:pt x="2514" y="4"/>
                  <a:pt x="2514" y="4"/>
                  <a:pt x="2514" y="4"/>
                </a:cubicBezTo>
                <a:cubicBezTo>
                  <a:pt x="2513" y="9"/>
                  <a:pt x="2513" y="9"/>
                  <a:pt x="2513" y="9"/>
                </a:cubicBezTo>
                <a:cubicBezTo>
                  <a:pt x="2508" y="5"/>
                  <a:pt x="2508" y="5"/>
                  <a:pt x="2508" y="5"/>
                </a:cubicBezTo>
                <a:cubicBezTo>
                  <a:pt x="2510" y="13"/>
                  <a:pt x="2510" y="13"/>
                  <a:pt x="2510" y="13"/>
                </a:cubicBezTo>
                <a:cubicBezTo>
                  <a:pt x="2508" y="13"/>
                  <a:pt x="2508" y="13"/>
                  <a:pt x="2508" y="13"/>
                </a:cubicBezTo>
                <a:cubicBezTo>
                  <a:pt x="2505" y="11"/>
                  <a:pt x="2505" y="11"/>
                  <a:pt x="2505" y="11"/>
                </a:cubicBezTo>
                <a:cubicBezTo>
                  <a:pt x="2504" y="14"/>
                  <a:pt x="2504" y="14"/>
                  <a:pt x="2504" y="14"/>
                </a:cubicBezTo>
                <a:cubicBezTo>
                  <a:pt x="2501" y="13"/>
                  <a:pt x="2501" y="13"/>
                  <a:pt x="2501" y="13"/>
                </a:cubicBezTo>
                <a:cubicBezTo>
                  <a:pt x="2501" y="9"/>
                  <a:pt x="2501" y="9"/>
                  <a:pt x="2501" y="9"/>
                </a:cubicBezTo>
                <a:cubicBezTo>
                  <a:pt x="2498" y="8"/>
                  <a:pt x="2498" y="8"/>
                  <a:pt x="2498" y="8"/>
                </a:cubicBezTo>
                <a:cubicBezTo>
                  <a:pt x="2497" y="14"/>
                  <a:pt x="2497" y="14"/>
                  <a:pt x="2497" y="14"/>
                </a:cubicBezTo>
                <a:cubicBezTo>
                  <a:pt x="2495" y="14"/>
                  <a:pt x="2495" y="14"/>
                  <a:pt x="2495" y="14"/>
                </a:cubicBezTo>
                <a:cubicBezTo>
                  <a:pt x="2495" y="9"/>
                  <a:pt x="2495" y="9"/>
                  <a:pt x="2495" y="9"/>
                </a:cubicBezTo>
                <a:cubicBezTo>
                  <a:pt x="2492" y="3"/>
                  <a:pt x="2492" y="3"/>
                  <a:pt x="2492" y="3"/>
                </a:cubicBezTo>
                <a:cubicBezTo>
                  <a:pt x="2492" y="15"/>
                  <a:pt x="2492" y="15"/>
                  <a:pt x="2492" y="15"/>
                </a:cubicBezTo>
                <a:cubicBezTo>
                  <a:pt x="2486" y="15"/>
                  <a:pt x="2486" y="15"/>
                  <a:pt x="2486" y="15"/>
                </a:cubicBezTo>
                <a:cubicBezTo>
                  <a:pt x="2485" y="9"/>
                  <a:pt x="2485" y="9"/>
                  <a:pt x="2485" y="9"/>
                </a:cubicBezTo>
                <a:cubicBezTo>
                  <a:pt x="2482" y="5"/>
                  <a:pt x="2482" y="5"/>
                  <a:pt x="2482" y="5"/>
                </a:cubicBezTo>
                <a:cubicBezTo>
                  <a:pt x="2482" y="16"/>
                  <a:pt x="2482" y="16"/>
                  <a:pt x="2482" y="16"/>
                </a:cubicBezTo>
                <a:cubicBezTo>
                  <a:pt x="2479" y="16"/>
                  <a:pt x="2479" y="16"/>
                  <a:pt x="2479" y="16"/>
                </a:cubicBezTo>
                <a:cubicBezTo>
                  <a:pt x="2479" y="10"/>
                  <a:pt x="2479" y="10"/>
                  <a:pt x="2479" y="10"/>
                </a:cubicBezTo>
                <a:cubicBezTo>
                  <a:pt x="2476" y="10"/>
                  <a:pt x="2476" y="10"/>
                  <a:pt x="2476" y="10"/>
                </a:cubicBezTo>
                <a:cubicBezTo>
                  <a:pt x="2475" y="13"/>
                  <a:pt x="2475" y="13"/>
                  <a:pt x="2475" y="13"/>
                </a:cubicBezTo>
                <a:cubicBezTo>
                  <a:pt x="2473" y="9"/>
                  <a:pt x="2473" y="9"/>
                  <a:pt x="2473" y="9"/>
                </a:cubicBezTo>
                <a:cubicBezTo>
                  <a:pt x="2468" y="7"/>
                  <a:pt x="2468" y="7"/>
                  <a:pt x="2468" y="7"/>
                </a:cubicBezTo>
                <a:cubicBezTo>
                  <a:pt x="2469" y="11"/>
                  <a:pt x="2469" y="11"/>
                  <a:pt x="2469" y="11"/>
                </a:cubicBezTo>
                <a:cubicBezTo>
                  <a:pt x="2471" y="15"/>
                  <a:pt x="2471" y="15"/>
                  <a:pt x="2471" y="15"/>
                </a:cubicBezTo>
                <a:cubicBezTo>
                  <a:pt x="2471" y="17"/>
                  <a:pt x="2471" y="17"/>
                  <a:pt x="2471" y="17"/>
                </a:cubicBezTo>
                <a:cubicBezTo>
                  <a:pt x="2469" y="17"/>
                  <a:pt x="2469" y="17"/>
                  <a:pt x="2469" y="17"/>
                </a:cubicBezTo>
                <a:cubicBezTo>
                  <a:pt x="2467" y="15"/>
                  <a:pt x="2467" y="15"/>
                  <a:pt x="2467" y="15"/>
                </a:cubicBezTo>
                <a:cubicBezTo>
                  <a:pt x="2465" y="15"/>
                  <a:pt x="2465" y="15"/>
                  <a:pt x="2465" y="15"/>
                </a:cubicBezTo>
                <a:cubicBezTo>
                  <a:pt x="2463" y="17"/>
                  <a:pt x="2463" y="17"/>
                  <a:pt x="2463" y="17"/>
                </a:cubicBezTo>
                <a:cubicBezTo>
                  <a:pt x="2463" y="14"/>
                  <a:pt x="2463" y="14"/>
                  <a:pt x="2463" y="14"/>
                </a:cubicBezTo>
                <a:cubicBezTo>
                  <a:pt x="2463" y="11"/>
                  <a:pt x="2463" y="11"/>
                  <a:pt x="2463" y="11"/>
                </a:cubicBezTo>
                <a:cubicBezTo>
                  <a:pt x="2462" y="12"/>
                  <a:pt x="2462" y="12"/>
                  <a:pt x="2462" y="12"/>
                </a:cubicBezTo>
                <a:cubicBezTo>
                  <a:pt x="2461" y="17"/>
                  <a:pt x="2461" y="17"/>
                  <a:pt x="2461" y="17"/>
                </a:cubicBezTo>
                <a:cubicBezTo>
                  <a:pt x="2461" y="17"/>
                  <a:pt x="2461" y="17"/>
                  <a:pt x="2461" y="17"/>
                </a:cubicBezTo>
                <a:cubicBezTo>
                  <a:pt x="2456" y="14"/>
                  <a:pt x="2456" y="14"/>
                  <a:pt x="2456" y="14"/>
                </a:cubicBezTo>
                <a:cubicBezTo>
                  <a:pt x="2455" y="8"/>
                  <a:pt x="2455" y="8"/>
                  <a:pt x="2455" y="8"/>
                </a:cubicBezTo>
                <a:cubicBezTo>
                  <a:pt x="2453" y="4"/>
                  <a:pt x="2453" y="4"/>
                  <a:pt x="2453" y="4"/>
                </a:cubicBezTo>
                <a:cubicBezTo>
                  <a:pt x="2451" y="12"/>
                  <a:pt x="2451" y="12"/>
                  <a:pt x="2451" y="12"/>
                </a:cubicBezTo>
                <a:cubicBezTo>
                  <a:pt x="2450" y="9"/>
                  <a:pt x="2450" y="9"/>
                  <a:pt x="2450" y="9"/>
                </a:cubicBezTo>
                <a:cubicBezTo>
                  <a:pt x="2448" y="6"/>
                  <a:pt x="2448" y="6"/>
                  <a:pt x="2448" y="6"/>
                </a:cubicBezTo>
                <a:cubicBezTo>
                  <a:pt x="2448" y="9"/>
                  <a:pt x="2448" y="9"/>
                  <a:pt x="2448" y="9"/>
                </a:cubicBezTo>
                <a:cubicBezTo>
                  <a:pt x="2446" y="11"/>
                  <a:pt x="2446" y="11"/>
                  <a:pt x="2446" y="11"/>
                </a:cubicBezTo>
                <a:cubicBezTo>
                  <a:pt x="2445" y="8"/>
                  <a:pt x="2445" y="8"/>
                  <a:pt x="2445" y="8"/>
                </a:cubicBezTo>
                <a:cubicBezTo>
                  <a:pt x="2446" y="2"/>
                  <a:pt x="2446" y="2"/>
                  <a:pt x="2446" y="2"/>
                </a:cubicBezTo>
                <a:cubicBezTo>
                  <a:pt x="2442" y="5"/>
                  <a:pt x="2442" y="5"/>
                  <a:pt x="2442" y="5"/>
                </a:cubicBezTo>
                <a:cubicBezTo>
                  <a:pt x="2442" y="9"/>
                  <a:pt x="2442" y="9"/>
                  <a:pt x="2442" y="9"/>
                </a:cubicBezTo>
                <a:cubicBezTo>
                  <a:pt x="2438" y="9"/>
                  <a:pt x="2438" y="9"/>
                  <a:pt x="2438" y="9"/>
                </a:cubicBezTo>
                <a:cubicBezTo>
                  <a:pt x="2436" y="10"/>
                  <a:pt x="2436" y="10"/>
                  <a:pt x="2436" y="10"/>
                </a:cubicBezTo>
                <a:cubicBezTo>
                  <a:pt x="2436" y="14"/>
                  <a:pt x="2436" y="14"/>
                  <a:pt x="2436" y="14"/>
                </a:cubicBezTo>
                <a:cubicBezTo>
                  <a:pt x="2434" y="11"/>
                  <a:pt x="2434" y="11"/>
                  <a:pt x="2434" y="11"/>
                </a:cubicBezTo>
                <a:cubicBezTo>
                  <a:pt x="2432" y="11"/>
                  <a:pt x="2432" y="11"/>
                  <a:pt x="2432" y="11"/>
                </a:cubicBezTo>
                <a:cubicBezTo>
                  <a:pt x="2431" y="15"/>
                  <a:pt x="2431" y="15"/>
                  <a:pt x="2431" y="15"/>
                </a:cubicBezTo>
                <a:cubicBezTo>
                  <a:pt x="2429" y="15"/>
                  <a:pt x="2429" y="15"/>
                  <a:pt x="2429" y="15"/>
                </a:cubicBezTo>
                <a:cubicBezTo>
                  <a:pt x="2427" y="8"/>
                  <a:pt x="2427" y="8"/>
                  <a:pt x="2427" y="8"/>
                </a:cubicBezTo>
                <a:cubicBezTo>
                  <a:pt x="2425" y="8"/>
                  <a:pt x="2425" y="8"/>
                  <a:pt x="2425" y="8"/>
                </a:cubicBezTo>
                <a:cubicBezTo>
                  <a:pt x="2426" y="14"/>
                  <a:pt x="2426" y="14"/>
                  <a:pt x="2426" y="14"/>
                </a:cubicBezTo>
                <a:cubicBezTo>
                  <a:pt x="2425" y="15"/>
                  <a:pt x="2425" y="15"/>
                  <a:pt x="2425" y="15"/>
                </a:cubicBezTo>
                <a:cubicBezTo>
                  <a:pt x="2422" y="13"/>
                  <a:pt x="2422" y="13"/>
                  <a:pt x="2422" y="13"/>
                </a:cubicBezTo>
                <a:cubicBezTo>
                  <a:pt x="2423" y="7"/>
                  <a:pt x="2423" y="7"/>
                  <a:pt x="2423" y="7"/>
                </a:cubicBezTo>
                <a:cubicBezTo>
                  <a:pt x="2421" y="3"/>
                  <a:pt x="2421" y="3"/>
                  <a:pt x="2421" y="3"/>
                </a:cubicBezTo>
                <a:cubicBezTo>
                  <a:pt x="2420" y="10"/>
                  <a:pt x="2420" y="10"/>
                  <a:pt x="2420" y="10"/>
                </a:cubicBezTo>
                <a:cubicBezTo>
                  <a:pt x="2419" y="15"/>
                  <a:pt x="2419" y="15"/>
                  <a:pt x="2419" y="15"/>
                </a:cubicBezTo>
                <a:cubicBezTo>
                  <a:pt x="2414" y="14"/>
                  <a:pt x="2414" y="14"/>
                  <a:pt x="2414" y="14"/>
                </a:cubicBezTo>
                <a:cubicBezTo>
                  <a:pt x="2414" y="9"/>
                  <a:pt x="2414" y="9"/>
                  <a:pt x="2414" y="9"/>
                </a:cubicBezTo>
                <a:cubicBezTo>
                  <a:pt x="2410" y="3"/>
                  <a:pt x="2410" y="3"/>
                  <a:pt x="2410" y="3"/>
                </a:cubicBezTo>
                <a:cubicBezTo>
                  <a:pt x="2410" y="15"/>
                  <a:pt x="2410" y="15"/>
                  <a:pt x="2410" y="15"/>
                </a:cubicBezTo>
                <a:cubicBezTo>
                  <a:pt x="2408" y="15"/>
                  <a:pt x="2408" y="15"/>
                  <a:pt x="2408" y="15"/>
                </a:cubicBezTo>
                <a:cubicBezTo>
                  <a:pt x="2407" y="12"/>
                  <a:pt x="2407" y="12"/>
                  <a:pt x="2407" y="12"/>
                </a:cubicBezTo>
                <a:cubicBezTo>
                  <a:pt x="2406" y="9"/>
                  <a:pt x="2406" y="9"/>
                  <a:pt x="2406" y="9"/>
                </a:cubicBezTo>
                <a:cubicBezTo>
                  <a:pt x="2404" y="9"/>
                  <a:pt x="2404" y="9"/>
                  <a:pt x="2404" y="9"/>
                </a:cubicBezTo>
                <a:cubicBezTo>
                  <a:pt x="2404" y="12"/>
                  <a:pt x="2404" y="12"/>
                  <a:pt x="2404" y="12"/>
                </a:cubicBezTo>
                <a:cubicBezTo>
                  <a:pt x="2403" y="12"/>
                  <a:pt x="2403" y="12"/>
                  <a:pt x="2403" y="12"/>
                </a:cubicBezTo>
                <a:cubicBezTo>
                  <a:pt x="2401" y="8"/>
                  <a:pt x="2401" y="8"/>
                  <a:pt x="2401" y="8"/>
                </a:cubicBezTo>
                <a:cubicBezTo>
                  <a:pt x="2395" y="5"/>
                  <a:pt x="2395" y="5"/>
                  <a:pt x="2395" y="5"/>
                </a:cubicBezTo>
                <a:cubicBezTo>
                  <a:pt x="2397" y="11"/>
                  <a:pt x="2397" y="11"/>
                  <a:pt x="2397" y="11"/>
                </a:cubicBezTo>
                <a:cubicBezTo>
                  <a:pt x="2401" y="15"/>
                  <a:pt x="2401" y="15"/>
                  <a:pt x="2401" y="15"/>
                </a:cubicBezTo>
                <a:cubicBezTo>
                  <a:pt x="2397" y="16"/>
                  <a:pt x="2397" y="16"/>
                  <a:pt x="2397" y="16"/>
                </a:cubicBezTo>
                <a:cubicBezTo>
                  <a:pt x="2392" y="16"/>
                  <a:pt x="2392" y="16"/>
                  <a:pt x="2392" y="16"/>
                </a:cubicBezTo>
                <a:cubicBezTo>
                  <a:pt x="2392" y="14"/>
                  <a:pt x="2392" y="14"/>
                  <a:pt x="2392" y="14"/>
                </a:cubicBezTo>
                <a:cubicBezTo>
                  <a:pt x="2389" y="11"/>
                  <a:pt x="2389" y="11"/>
                  <a:pt x="2389" y="11"/>
                </a:cubicBezTo>
                <a:cubicBezTo>
                  <a:pt x="2387" y="14"/>
                  <a:pt x="2387" y="14"/>
                  <a:pt x="2387" y="14"/>
                </a:cubicBezTo>
                <a:cubicBezTo>
                  <a:pt x="2387" y="16"/>
                  <a:pt x="2387" y="16"/>
                  <a:pt x="2387" y="16"/>
                </a:cubicBezTo>
                <a:cubicBezTo>
                  <a:pt x="2384" y="14"/>
                  <a:pt x="2384" y="14"/>
                  <a:pt x="2384" y="14"/>
                </a:cubicBezTo>
                <a:cubicBezTo>
                  <a:pt x="2386" y="1"/>
                  <a:pt x="2386" y="1"/>
                  <a:pt x="2386" y="1"/>
                </a:cubicBezTo>
                <a:cubicBezTo>
                  <a:pt x="2381" y="6"/>
                  <a:pt x="2381" y="6"/>
                  <a:pt x="2381" y="6"/>
                </a:cubicBezTo>
                <a:cubicBezTo>
                  <a:pt x="2380" y="17"/>
                  <a:pt x="2380" y="17"/>
                  <a:pt x="2380" y="17"/>
                </a:cubicBezTo>
                <a:cubicBezTo>
                  <a:pt x="2375" y="15"/>
                  <a:pt x="2375" y="15"/>
                  <a:pt x="2375" y="15"/>
                </a:cubicBezTo>
                <a:cubicBezTo>
                  <a:pt x="2377" y="8"/>
                  <a:pt x="2377" y="8"/>
                  <a:pt x="2377" y="8"/>
                </a:cubicBezTo>
                <a:cubicBezTo>
                  <a:pt x="2373" y="12"/>
                  <a:pt x="2373" y="12"/>
                  <a:pt x="2373" y="12"/>
                </a:cubicBezTo>
                <a:cubicBezTo>
                  <a:pt x="2370" y="14"/>
                  <a:pt x="2370" y="14"/>
                  <a:pt x="2370" y="14"/>
                </a:cubicBezTo>
                <a:cubicBezTo>
                  <a:pt x="2368" y="16"/>
                  <a:pt x="2368" y="16"/>
                  <a:pt x="2368" y="16"/>
                </a:cubicBezTo>
                <a:cubicBezTo>
                  <a:pt x="2366" y="14"/>
                  <a:pt x="2366" y="14"/>
                  <a:pt x="2366" y="14"/>
                </a:cubicBezTo>
                <a:cubicBezTo>
                  <a:pt x="2364" y="13"/>
                  <a:pt x="2364" y="13"/>
                  <a:pt x="2364" y="13"/>
                </a:cubicBezTo>
                <a:cubicBezTo>
                  <a:pt x="2363" y="16"/>
                  <a:pt x="2363" y="16"/>
                  <a:pt x="2363" y="16"/>
                </a:cubicBezTo>
                <a:cubicBezTo>
                  <a:pt x="2360" y="15"/>
                  <a:pt x="2360" y="15"/>
                  <a:pt x="2360" y="15"/>
                </a:cubicBezTo>
                <a:cubicBezTo>
                  <a:pt x="2361" y="13"/>
                  <a:pt x="2361" y="13"/>
                  <a:pt x="2361" y="13"/>
                </a:cubicBezTo>
                <a:cubicBezTo>
                  <a:pt x="2359" y="13"/>
                  <a:pt x="2359" y="13"/>
                  <a:pt x="2359" y="13"/>
                </a:cubicBezTo>
                <a:cubicBezTo>
                  <a:pt x="2356" y="14"/>
                  <a:pt x="2356" y="14"/>
                  <a:pt x="2356" y="14"/>
                </a:cubicBezTo>
                <a:cubicBezTo>
                  <a:pt x="2355" y="17"/>
                  <a:pt x="2355" y="17"/>
                  <a:pt x="2355" y="17"/>
                </a:cubicBezTo>
                <a:cubicBezTo>
                  <a:pt x="2352" y="16"/>
                  <a:pt x="2352" y="16"/>
                  <a:pt x="2352" y="16"/>
                </a:cubicBezTo>
                <a:cubicBezTo>
                  <a:pt x="2351" y="13"/>
                  <a:pt x="2351" y="13"/>
                  <a:pt x="2351" y="13"/>
                </a:cubicBezTo>
                <a:cubicBezTo>
                  <a:pt x="2352" y="10"/>
                  <a:pt x="2352" y="10"/>
                  <a:pt x="2352" y="10"/>
                </a:cubicBezTo>
                <a:cubicBezTo>
                  <a:pt x="2348" y="10"/>
                  <a:pt x="2348" y="10"/>
                  <a:pt x="2348" y="10"/>
                </a:cubicBezTo>
                <a:cubicBezTo>
                  <a:pt x="2346" y="13"/>
                  <a:pt x="2346" y="13"/>
                  <a:pt x="2346" y="13"/>
                </a:cubicBezTo>
                <a:cubicBezTo>
                  <a:pt x="2345" y="11"/>
                  <a:pt x="2345" y="11"/>
                  <a:pt x="2345" y="11"/>
                </a:cubicBezTo>
                <a:cubicBezTo>
                  <a:pt x="2341" y="9"/>
                  <a:pt x="2341" y="9"/>
                  <a:pt x="2341" y="9"/>
                </a:cubicBezTo>
                <a:cubicBezTo>
                  <a:pt x="2341" y="11"/>
                  <a:pt x="2341" y="11"/>
                  <a:pt x="2341" y="11"/>
                </a:cubicBezTo>
                <a:cubicBezTo>
                  <a:pt x="2340" y="15"/>
                  <a:pt x="2340" y="15"/>
                  <a:pt x="2340" y="15"/>
                </a:cubicBezTo>
                <a:cubicBezTo>
                  <a:pt x="2338" y="14"/>
                  <a:pt x="2338" y="14"/>
                  <a:pt x="2338" y="14"/>
                </a:cubicBezTo>
                <a:cubicBezTo>
                  <a:pt x="2338" y="14"/>
                  <a:pt x="2336" y="11"/>
                  <a:pt x="2336" y="10"/>
                </a:cubicBezTo>
                <a:cubicBezTo>
                  <a:pt x="2336" y="8"/>
                  <a:pt x="2334" y="9"/>
                  <a:pt x="2334" y="9"/>
                </a:cubicBezTo>
                <a:cubicBezTo>
                  <a:pt x="2328" y="3"/>
                  <a:pt x="2328" y="3"/>
                  <a:pt x="2328" y="3"/>
                </a:cubicBezTo>
                <a:cubicBezTo>
                  <a:pt x="2328" y="10"/>
                  <a:pt x="2328" y="10"/>
                  <a:pt x="2328" y="10"/>
                </a:cubicBezTo>
                <a:cubicBezTo>
                  <a:pt x="2329" y="13"/>
                  <a:pt x="2329" y="13"/>
                  <a:pt x="2329" y="13"/>
                </a:cubicBezTo>
                <a:cubicBezTo>
                  <a:pt x="2328" y="16"/>
                  <a:pt x="2328" y="16"/>
                  <a:pt x="2328" y="16"/>
                </a:cubicBezTo>
                <a:cubicBezTo>
                  <a:pt x="2325" y="16"/>
                  <a:pt x="2325" y="16"/>
                  <a:pt x="2325" y="16"/>
                </a:cubicBezTo>
                <a:cubicBezTo>
                  <a:pt x="2324" y="9"/>
                  <a:pt x="2324" y="9"/>
                  <a:pt x="2324" y="9"/>
                </a:cubicBezTo>
                <a:cubicBezTo>
                  <a:pt x="2321" y="9"/>
                  <a:pt x="2321" y="9"/>
                  <a:pt x="2321" y="9"/>
                </a:cubicBezTo>
                <a:cubicBezTo>
                  <a:pt x="2321" y="11"/>
                  <a:pt x="2321" y="11"/>
                  <a:pt x="2321" y="11"/>
                </a:cubicBezTo>
                <a:cubicBezTo>
                  <a:pt x="2320" y="15"/>
                  <a:pt x="2320" y="15"/>
                  <a:pt x="2320" y="15"/>
                </a:cubicBezTo>
                <a:cubicBezTo>
                  <a:pt x="2320" y="15"/>
                  <a:pt x="2315" y="15"/>
                  <a:pt x="2315" y="14"/>
                </a:cubicBezTo>
                <a:cubicBezTo>
                  <a:pt x="2315" y="12"/>
                  <a:pt x="2318" y="8"/>
                  <a:pt x="2318" y="8"/>
                </a:cubicBezTo>
                <a:cubicBezTo>
                  <a:pt x="2314" y="8"/>
                  <a:pt x="2314" y="8"/>
                  <a:pt x="2314" y="8"/>
                </a:cubicBezTo>
                <a:cubicBezTo>
                  <a:pt x="2311" y="11"/>
                  <a:pt x="2311" y="11"/>
                  <a:pt x="2311" y="11"/>
                </a:cubicBezTo>
                <a:cubicBezTo>
                  <a:pt x="2310" y="9"/>
                  <a:pt x="2310" y="9"/>
                  <a:pt x="2310" y="9"/>
                </a:cubicBezTo>
                <a:cubicBezTo>
                  <a:pt x="2306" y="3"/>
                  <a:pt x="2306" y="3"/>
                  <a:pt x="2306" y="3"/>
                </a:cubicBezTo>
                <a:cubicBezTo>
                  <a:pt x="2308" y="9"/>
                  <a:pt x="2308" y="9"/>
                  <a:pt x="2308" y="9"/>
                </a:cubicBezTo>
                <a:cubicBezTo>
                  <a:pt x="2308" y="15"/>
                  <a:pt x="2308" y="15"/>
                  <a:pt x="2308" y="15"/>
                </a:cubicBezTo>
                <a:cubicBezTo>
                  <a:pt x="2305" y="15"/>
                  <a:pt x="2305" y="15"/>
                  <a:pt x="2305" y="15"/>
                </a:cubicBezTo>
                <a:cubicBezTo>
                  <a:pt x="2302" y="15"/>
                  <a:pt x="2302" y="15"/>
                  <a:pt x="2302" y="15"/>
                </a:cubicBezTo>
                <a:cubicBezTo>
                  <a:pt x="2300" y="10"/>
                  <a:pt x="2300" y="10"/>
                  <a:pt x="2300" y="10"/>
                </a:cubicBezTo>
                <a:cubicBezTo>
                  <a:pt x="2297" y="9"/>
                  <a:pt x="2297" y="9"/>
                  <a:pt x="2297" y="9"/>
                </a:cubicBezTo>
                <a:cubicBezTo>
                  <a:pt x="2295" y="13"/>
                  <a:pt x="2295" y="13"/>
                  <a:pt x="2295" y="13"/>
                </a:cubicBezTo>
                <a:cubicBezTo>
                  <a:pt x="2294" y="15"/>
                  <a:pt x="2294" y="15"/>
                  <a:pt x="2294" y="15"/>
                </a:cubicBezTo>
                <a:cubicBezTo>
                  <a:pt x="2292" y="16"/>
                  <a:pt x="2292" y="16"/>
                  <a:pt x="2292" y="16"/>
                </a:cubicBezTo>
                <a:cubicBezTo>
                  <a:pt x="2290" y="15"/>
                  <a:pt x="2290" y="15"/>
                  <a:pt x="2290" y="15"/>
                </a:cubicBezTo>
                <a:cubicBezTo>
                  <a:pt x="2288" y="15"/>
                  <a:pt x="2288" y="15"/>
                  <a:pt x="2288" y="15"/>
                </a:cubicBezTo>
                <a:cubicBezTo>
                  <a:pt x="2288" y="10"/>
                  <a:pt x="2288" y="10"/>
                  <a:pt x="2288" y="10"/>
                </a:cubicBezTo>
                <a:cubicBezTo>
                  <a:pt x="2283" y="5"/>
                  <a:pt x="2283" y="5"/>
                  <a:pt x="2283" y="5"/>
                </a:cubicBezTo>
                <a:cubicBezTo>
                  <a:pt x="2283" y="12"/>
                  <a:pt x="2283" y="12"/>
                  <a:pt x="2283" y="12"/>
                </a:cubicBezTo>
                <a:cubicBezTo>
                  <a:pt x="2281" y="14"/>
                  <a:pt x="2281" y="14"/>
                  <a:pt x="2281" y="14"/>
                </a:cubicBezTo>
                <a:cubicBezTo>
                  <a:pt x="2279" y="16"/>
                  <a:pt x="2279" y="16"/>
                  <a:pt x="2279" y="16"/>
                </a:cubicBezTo>
                <a:cubicBezTo>
                  <a:pt x="2276" y="15"/>
                  <a:pt x="2276" y="15"/>
                  <a:pt x="2276" y="15"/>
                </a:cubicBezTo>
                <a:cubicBezTo>
                  <a:pt x="2276" y="15"/>
                  <a:pt x="2275" y="13"/>
                  <a:pt x="2274" y="12"/>
                </a:cubicBezTo>
                <a:cubicBezTo>
                  <a:pt x="2273" y="11"/>
                  <a:pt x="2268" y="14"/>
                  <a:pt x="2268" y="14"/>
                </a:cubicBezTo>
                <a:cubicBezTo>
                  <a:pt x="2266" y="15"/>
                  <a:pt x="2266" y="15"/>
                  <a:pt x="2266" y="15"/>
                </a:cubicBezTo>
                <a:cubicBezTo>
                  <a:pt x="2266" y="9"/>
                  <a:pt x="2266" y="9"/>
                  <a:pt x="2266" y="9"/>
                </a:cubicBezTo>
                <a:cubicBezTo>
                  <a:pt x="2263" y="7"/>
                  <a:pt x="2263" y="7"/>
                  <a:pt x="2263" y="7"/>
                </a:cubicBezTo>
                <a:cubicBezTo>
                  <a:pt x="2262" y="12"/>
                  <a:pt x="2262" y="12"/>
                  <a:pt x="2262" y="12"/>
                </a:cubicBezTo>
                <a:cubicBezTo>
                  <a:pt x="2257" y="12"/>
                  <a:pt x="2257" y="12"/>
                  <a:pt x="2257" y="12"/>
                </a:cubicBezTo>
                <a:cubicBezTo>
                  <a:pt x="2256" y="8"/>
                  <a:pt x="2256" y="8"/>
                  <a:pt x="2256" y="8"/>
                </a:cubicBezTo>
                <a:cubicBezTo>
                  <a:pt x="2255" y="6"/>
                  <a:pt x="2255" y="6"/>
                  <a:pt x="2255" y="6"/>
                </a:cubicBezTo>
                <a:cubicBezTo>
                  <a:pt x="2253" y="14"/>
                  <a:pt x="2253" y="14"/>
                  <a:pt x="2253" y="14"/>
                </a:cubicBezTo>
                <a:cubicBezTo>
                  <a:pt x="2253" y="16"/>
                  <a:pt x="2253" y="16"/>
                  <a:pt x="2253" y="16"/>
                </a:cubicBezTo>
                <a:cubicBezTo>
                  <a:pt x="2253" y="16"/>
                  <a:pt x="2251" y="16"/>
                  <a:pt x="2250" y="15"/>
                </a:cubicBezTo>
                <a:cubicBezTo>
                  <a:pt x="2249" y="14"/>
                  <a:pt x="2250" y="10"/>
                  <a:pt x="2250" y="10"/>
                </a:cubicBezTo>
                <a:cubicBezTo>
                  <a:pt x="2251" y="6"/>
                  <a:pt x="2251" y="6"/>
                  <a:pt x="2251" y="6"/>
                </a:cubicBezTo>
                <a:cubicBezTo>
                  <a:pt x="2251" y="3"/>
                  <a:pt x="2251" y="3"/>
                  <a:pt x="2251" y="3"/>
                </a:cubicBezTo>
                <a:cubicBezTo>
                  <a:pt x="2248" y="7"/>
                  <a:pt x="2248" y="7"/>
                  <a:pt x="2248" y="7"/>
                </a:cubicBezTo>
                <a:cubicBezTo>
                  <a:pt x="2246" y="10"/>
                  <a:pt x="2246" y="10"/>
                  <a:pt x="2246" y="10"/>
                </a:cubicBezTo>
                <a:cubicBezTo>
                  <a:pt x="2244" y="10"/>
                  <a:pt x="2244" y="10"/>
                  <a:pt x="2244" y="10"/>
                </a:cubicBezTo>
                <a:cubicBezTo>
                  <a:pt x="2244" y="7"/>
                  <a:pt x="2244" y="7"/>
                  <a:pt x="2244" y="7"/>
                </a:cubicBezTo>
                <a:cubicBezTo>
                  <a:pt x="2240" y="7"/>
                  <a:pt x="2240" y="7"/>
                  <a:pt x="2240" y="7"/>
                </a:cubicBezTo>
                <a:cubicBezTo>
                  <a:pt x="2238" y="8"/>
                  <a:pt x="2238" y="8"/>
                  <a:pt x="2238" y="8"/>
                </a:cubicBezTo>
                <a:cubicBezTo>
                  <a:pt x="2236" y="10"/>
                  <a:pt x="2236" y="10"/>
                  <a:pt x="2236" y="10"/>
                </a:cubicBezTo>
                <a:cubicBezTo>
                  <a:pt x="2234" y="10"/>
                  <a:pt x="2234" y="10"/>
                  <a:pt x="2234" y="10"/>
                </a:cubicBezTo>
                <a:cubicBezTo>
                  <a:pt x="2232" y="4"/>
                  <a:pt x="2232" y="4"/>
                  <a:pt x="2232" y="4"/>
                </a:cubicBezTo>
                <a:cubicBezTo>
                  <a:pt x="2230" y="7"/>
                  <a:pt x="2230" y="7"/>
                  <a:pt x="2230" y="7"/>
                </a:cubicBezTo>
                <a:cubicBezTo>
                  <a:pt x="2230" y="9"/>
                  <a:pt x="2230" y="9"/>
                  <a:pt x="2230" y="9"/>
                </a:cubicBezTo>
                <a:cubicBezTo>
                  <a:pt x="2230" y="9"/>
                  <a:pt x="2230" y="9"/>
                  <a:pt x="2230" y="12"/>
                </a:cubicBezTo>
                <a:cubicBezTo>
                  <a:pt x="2230" y="14"/>
                  <a:pt x="2228" y="14"/>
                  <a:pt x="2228" y="14"/>
                </a:cubicBezTo>
                <a:cubicBezTo>
                  <a:pt x="2228" y="14"/>
                  <a:pt x="2226" y="15"/>
                  <a:pt x="2225" y="13"/>
                </a:cubicBezTo>
                <a:cubicBezTo>
                  <a:pt x="2224" y="12"/>
                  <a:pt x="2225" y="7"/>
                  <a:pt x="2225" y="7"/>
                </a:cubicBezTo>
                <a:cubicBezTo>
                  <a:pt x="2223" y="0"/>
                  <a:pt x="2223" y="0"/>
                  <a:pt x="2223" y="0"/>
                </a:cubicBezTo>
                <a:cubicBezTo>
                  <a:pt x="2219" y="12"/>
                  <a:pt x="2219" y="12"/>
                  <a:pt x="2219" y="12"/>
                </a:cubicBezTo>
                <a:cubicBezTo>
                  <a:pt x="2217" y="9"/>
                  <a:pt x="2217" y="9"/>
                  <a:pt x="2217" y="9"/>
                </a:cubicBezTo>
                <a:cubicBezTo>
                  <a:pt x="2216" y="9"/>
                  <a:pt x="2216" y="9"/>
                  <a:pt x="2216" y="9"/>
                </a:cubicBezTo>
                <a:cubicBezTo>
                  <a:pt x="2216" y="12"/>
                  <a:pt x="2216" y="12"/>
                  <a:pt x="2216" y="12"/>
                </a:cubicBezTo>
                <a:cubicBezTo>
                  <a:pt x="2214" y="12"/>
                  <a:pt x="2214" y="12"/>
                  <a:pt x="2214" y="12"/>
                </a:cubicBezTo>
                <a:cubicBezTo>
                  <a:pt x="2214" y="2"/>
                  <a:pt x="2214" y="2"/>
                  <a:pt x="2214" y="2"/>
                </a:cubicBezTo>
                <a:cubicBezTo>
                  <a:pt x="2212" y="6"/>
                  <a:pt x="2212" y="6"/>
                  <a:pt x="2212" y="6"/>
                </a:cubicBezTo>
                <a:cubicBezTo>
                  <a:pt x="2210" y="7"/>
                  <a:pt x="2210" y="7"/>
                  <a:pt x="2210" y="7"/>
                </a:cubicBezTo>
                <a:cubicBezTo>
                  <a:pt x="2210" y="11"/>
                  <a:pt x="2210" y="11"/>
                  <a:pt x="2210" y="11"/>
                </a:cubicBezTo>
                <a:cubicBezTo>
                  <a:pt x="2205" y="13"/>
                  <a:pt x="2205" y="13"/>
                  <a:pt x="2205" y="13"/>
                </a:cubicBezTo>
                <a:cubicBezTo>
                  <a:pt x="2204" y="16"/>
                  <a:pt x="2204" y="16"/>
                  <a:pt x="2204" y="16"/>
                </a:cubicBezTo>
                <a:cubicBezTo>
                  <a:pt x="2201" y="17"/>
                  <a:pt x="2201" y="17"/>
                  <a:pt x="2201" y="17"/>
                </a:cubicBezTo>
                <a:cubicBezTo>
                  <a:pt x="2201" y="14"/>
                  <a:pt x="2201" y="14"/>
                  <a:pt x="2201" y="14"/>
                </a:cubicBezTo>
                <a:cubicBezTo>
                  <a:pt x="2201" y="14"/>
                  <a:pt x="2201" y="8"/>
                  <a:pt x="2199" y="8"/>
                </a:cubicBezTo>
                <a:cubicBezTo>
                  <a:pt x="2196" y="8"/>
                  <a:pt x="2195" y="13"/>
                  <a:pt x="2195" y="13"/>
                </a:cubicBezTo>
                <a:cubicBezTo>
                  <a:pt x="2194" y="15"/>
                  <a:pt x="2194" y="15"/>
                  <a:pt x="2194" y="15"/>
                </a:cubicBezTo>
                <a:cubicBezTo>
                  <a:pt x="2193" y="13"/>
                  <a:pt x="2193" y="13"/>
                  <a:pt x="2193" y="13"/>
                </a:cubicBezTo>
                <a:cubicBezTo>
                  <a:pt x="2193" y="9"/>
                  <a:pt x="2193" y="9"/>
                  <a:pt x="2193" y="9"/>
                </a:cubicBezTo>
                <a:cubicBezTo>
                  <a:pt x="2189" y="9"/>
                  <a:pt x="2189" y="9"/>
                  <a:pt x="2189" y="9"/>
                </a:cubicBezTo>
                <a:cubicBezTo>
                  <a:pt x="2189" y="14"/>
                  <a:pt x="2189" y="14"/>
                  <a:pt x="2189" y="14"/>
                </a:cubicBezTo>
                <a:cubicBezTo>
                  <a:pt x="2186" y="14"/>
                  <a:pt x="2186" y="14"/>
                  <a:pt x="2186" y="14"/>
                </a:cubicBezTo>
                <a:cubicBezTo>
                  <a:pt x="2185" y="7"/>
                  <a:pt x="2185" y="7"/>
                  <a:pt x="2185" y="7"/>
                </a:cubicBezTo>
                <a:cubicBezTo>
                  <a:pt x="2182" y="7"/>
                  <a:pt x="2182" y="7"/>
                  <a:pt x="2182" y="7"/>
                </a:cubicBezTo>
                <a:cubicBezTo>
                  <a:pt x="2181" y="13"/>
                  <a:pt x="2181" y="13"/>
                  <a:pt x="2181" y="13"/>
                </a:cubicBezTo>
                <a:cubicBezTo>
                  <a:pt x="2180" y="8"/>
                  <a:pt x="2180" y="8"/>
                  <a:pt x="2180" y="8"/>
                </a:cubicBezTo>
                <a:cubicBezTo>
                  <a:pt x="2176" y="8"/>
                  <a:pt x="2176" y="8"/>
                  <a:pt x="2176" y="8"/>
                </a:cubicBezTo>
                <a:cubicBezTo>
                  <a:pt x="2175" y="15"/>
                  <a:pt x="2175" y="15"/>
                  <a:pt x="2175" y="15"/>
                </a:cubicBezTo>
                <a:cubicBezTo>
                  <a:pt x="2175" y="13"/>
                  <a:pt x="2175" y="13"/>
                  <a:pt x="2175" y="13"/>
                </a:cubicBezTo>
                <a:cubicBezTo>
                  <a:pt x="2171" y="13"/>
                  <a:pt x="2171" y="13"/>
                  <a:pt x="2171" y="13"/>
                </a:cubicBezTo>
                <a:cubicBezTo>
                  <a:pt x="2171" y="16"/>
                  <a:pt x="2171" y="16"/>
                  <a:pt x="2171" y="16"/>
                </a:cubicBezTo>
                <a:cubicBezTo>
                  <a:pt x="2170" y="15"/>
                  <a:pt x="2170" y="15"/>
                  <a:pt x="2170" y="15"/>
                </a:cubicBezTo>
                <a:cubicBezTo>
                  <a:pt x="2170" y="7"/>
                  <a:pt x="2170" y="7"/>
                  <a:pt x="2170" y="7"/>
                </a:cubicBezTo>
                <a:cubicBezTo>
                  <a:pt x="2167" y="7"/>
                  <a:pt x="2167" y="7"/>
                  <a:pt x="2167" y="7"/>
                </a:cubicBezTo>
                <a:cubicBezTo>
                  <a:pt x="2165" y="10"/>
                  <a:pt x="2165" y="10"/>
                  <a:pt x="2165" y="10"/>
                </a:cubicBezTo>
                <a:cubicBezTo>
                  <a:pt x="2165" y="3"/>
                  <a:pt x="2165" y="3"/>
                  <a:pt x="2165" y="3"/>
                </a:cubicBezTo>
                <a:cubicBezTo>
                  <a:pt x="2161" y="6"/>
                  <a:pt x="2161" y="6"/>
                  <a:pt x="2161" y="6"/>
                </a:cubicBezTo>
                <a:cubicBezTo>
                  <a:pt x="2161" y="11"/>
                  <a:pt x="2161" y="11"/>
                  <a:pt x="2161" y="11"/>
                </a:cubicBezTo>
                <a:cubicBezTo>
                  <a:pt x="2160" y="11"/>
                  <a:pt x="2160" y="11"/>
                  <a:pt x="2160" y="11"/>
                </a:cubicBezTo>
                <a:cubicBezTo>
                  <a:pt x="2160" y="5"/>
                  <a:pt x="2160" y="5"/>
                  <a:pt x="2160" y="5"/>
                </a:cubicBezTo>
                <a:cubicBezTo>
                  <a:pt x="2156" y="0"/>
                  <a:pt x="2156" y="0"/>
                  <a:pt x="2156" y="0"/>
                </a:cubicBezTo>
                <a:cubicBezTo>
                  <a:pt x="2155" y="8"/>
                  <a:pt x="2155" y="8"/>
                  <a:pt x="2155" y="8"/>
                </a:cubicBezTo>
                <a:cubicBezTo>
                  <a:pt x="2151" y="8"/>
                  <a:pt x="2151" y="8"/>
                  <a:pt x="2151" y="8"/>
                </a:cubicBezTo>
                <a:cubicBezTo>
                  <a:pt x="2151" y="14"/>
                  <a:pt x="2151" y="14"/>
                  <a:pt x="2151" y="14"/>
                </a:cubicBezTo>
                <a:cubicBezTo>
                  <a:pt x="2150" y="12"/>
                  <a:pt x="2150" y="12"/>
                  <a:pt x="2150" y="12"/>
                </a:cubicBezTo>
                <a:cubicBezTo>
                  <a:pt x="2148" y="11"/>
                  <a:pt x="2148" y="11"/>
                  <a:pt x="2148" y="11"/>
                </a:cubicBezTo>
                <a:cubicBezTo>
                  <a:pt x="2146" y="14"/>
                  <a:pt x="2146" y="14"/>
                  <a:pt x="2146" y="14"/>
                </a:cubicBezTo>
                <a:cubicBezTo>
                  <a:pt x="2146" y="9"/>
                  <a:pt x="2146" y="9"/>
                  <a:pt x="2146" y="9"/>
                </a:cubicBezTo>
                <a:cubicBezTo>
                  <a:pt x="2143" y="8"/>
                  <a:pt x="2143" y="8"/>
                  <a:pt x="2143" y="8"/>
                </a:cubicBezTo>
                <a:cubicBezTo>
                  <a:pt x="2144" y="10"/>
                  <a:pt x="2144" y="10"/>
                  <a:pt x="2144" y="10"/>
                </a:cubicBezTo>
                <a:cubicBezTo>
                  <a:pt x="2144" y="10"/>
                  <a:pt x="2143" y="15"/>
                  <a:pt x="2142" y="13"/>
                </a:cubicBezTo>
                <a:cubicBezTo>
                  <a:pt x="2141" y="11"/>
                  <a:pt x="2141" y="8"/>
                  <a:pt x="2141" y="8"/>
                </a:cubicBezTo>
                <a:cubicBezTo>
                  <a:pt x="2138" y="8"/>
                  <a:pt x="2138" y="8"/>
                  <a:pt x="2138" y="8"/>
                </a:cubicBezTo>
                <a:cubicBezTo>
                  <a:pt x="2138" y="11"/>
                  <a:pt x="2138" y="11"/>
                  <a:pt x="2138" y="11"/>
                </a:cubicBezTo>
                <a:cubicBezTo>
                  <a:pt x="2137" y="10"/>
                  <a:pt x="2137" y="10"/>
                  <a:pt x="2137" y="10"/>
                </a:cubicBezTo>
                <a:cubicBezTo>
                  <a:pt x="2136" y="9"/>
                  <a:pt x="2136" y="9"/>
                  <a:pt x="2136" y="9"/>
                </a:cubicBezTo>
                <a:cubicBezTo>
                  <a:pt x="2130" y="8"/>
                  <a:pt x="2130" y="8"/>
                  <a:pt x="2130" y="8"/>
                </a:cubicBezTo>
                <a:cubicBezTo>
                  <a:pt x="2130" y="8"/>
                  <a:pt x="2128" y="8"/>
                  <a:pt x="2131" y="10"/>
                </a:cubicBezTo>
                <a:cubicBezTo>
                  <a:pt x="2134" y="12"/>
                  <a:pt x="2134" y="14"/>
                  <a:pt x="2134" y="14"/>
                </a:cubicBezTo>
                <a:cubicBezTo>
                  <a:pt x="2132" y="16"/>
                  <a:pt x="2132" y="16"/>
                  <a:pt x="2132" y="16"/>
                </a:cubicBezTo>
                <a:cubicBezTo>
                  <a:pt x="2132" y="16"/>
                  <a:pt x="2130" y="15"/>
                  <a:pt x="2129" y="13"/>
                </a:cubicBezTo>
                <a:cubicBezTo>
                  <a:pt x="2127" y="11"/>
                  <a:pt x="2129" y="10"/>
                  <a:pt x="2129" y="10"/>
                </a:cubicBezTo>
                <a:cubicBezTo>
                  <a:pt x="2126" y="9"/>
                  <a:pt x="2126" y="9"/>
                  <a:pt x="2126" y="9"/>
                </a:cubicBezTo>
                <a:cubicBezTo>
                  <a:pt x="2123" y="12"/>
                  <a:pt x="2123" y="12"/>
                  <a:pt x="2123" y="12"/>
                </a:cubicBezTo>
                <a:cubicBezTo>
                  <a:pt x="2122" y="16"/>
                  <a:pt x="2122" y="16"/>
                  <a:pt x="2122" y="16"/>
                </a:cubicBezTo>
                <a:cubicBezTo>
                  <a:pt x="2120" y="15"/>
                  <a:pt x="2120" y="15"/>
                  <a:pt x="2120" y="15"/>
                </a:cubicBezTo>
                <a:cubicBezTo>
                  <a:pt x="2120" y="14"/>
                  <a:pt x="2120" y="14"/>
                  <a:pt x="2120" y="14"/>
                </a:cubicBezTo>
                <a:cubicBezTo>
                  <a:pt x="2120" y="11"/>
                  <a:pt x="2120" y="11"/>
                  <a:pt x="2120" y="11"/>
                </a:cubicBezTo>
                <a:cubicBezTo>
                  <a:pt x="2121" y="8"/>
                  <a:pt x="2121" y="8"/>
                  <a:pt x="2121" y="8"/>
                </a:cubicBezTo>
                <a:cubicBezTo>
                  <a:pt x="2118" y="9"/>
                  <a:pt x="2118" y="9"/>
                  <a:pt x="2118" y="9"/>
                </a:cubicBezTo>
                <a:cubicBezTo>
                  <a:pt x="2117" y="12"/>
                  <a:pt x="2117" y="12"/>
                  <a:pt x="2117" y="12"/>
                </a:cubicBezTo>
                <a:cubicBezTo>
                  <a:pt x="2115" y="13"/>
                  <a:pt x="2115" y="13"/>
                  <a:pt x="2115" y="13"/>
                </a:cubicBezTo>
                <a:cubicBezTo>
                  <a:pt x="2114" y="11"/>
                  <a:pt x="2114" y="11"/>
                  <a:pt x="2114" y="11"/>
                </a:cubicBezTo>
                <a:cubicBezTo>
                  <a:pt x="2114" y="7"/>
                  <a:pt x="2114" y="7"/>
                  <a:pt x="2114" y="7"/>
                </a:cubicBezTo>
                <a:cubicBezTo>
                  <a:pt x="2113" y="7"/>
                  <a:pt x="2113" y="7"/>
                  <a:pt x="2113" y="7"/>
                </a:cubicBezTo>
                <a:cubicBezTo>
                  <a:pt x="2111" y="8"/>
                  <a:pt x="2111" y="8"/>
                  <a:pt x="2111" y="8"/>
                </a:cubicBezTo>
                <a:cubicBezTo>
                  <a:pt x="2110" y="13"/>
                  <a:pt x="2110" y="13"/>
                  <a:pt x="2110" y="13"/>
                </a:cubicBezTo>
                <a:cubicBezTo>
                  <a:pt x="2110" y="16"/>
                  <a:pt x="2110" y="16"/>
                  <a:pt x="2110" y="16"/>
                </a:cubicBezTo>
                <a:cubicBezTo>
                  <a:pt x="2106" y="15"/>
                  <a:pt x="2106" y="15"/>
                  <a:pt x="2106" y="15"/>
                </a:cubicBezTo>
                <a:cubicBezTo>
                  <a:pt x="2105" y="14"/>
                  <a:pt x="2105" y="14"/>
                  <a:pt x="2105" y="14"/>
                </a:cubicBezTo>
                <a:cubicBezTo>
                  <a:pt x="2104" y="12"/>
                  <a:pt x="2104" y="12"/>
                  <a:pt x="2104" y="12"/>
                </a:cubicBezTo>
                <a:cubicBezTo>
                  <a:pt x="2100" y="12"/>
                  <a:pt x="2100" y="12"/>
                  <a:pt x="2100" y="12"/>
                </a:cubicBezTo>
                <a:cubicBezTo>
                  <a:pt x="2099" y="14"/>
                  <a:pt x="2099" y="14"/>
                  <a:pt x="2099" y="14"/>
                </a:cubicBezTo>
                <a:cubicBezTo>
                  <a:pt x="2097" y="17"/>
                  <a:pt x="2097" y="17"/>
                  <a:pt x="2097" y="17"/>
                </a:cubicBezTo>
                <a:cubicBezTo>
                  <a:pt x="2096" y="18"/>
                  <a:pt x="2096" y="18"/>
                  <a:pt x="2096" y="18"/>
                </a:cubicBezTo>
                <a:cubicBezTo>
                  <a:pt x="2094" y="15"/>
                  <a:pt x="2094" y="15"/>
                  <a:pt x="2094" y="15"/>
                </a:cubicBezTo>
                <a:cubicBezTo>
                  <a:pt x="2093" y="13"/>
                  <a:pt x="2093" y="13"/>
                  <a:pt x="2093" y="13"/>
                </a:cubicBezTo>
                <a:cubicBezTo>
                  <a:pt x="2090" y="16"/>
                  <a:pt x="2090" y="16"/>
                  <a:pt x="2090" y="16"/>
                </a:cubicBezTo>
                <a:cubicBezTo>
                  <a:pt x="2090" y="15"/>
                  <a:pt x="2090" y="15"/>
                  <a:pt x="2090" y="15"/>
                </a:cubicBezTo>
                <a:cubicBezTo>
                  <a:pt x="2090" y="12"/>
                  <a:pt x="2090" y="12"/>
                  <a:pt x="2090" y="12"/>
                </a:cubicBezTo>
                <a:cubicBezTo>
                  <a:pt x="2093" y="8"/>
                  <a:pt x="2093" y="8"/>
                  <a:pt x="2093" y="8"/>
                </a:cubicBezTo>
                <a:cubicBezTo>
                  <a:pt x="2090" y="9"/>
                  <a:pt x="2090" y="9"/>
                  <a:pt x="2090" y="9"/>
                </a:cubicBezTo>
                <a:cubicBezTo>
                  <a:pt x="2088" y="10"/>
                  <a:pt x="2088" y="10"/>
                  <a:pt x="2088" y="10"/>
                </a:cubicBezTo>
                <a:cubicBezTo>
                  <a:pt x="2086" y="12"/>
                  <a:pt x="2086" y="12"/>
                  <a:pt x="2086" y="12"/>
                </a:cubicBezTo>
                <a:cubicBezTo>
                  <a:pt x="2085" y="14"/>
                  <a:pt x="2085" y="14"/>
                  <a:pt x="2085" y="14"/>
                </a:cubicBezTo>
                <a:cubicBezTo>
                  <a:pt x="2082" y="15"/>
                  <a:pt x="2082" y="15"/>
                  <a:pt x="2082" y="15"/>
                </a:cubicBezTo>
                <a:cubicBezTo>
                  <a:pt x="2082" y="16"/>
                  <a:pt x="2082" y="16"/>
                  <a:pt x="2082" y="16"/>
                </a:cubicBezTo>
                <a:cubicBezTo>
                  <a:pt x="2080" y="16"/>
                  <a:pt x="2080" y="16"/>
                  <a:pt x="2080" y="16"/>
                </a:cubicBezTo>
                <a:cubicBezTo>
                  <a:pt x="2079" y="15"/>
                  <a:pt x="2079" y="15"/>
                  <a:pt x="2079" y="15"/>
                </a:cubicBezTo>
                <a:cubicBezTo>
                  <a:pt x="2077" y="13"/>
                  <a:pt x="2077" y="13"/>
                  <a:pt x="2077" y="13"/>
                </a:cubicBezTo>
                <a:cubicBezTo>
                  <a:pt x="2072" y="15"/>
                  <a:pt x="2072" y="15"/>
                  <a:pt x="2072" y="15"/>
                </a:cubicBezTo>
                <a:cubicBezTo>
                  <a:pt x="2069" y="15"/>
                  <a:pt x="2069" y="15"/>
                  <a:pt x="2069" y="15"/>
                </a:cubicBezTo>
                <a:cubicBezTo>
                  <a:pt x="2073" y="6"/>
                  <a:pt x="2073" y="6"/>
                  <a:pt x="2073" y="6"/>
                </a:cubicBezTo>
                <a:cubicBezTo>
                  <a:pt x="2065" y="9"/>
                  <a:pt x="2065" y="9"/>
                  <a:pt x="2065" y="9"/>
                </a:cubicBezTo>
                <a:cubicBezTo>
                  <a:pt x="2065" y="12"/>
                  <a:pt x="2065" y="12"/>
                  <a:pt x="2065" y="12"/>
                </a:cubicBezTo>
                <a:cubicBezTo>
                  <a:pt x="2060" y="12"/>
                  <a:pt x="2060" y="12"/>
                  <a:pt x="2060" y="12"/>
                </a:cubicBezTo>
                <a:cubicBezTo>
                  <a:pt x="2060" y="6"/>
                  <a:pt x="2060" y="6"/>
                  <a:pt x="2060" y="6"/>
                </a:cubicBezTo>
                <a:cubicBezTo>
                  <a:pt x="2057" y="9"/>
                  <a:pt x="2057" y="9"/>
                  <a:pt x="2057" y="9"/>
                </a:cubicBezTo>
                <a:cubicBezTo>
                  <a:pt x="2057" y="12"/>
                  <a:pt x="2057" y="12"/>
                  <a:pt x="2057" y="12"/>
                </a:cubicBezTo>
                <a:cubicBezTo>
                  <a:pt x="2057" y="15"/>
                  <a:pt x="2057" y="15"/>
                  <a:pt x="2057" y="15"/>
                </a:cubicBezTo>
                <a:cubicBezTo>
                  <a:pt x="2054" y="17"/>
                  <a:pt x="2054" y="17"/>
                  <a:pt x="2054" y="17"/>
                </a:cubicBezTo>
                <a:cubicBezTo>
                  <a:pt x="2052" y="16"/>
                  <a:pt x="2052" y="16"/>
                  <a:pt x="2052" y="16"/>
                </a:cubicBezTo>
                <a:cubicBezTo>
                  <a:pt x="2052" y="12"/>
                  <a:pt x="2052" y="12"/>
                  <a:pt x="2052" y="12"/>
                </a:cubicBezTo>
                <a:cubicBezTo>
                  <a:pt x="2055" y="6"/>
                  <a:pt x="2055" y="6"/>
                  <a:pt x="2055" y="6"/>
                </a:cubicBezTo>
                <a:cubicBezTo>
                  <a:pt x="2052" y="5"/>
                  <a:pt x="2052" y="5"/>
                  <a:pt x="2052" y="5"/>
                </a:cubicBezTo>
                <a:cubicBezTo>
                  <a:pt x="2050" y="7"/>
                  <a:pt x="2050" y="7"/>
                  <a:pt x="2050" y="7"/>
                </a:cubicBezTo>
                <a:cubicBezTo>
                  <a:pt x="2048" y="11"/>
                  <a:pt x="2048" y="11"/>
                  <a:pt x="2048" y="11"/>
                </a:cubicBezTo>
                <a:cubicBezTo>
                  <a:pt x="2047" y="11"/>
                  <a:pt x="2047" y="11"/>
                  <a:pt x="2047" y="11"/>
                </a:cubicBezTo>
                <a:cubicBezTo>
                  <a:pt x="2046" y="8"/>
                  <a:pt x="2046" y="8"/>
                  <a:pt x="2046" y="8"/>
                </a:cubicBezTo>
                <a:cubicBezTo>
                  <a:pt x="2044" y="6"/>
                  <a:pt x="2044" y="6"/>
                  <a:pt x="2044" y="6"/>
                </a:cubicBezTo>
                <a:cubicBezTo>
                  <a:pt x="2041" y="9"/>
                  <a:pt x="2041" y="9"/>
                  <a:pt x="2041" y="9"/>
                </a:cubicBezTo>
                <a:cubicBezTo>
                  <a:pt x="2040" y="10"/>
                  <a:pt x="2040" y="10"/>
                  <a:pt x="2040" y="10"/>
                </a:cubicBezTo>
                <a:cubicBezTo>
                  <a:pt x="2037" y="10"/>
                  <a:pt x="2037" y="10"/>
                  <a:pt x="2037" y="10"/>
                </a:cubicBezTo>
                <a:cubicBezTo>
                  <a:pt x="2035" y="3"/>
                  <a:pt x="2035" y="3"/>
                  <a:pt x="2035" y="3"/>
                </a:cubicBezTo>
                <a:cubicBezTo>
                  <a:pt x="2032" y="7"/>
                  <a:pt x="2032" y="7"/>
                  <a:pt x="2032" y="7"/>
                </a:cubicBezTo>
                <a:cubicBezTo>
                  <a:pt x="2032" y="14"/>
                  <a:pt x="2032" y="14"/>
                  <a:pt x="2032" y="14"/>
                </a:cubicBezTo>
                <a:cubicBezTo>
                  <a:pt x="2027" y="14"/>
                  <a:pt x="2027" y="14"/>
                  <a:pt x="2027" y="14"/>
                </a:cubicBezTo>
                <a:cubicBezTo>
                  <a:pt x="2027" y="7"/>
                  <a:pt x="2027" y="7"/>
                  <a:pt x="2027" y="7"/>
                </a:cubicBezTo>
                <a:cubicBezTo>
                  <a:pt x="2024" y="7"/>
                  <a:pt x="2024" y="7"/>
                  <a:pt x="2024" y="7"/>
                </a:cubicBezTo>
                <a:cubicBezTo>
                  <a:pt x="2024" y="14"/>
                  <a:pt x="2024" y="14"/>
                  <a:pt x="2024" y="14"/>
                </a:cubicBezTo>
                <a:cubicBezTo>
                  <a:pt x="2023" y="14"/>
                  <a:pt x="2023" y="14"/>
                  <a:pt x="2023" y="14"/>
                </a:cubicBezTo>
                <a:cubicBezTo>
                  <a:pt x="2022" y="10"/>
                  <a:pt x="2022" y="10"/>
                  <a:pt x="2022" y="10"/>
                </a:cubicBezTo>
                <a:cubicBezTo>
                  <a:pt x="2020" y="10"/>
                  <a:pt x="2020" y="10"/>
                  <a:pt x="2020" y="10"/>
                </a:cubicBezTo>
                <a:cubicBezTo>
                  <a:pt x="2019" y="13"/>
                  <a:pt x="2019" y="13"/>
                  <a:pt x="2019" y="13"/>
                </a:cubicBezTo>
                <a:cubicBezTo>
                  <a:pt x="2017" y="13"/>
                  <a:pt x="2017" y="13"/>
                  <a:pt x="2017" y="13"/>
                </a:cubicBezTo>
                <a:cubicBezTo>
                  <a:pt x="2017" y="7"/>
                  <a:pt x="2017" y="7"/>
                  <a:pt x="2017" y="7"/>
                </a:cubicBezTo>
                <a:cubicBezTo>
                  <a:pt x="2015" y="6"/>
                  <a:pt x="2015" y="6"/>
                  <a:pt x="2015" y="6"/>
                </a:cubicBezTo>
                <a:cubicBezTo>
                  <a:pt x="2013" y="7"/>
                  <a:pt x="2013" y="7"/>
                  <a:pt x="2013" y="7"/>
                </a:cubicBezTo>
                <a:cubicBezTo>
                  <a:pt x="2013" y="7"/>
                  <a:pt x="2017" y="12"/>
                  <a:pt x="2013" y="12"/>
                </a:cubicBezTo>
                <a:cubicBezTo>
                  <a:pt x="2010" y="12"/>
                  <a:pt x="2007" y="16"/>
                  <a:pt x="2007" y="16"/>
                </a:cubicBezTo>
                <a:cubicBezTo>
                  <a:pt x="2007" y="16"/>
                  <a:pt x="2006" y="17"/>
                  <a:pt x="2005" y="17"/>
                </a:cubicBezTo>
                <a:cubicBezTo>
                  <a:pt x="2004" y="16"/>
                  <a:pt x="2005" y="10"/>
                  <a:pt x="2005" y="10"/>
                </a:cubicBezTo>
                <a:cubicBezTo>
                  <a:pt x="2002" y="10"/>
                  <a:pt x="2002" y="10"/>
                  <a:pt x="2002" y="10"/>
                </a:cubicBezTo>
                <a:cubicBezTo>
                  <a:pt x="1999" y="12"/>
                  <a:pt x="1999" y="12"/>
                  <a:pt x="1999" y="12"/>
                </a:cubicBezTo>
                <a:cubicBezTo>
                  <a:pt x="1996" y="16"/>
                  <a:pt x="1996" y="16"/>
                  <a:pt x="1996" y="16"/>
                </a:cubicBezTo>
                <a:cubicBezTo>
                  <a:pt x="1995" y="9"/>
                  <a:pt x="1995" y="9"/>
                  <a:pt x="1995" y="9"/>
                </a:cubicBezTo>
                <a:cubicBezTo>
                  <a:pt x="1993" y="10"/>
                  <a:pt x="1993" y="10"/>
                  <a:pt x="1993" y="10"/>
                </a:cubicBezTo>
                <a:cubicBezTo>
                  <a:pt x="1990" y="15"/>
                  <a:pt x="1990" y="15"/>
                  <a:pt x="1990" y="15"/>
                </a:cubicBezTo>
                <a:cubicBezTo>
                  <a:pt x="1989" y="8"/>
                  <a:pt x="1989" y="8"/>
                  <a:pt x="1989" y="8"/>
                </a:cubicBezTo>
                <a:cubicBezTo>
                  <a:pt x="1986" y="8"/>
                  <a:pt x="1986" y="8"/>
                  <a:pt x="1986" y="8"/>
                </a:cubicBezTo>
                <a:cubicBezTo>
                  <a:pt x="1984" y="15"/>
                  <a:pt x="1984" y="15"/>
                  <a:pt x="1984" y="15"/>
                </a:cubicBezTo>
                <a:cubicBezTo>
                  <a:pt x="1982" y="9"/>
                  <a:pt x="1982" y="9"/>
                  <a:pt x="1982" y="9"/>
                </a:cubicBezTo>
                <a:cubicBezTo>
                  <a:pt x="1980" y="10"/>
                  <a:pt x="1980" y="10"/>
                  <a:pt x="1980" y="10"/>
                </a:cubicBezTo>
                <a:cubicBezTo>
                  <a:pt x="1979" y="16"/>
                  <a:pt x="1979" y="16"/>
                  <a:pt x="1979" y="16"/>
                </a:cubicBezTo>
                <a:cubicBezTo>
                  <a:pt x="1978" y="12"/>
                  <a:pt x="1978" y="12"/>
                  <a:pt x="1978" y="12"/>
                </a:cubicBezTo>
                <a:cubicBezTo>
                  <a:pt x="1975" y="13"/>
                  <a:pt x="1975" y="13"/>
                  <a:pt x="1975" y="13"/>
                </a:cubicBezTo>
                <a:cubicBezTo>
                  <a:pt x="1974" y="16"/>
                  <a:pt x="1974" y="16"/>
                  <a:pt x="1974" y="16"/>
                </a:cubicBezTo>
                <a:cubicBezTo>
                  <a:pt x="1972" y="16"/>
                  <a:pt x="1972" y="16"/>
                  <a:pt x="1972" y="16"/>
                </a:cubicBezTo>
                <a:cubicBezTo>
                  <a:pt x="1973" y="8"/>
                  <a:pt x="1973" y="8"/>
                  <a:pt x="1973" y="8"/>
                </a:cubicBezTo>
                <a:cubicBezTo>
                  <a:pt x="1971" y="7"/>
                  <a:pt x="1971" y="7"/>
                  <a:pt x="1971" y="7"/>
                </a:cubicBezTo>
                <a:cubicBezTo>
                  <a:pt x="1970" y="7"/>
                  <a:pt x="1970" y="7"/>
                  <a:pt x="1970" y="7"/>
                </a:cubicBezTo>
                <a:cubicBezTo>
                  <a:pt x="1968" y="12"/>
                  <a:pt x="1968" y="12"/>
                  <a:pt x="1968" y="12"/>
                </a:cubicBezTo>
                <a:cubicBezTo>
                  <a:pt x="1966" y="7"/>
                  <a:pt x="1966" y="7"/>
                  <a:pt x="1966" y="7"/>
                </a:cubicBezTo>
                <a:cubicBezTo>
                  <a:pt x="1965" y="7"/>
                  <a:pt x="1965" y="7"/>
                  <a:pt x="1965" y="7"/>
                </a:cubicBezTo>
                <a:cubicBezTo>
                  <a:pt x="1963" y="13"/>
                  <a:pt x="1963" y="13"/>
                  <a:pt x="1963" y="13"/>
                </a:cubicBezTo>
                <a:cubicBezTo>
                  <a:pt x="1962" y="4"/>
                  <a:pt x="1962" y="4"/>
                  <a:pt x="1962" y="4"/>
                </a:cubicBezTo>
                <a:cubicBezTo>
                  <a:pt x="1959" y="4"/>
                  <a:pt x="1959" y="4"/>
                  <a:pt x="1959" y="4"/>
                </a:cubicBezTo>
                <a:cubicBezTo>
                  <a:pt x="1958" y="9"/>
                  <a:pt x="1958" y="9"/>
                  <a:pt x="1958" y="9"/>
                </a:cubicBezTo>
                <a:cubicBezTo>
                  <a:pt x="1954" y="10"/>
                  <a:pt x="1954" y="10"/>
                  <a:pt x="1954" y="10"/>
                </a:cubicBezTo>
                <a:cubicBezTo>
                  <a:pt x="1955" y="13"/>
                  <a:pt x="1955" y="13"/>
                  <a:pt x="1955" y="13"/>
                </a:cubicBezTo>
                <a:cubicBezTo>
                  <a:pt x="1953" y="13"/>
                  <a:pt x="1953" y="13"/>
                  <a:pt x="1953" y="13"/>
                </a:cubicBezTo>
                <a:cubicBezTo>
                  <a:pt x="1951" y="11"/>
                  <a:pt x="1951" y="11"/>
                  <a:pt x="1951" y="11"/>
                </a:cubicBezTo>
                <a:cubicBezTo>
                  <a:pt x="1950" y="14"/>
                  <a:pt x="1950" y="14"/>
                  <a:pt x="1950" y="14"/>
                </a:cubicBezTo>
                <a:cubicBezTo>
                  <a:pt x="1947" y="13"/>
                  <a:pt x="1947" y="13"/>
                  <a:pt x="1947" y="13"/>
                </a:cubicBezTo>
                <a:cubicBezTo>
                  <a:pt x="1947" y="9"/>
                  <a:pt x="1947" y="9"/>
                  <a:pt x="1947" y="9"/>
                </a:cubicBezTo>
                <a:cubicBezTo>
                  <a:pt x="1943" y="8"/>
                  <a:pt x="1943" y="8"/>
                  <a:pt x="1943" y="8"/>
                </a:cubicBezTo>
                <a:cubicBezTo>
                  <a:pt x="1942" y="14"/>
                  <a:pt x="1942" y="14"/>
                  <a:pt x="1942" y="14"/>
                </a:cubicBezTo>
                <a:cubicBezTo>
                  <a:pt x="1940" y="14"/>
                  <a:pt x="1940" y="14"/>
                  <a:pt x="1940" y="14"/>
                </a:cubicBezTo>
                <a:cubicBezTo>
                  <a:pt x="1941" y="8"/>
                  <a:pt x="1941" y="8"/>
                  <a:pt x="1941" y="8"/>
                </a:cubicBezTo>
                <a:cubicBezTo>
                  <a:pt x="1936" y="7"/>
                  <a:pt x="1936" y="7"/>
                  <a:pt x="1936" y="7"/>
                </a:cubicBezTo>
                <a:cubicBezTo>
                  <a:pt x="1937" y="15"/>
                  <a:pt x="1937" y="15"/>
                  <a:pt x="1937" y="15"/>
                </a:cubicBezTo>
                <a:cubicBezTo>
                  <a:pt x="1931" y="15"/>
                  <a:pt x="1931" y="15"/>
                  <a:pt x="1931" y="15"/>
                </a:cubicBezTo>
                <a:cubicBezTo>
                  <a:pt x="1930" y="9"/>
                  <a:pt x="1930" y="9"/>
                  <a:pt x="1930" y="9"/>
                </a:cubicBezTo>
                <a:cubicBezTo>
                  <a:pt x="1926" y="9"/>
                  <a:pt x="1926" y="9"/>
                  <a:pt x="1926" y="9"/>
                </a:cubicBezTo>
                <a:cubicBezTo>
                  <a:pt x="1927" y="16"/>
                  <a:pt x="1927" y="16"/>
                  <a:pt x="1927" y="16"/>
                </a:cubicBezTo>
                <a:cubicBezTo>
                  <a:pt x="1925" y="16"/>
                  <a:pt x="1925" y="16"/>
                  <a:pt x="1925" y="16"/>
                </a:cubicBezTo>
                <a:cubicBezTo>
                  <a:pt x="1924" y="10"/>
                  <a:pt x="1924" y="10"/>
                  <a:pt x="1924" y="10"/>
                </a:cubicBezTo>
                <a:cubicBezTo>
                  <a:pt x="1921" y="10"/>
                  <a:pt x="1921" y="10"/>
                  <a:pt x="1921" y="10"/>
                </a:cubicBezTo>
                <a:cubicBezTo>
                  <a:pt x="1920" y="13"/>
                  <a:pt x="1920" y="13"/>
                  <a:pt x="1920" y="13"/>
                </a:cubicBezTo>
                <a:cubicBezTo>
                  <a:pt x="1918" y="9"/>
                  <a:pt x="1918" y="9"/>
                  <a:pt x="1918" y="9"/>
                </a:cubicBezTo>
                <a:cubicBezTo>
                  <a:pt x="1914" y="10"/>
                  <a:pt x="1914" y="10"/>
                  <a:pt x="1914" y="10"/>
                </a:cubicBezTo>
                <a:cubicBezTo>
                  <a:pt x="1914" y="11"/>
                  <a:pt x="1914" y="11"/>
                  <a:pt x="1914" y="11"/>
                </a:cubicBezTo>
                <a:cubicBezTo>
                  <a:pt x="1916" y="15"/>
                  <a:pt x="1916" y="15"/>
                  <a:pt x="1916" y="15"/>
                </a:cubicBezTo>
                <a:cubicBezTo>
                  <a:pt x="1916" y="17"/>
                  <a:pt x="1916" y="17"/>
                  <a:pt x="1916" y="17"/>
                </a:cubicBezTo>
                <a:cubicBezTo>
                  <a:pt x="1914" y="17"/>
                  <a:pt x="1914" y="17"/>
                  <a:pt x="1914" y="17"/>
                </a:cubicBezTo>
                <a:cubicBezTo>
                  <a:pt x="1912" y="15"/>
                  <a:pt x="1912" y="15"/>
                  <a:pt x="1912" y="15"/>
                </a:cubicBezTo>
                <a:cubicBezTo>
                  <a:pt x="1910" y="15"/>
                  <a:pt x="1910" y="15"/>
                  <a:pt x="1910" y="15"/>
                </a:cubicBezTo>
                <a:cubicBezTo>
                  <a:pt x="1909" y="17"/>
                  <a:pt x="1909" y="17"/>
                  <a:pt x="1909" y="17"/>
                </a:cubicBezTo>
                <a:cubicBezTo>
                  <a:pt x="1909" y="14"/>
                  <a:pt x="1909" y="14"/>
                  <a:pt x="1909" y="14"/>
                </a:cubicBezTo>
                <a:cubicBezTo>
                  <a:pt x="1908" y="11"/>
                  <a:pt x="1908" y="11"/>
                  <a:pt x="1908" y="11"/>
                </a:cubicBezTo>
                <a:cubicBezTo>
                  <a:pt x="1908" y="12"/>
                  <a:pt x="1908" y="12"/>
                  <a:pt x="1908" y="12"/>
                </a:cubicBezTo>
                <a:cubicBezTo>
                  <a:pt x="1906" y="17"/>
                  <a:pt x="1906" y="17"/>
                  <a:pt x="1906" y="17"/>
                </a:cubicBezTo>
                <a:cubicBezTo>
                  <a:pt x="1903" y="10"/>
                  <a:pt x="1903" y="10"/>
                  <a:pt x="1903" y="10"/>
                </a:cubicBezTo>
                <a:cubicBezTo>
                  <a:pt x="1901" y="10"/>
                  <a:pt x="1901" y="10"/>
                  <a:pt x="1901" y="10"/>
                </a:cubicBezTo>
                <a:cubicBezTo>
                  <a:pt x="1899" y="13"/>
                  <a:pt x="1899" y="13"/>
                  <a:pt x="1899" y="13"/>
                </a:cubicBezTo>
                <a:cubicBezTo>
                  <a:pt x="1898" y="15"/>
                  <a:pt x="1898" y="15"/>
                  <a:pt x="1898" y="15"/>
                </a:cubicBezTo>
                <a:cubicBezTo>
                  <a:pt x="1896" y="16"/>
                  <a:pt x="1896" y="16"/>
                  <a:pt x="1896" y="16"/>
                </a:cubicBezTo>
                <a:cubicBezTo>
                  <a:pt x="1893" y="15"/>
                  <a:pt x="1893" y="15"/>
                  <a:pt x="1893" y="15"/>
                </a:cubicBezTo>
                <a:cubicBezTo>
                  <a:pt x="1892" y="15"/>
                  <a:pt x="1892" y="15"/>
                  <a:pt x="1892" y="15"/>
                </a:cubicBezTo>
                <a:cubicBezTo>
                  <a:pt x="1892" y="9"/>
                  <a:pt x="1892" y="9"/>
                  <a:pt x="1892" y="9"/>
                </a:cubicBezTo>
                <a:cubicBezTo>
                  <a:pt x="1887" y="9"/>
                  <a:pt x="1887" y="9"/>
                  <a:pt x="1887" y="9"/>
                </a:cubicBezTo>
                <a:cubicBezTo>
                  <a:pt x="1886" y="12"/>
                  <a:pt x="1886" y="12"/>
                  <a:pt x="1886" y="12"/>
                </a:cubicBezTo>
                <a:cubicBezTo>
                  <a:pt x="1884" y="14"/>
                  <a:pt x="1884" y="14"/>
                  <a:pt x="1884" y="14"/>
                </a:cubicBezTo>
                <a:cubicBezTo>
                  <a:pt x="1883" y="16"/>
                  <a:pt x="1883" y="16"/>
                  <a:pt x="1883" y="16"/>
                </a:cubicBezTo>
                <a:cubicBezTo>
                  <a:pt x="1879" y="15"/>
                  <a:pt x="1879" y="15"/>
                  <a:pt x="1879" y="15"/>
                </a:cubicBezTo>
                <a:cubicBezTo>
                  <a:pt x="1879" y="15"/>
                  <a:pt x="1879" y="13"/>
                  <a:pt x="1878" y="12"/>
                </a:cubicBezTo>
                <a:cubicBezTo>
                  <a:pt x="1877" y="11"/>
                  <a:pt x="1872" y="14"/>
                  <a:pt x="1872" y="14"/>
                </a:cubicBezTo>
                <a:cubicBezTo>
                  <a:pt x="1870" y="15"/>
                  <a:pt x="1870" y="15"/>
                  <a:pt x="1870" y="15"/>
                </a:cubicBezTo>
                <a:cubicBezTo>
                  <a:pt x="1870" y="9"/>
                  <a:pt x="1870" y="9"/>
                  <a:pt x="1870" y="9"/>
                </a:cubicBezTo>
                <a:cubicBezTo>
                  <a:pt x="1865" y="8"/>
                  <a:pt x="1865" y="8"/>
                  <a:pt x="1865" y="8"/>
                </a:cubicBezTo>
                <a:cubicBezTo>
                  <a:pt x="1866" y="12"/>
                  <a:pt x="1866" y="12"/>
                  <a:pt x="1866" y="12"/>
                </a:cubicBezTo>
                <a:cubicBezTo>
                  <a:pt x="1860" y="12"/>
                  <a:pt x="1860" y="12"/>
                  <a:pt x="1860" y="12"/>
                </a:cubicBezTo>
                <a:cubicBezTo>
                  <a:pt x="1860" y="8"/>
                  <a:pt x="1860" y="8"/>
                  <a:pt x="1860" y="8"/>
                </a:cubicBezTo>
                <a:cubicBezTo>
                  <a:pt x="1858" y="7"/>
                  <a:pt x="1858" y="7"/>
                  <a:pt x="1858" y="7"/>
                </a:cubicBezTo>
                <a:cubicBezTo>
                  <a:pt x="1857" y="14"/>
                  <a:pt x="1857" y="14"/>
                  <a:pt x="1857" y="14"/>
                </a:cubicBezTo>
                <a:cubicBezTo>
                  <a:pt x="1856" y="16"/>
                  <a:pt x="1856" y="16"/>
                  <a:pt x="1856" y="16"/>
                </a:cubicBezTo>
                <a:cubicBezTo>
                  <a:pt x="1856" y="16"/>
                  <a:pt x="1854" y="16"/>
                  <a:pt x="1854" y="15"/>
                </a:cubicBezTo>
                <a:cubicBezTo>
                  <a:pt x="1853" y="14"/>
                  <a:pt x="1854" y="10"/>
                  <a:pt x="1854" y="10"/>
                </a:cubicBezTo>
                <a:cubicBezTo>
                  <a:pt x="1855" y="6"/>
                  <a:pt x="1855" y="6"/>
                  <a:pt x="1855" y="6"/>
                </a:cubicBezTo>
                <a:cubicBezTo>
                  <a:pt x="1852" y="5"/>
                  <a:pt x="1852" y="5"/>
                  <a:pt x="1852" y="5"/>
                </a:cubicBezTo>
                <a:cubicBezTo>
                  <a:pt x="1852" y="7"/>
                  <a:pt x="1852" y="7"/>
                  <a:pt x="1852" y="7"/>
                </a:cubicBezTo>
                <a:cubicBezTo>
                  <a:pt x="1850" y="10"/>
                  <a:pt x="1850" y="10"/>
                  <a:pt x="1850" y="10"/>
                </a:cubicBezTo>
                <a:cubicBezTo>
                  <a:pt x="1848" y="10"/>
                  <a:pt x="1848" y="10"/>
                  <a:pt x="1848" y="10"/>
                </a:cubicBezTo>
                <a:cubicBezTo>
                  <a:pt x="1847" y="7"/>
                  <a:pt x="1847" y="7"/>
                  <a:pt x="1847" y="7"/>
                </a:cubicBezTo>
                <a:cubicBezTo>
                  <a:pt x="1844" y="7"/>
                  <a:pt x="1844" y="7"/>
                  <a:pt x="1844" y="7"/>
                </a:cubicBezTo>
                <a:cubicBezTo>
                  <a:pt x="1842" y="8"/>
                  <a:pt x="1842" y="8"/>
                  <a:pt x="1842" y="8"/>
                </a:cubicBezTo>
                <a:cubicBezTo>
                  <a:pt x="1840" y="10"/>
                  <a:pt x="1840" y="10"/>
                  <a:pt x="1840" y="10"/>
                </a:cubicBezTo>
                <a:cubicBezTo>
                  <a:pt x="1838" y="10"/>
                  <a:pt x="1838" y="10"/>
                  <a:pt x="1838" y="10"/>
                </a:cubicBezTo>
                <a:cubicBezTo>
                  <a:pt x="1836" y="7"/>
                  <a:pt x="1836" y="7"/>
                  <a:pt x="1836" y="7"/>
                </a:cubicBezTo>
                <a:cubicBezTo>
                  <a:pt x="1833" y="7"/>
                  <a:pt x="1833" y="7"/>
                  <a:pt x="1833" y="7"/>
                </a:cubicBezTo>
                <a:cubicBezTo>
                  <a:pt x="1833" y="9"/>
                  <a:pt x="1833" y="9"/>
                  <a:pt x="1833" y="9"/>
                </a:cubicBezTo>
                <a:cubicBezTo>
                  <a:pt x="1833" y="9"/>
                  <a:pt x="1833" y="9"/>
                  <a:pt x="1833" y="12"/>
                </a:cubicBezTo>
                <a:cubicBezTo>
                  <a:pt x="1833" y="14"/>
                  <a:pt x="1832" y="14"/>
                  <a:pt x="1832" y="14"/>
                </a:cubicBezTo>
                <a:cubicBezTo>
                  <a:pt x="1832" y="14"/>
                  <a:pt x="1830" y="15"/>
                  <a:pt x="1829" y="13"/>
                </a:cubicBezTo>
                <a:cubicBezTo>
                  <a:pt x="1828" y="12"/>
                  <a:pt x="1829" y="7"/>
                  <a:pt x="1829" y="7"/>
                </a:cubicBezTo>
                <a:cubicBezTo>
                  <a:pt x="1824" y="5"/>
                  <a:pt x="1824" y="5"/>
                  <a:pt x="1824" y="5"/>
                </a:cubicBezTo>
                <a:cubicBezTo>
                  <a:pt x="1823" y="12"/>
                  <a:pt x="1823" y="12"/>
                  <a:pt x="1823" y="12"/>
                </a:cubicBezTo>
                <a:cubicBezTo>
                  <a:pt x="1821" y="9"/>
                  <a:pt x="1821" y="9"/>
                  <a:pt x="1821" y="9"/>
                </a:cubicBezTo>
                <a:cubicBezTo>
                  <a:pt x="1820" y="9"/>
                  <a:pt x="1820" y="9"/>
                  <a:pt x="1820" y="9"/>
                </a:cubicBezTo>
                <a:cubicBezTo>
                  <a:pt x="1820" y="12"/>
                  <a:pt x="1820" y="12"/>
                  <a:pt x="1820" y="12"/>
                </a:cubicBezTo>
                <a:cubicBezTo>
                  <a:pt x="1818" y="12"/>
                  <a:pt x="1818" y="12"/>
                  <a:pt x="1818" y="12"/>
                </a:cubicBezTo>
                <a:cubicBezTo>
                  <a:pt x="1819" y="2"/>
                  <a:pt x="1819" y="2"/>
                  <a:pt x="1819" y="2"/>
                </a:cubicBezTo>
                <a:cubicBezTo>
                  <a:pt x="1816" y="6"/>
                  <a:pt x="1816" y="6"/>
                  <a:pt x="1816" y="6"/>
                </a:cubicBezTo>
                <a:cubicBezTo>
                  <a:pt x="1814" y="7"/>
                  <a:pt x="1814" y="7"/>
                  <a:pt x="1814" y="7"/>
                </a:cubicBezTo>
                <a:cubicBezTo>
                  <a:pt x="1813" y="11"/>
                  <a:pt x="1813" y="11"/>
                  <a:pt x="1813" y="11"/>
                </a:cubicBezTo>
                <a:cubicBezTo>
                  <a:pt x="1809" y="13"/>
                  <a:pt x="1809" y="13"/>
                  <a:pt x="1809" y="13"/>
                </a:cubicBezTo>
                <a:cubicBezTo>
                  <a:pt x="1808" y="16"/>
                  <a:pt x="1808" y="16"/>
                  <a:pt x="1808" y="16"/>
                </a:cubicBezTo>
                <a:cubicBezTo>
                  <a:pt x="1805" y="17"/>
                  <a:pt x="1805" y="17"/>
                  <a:pt x="1805" y="17"/>
                </a:cubicBezTo>
                <a:cubicBezTo>
                  <a:pt x="1805" y="14"/>
                  <a:pt x="1805" y="14"/>
                  <a:pt x="1805" y="14"/>
                </a:cubicBezTo>
                <a:cubicBezTo>
                  <a:pt x="1805" y="14"/>
                  <a:pt x="1804" y="2"/>
                  <a:pt x="1802" y="2"/>
                </a:cubicBezTo>
                <a:cubicBezTo>
                  <a:pt x="1800" y="2"/>
                  <a:pt x="1798" y="13"/>
                  <a:pt x="1798" y="13"/>
                </a:cubicBezTo>
                <a:cubicBezTo>
                  <a:pt x="1797" y="15"/>
                  <a:pt x="1797" y="15"/>
                  <a:pt x="1797" y="15"/>
                </a:cubicBezTo>
                <a:cubicBezTo>
                  <a:pt x="1796" y="13"/>
                  <a:pt x="1796" y="13"/>
                  <a:pt x="1796" y="13"/>
                </a:cubicBezTo>
                <a:cubicBezTo>
                  <a:pt x="1796" y="9"/>
                  <a:pt x="1796" y="9"/>
                  <a:pt x="1796" y="9"/>
                </a:cubicBezTo>
                <a:cubicBezTo>
                  <a:pt x="1793" y="9"/>
                  <a:pt x="1793" y="9"/>
                  <a:pt x="1793" y="9"/>
                </a:cubicBezTo>
                <a:cubicBezTo>
                  <a:pt x="1793" y="14"/>
                  <a:pt x="1793" y="14"/>
                  <a:pt x="1793" y="14"/>
                </a:cubicBezTo>
                <a:cubicBezTo>
                  <a:pt x="1790" y="14"/>
                  <a:pt x="1790" y="14"/>
                  <a:pt x="1790" y="14"/>
                </a:cubicBezTo>
                <a:cubicBezTo>
                  <a:pt x="1789" y="7"/>
                  <a:pt x="1789" y="7"/>
                  <a:pt x="1789" y="7"/>
                </a:cubicBezTo>
                <a:cubicBezTo>
                  <a:pt x="1786" y="7"/>
                  <a:pt x="1786" y="7"/>
                  <a:pt x="1786" y="7"/>
                </a:cubicBezTo>
                <a:cubicBezTo>
                  <a:pt x="1784" y="13"/>
                  <a:pt x="1784" y="13"/>
                  <a:pt x="1784" y="13"/>
                </a:cubicBezTo>
                <a:cubicBezTo>
                  <a:pt x="1784" y="8"/>
                  <a:pt x="1784" y="8"/>
                  <a:pt x="1784" y="8"/>
                </a:cubicBezTo>
                <a:cubicBezTo>
                  <a:pt x="1780" y="1"/>
                  <a:pt x="1780" y="1"/>
                  <a:pt x="1780" y="1"/>
                </a:cubicBezTo>
                <a:cubicBezTo>
                  <a:pt x="1779" y="15"/>
                  <a:pt x="1779" y="15"/>
                  <a:pt x="1779" y="15"/>
                </a:cubicBezTo>
                <a:cubicBezTo>
                  <a:pt x="1779" y="13"/>
                  <a:pt x="1779" y="13"/>
                  <a:pt x="1779" y="13"/>
                </a:cubicBezTo>
                <a:cubicBezTo>
                  <a:pt x="1775" y="13"/>
                  <a:pt x="1775" y="13"/>
                  <a:pt x="1775" y="13"/>
                </a:cubicBezTo>
                <a:cubicBezTo>
                  <a:pt x="1775" y="16"/>
                  <a:pt x="1775" y="16"/>
                  <a:pt x="1775" y="16"/>
                </a:cubicBezTo>
                <a:cubicBezTo>
                  <a:pt x="1773" y="15"/>
                  <a:pt x="1773" y="15"/>
                  <a:pt x="1773" y="15"/>
                </a:cubicBezTo>
                <a:cubicBezTo>
                  <a:pt x="1773" y="7"/>
                  <a:pt x="1773" y="7"/>
                  <a:pt x="1773" y="7"/>
                </a:cubicBezTo>
                <a:cubicBezTo>
                  <a:pt x="1771" y="7"/>
                  <a:pt x="1771" y="7"/>
                  <a:pt x="1771" y="7"/>
                </a:cubicBezTo>
                <a:cubicBezTo>
                  <a:pt x="1768" y="10"/>
                  <a:pt x="1768" y="10"/>
                  <a:pt x="1768" y="10"/>
                </a:cubicBezTo>
                <a:cubicBezTo>
                  <a:pt x="1769" y="2"/>
                  <a:pt x="1769" y="2"/>
                  <a:pt x="1769" y="2"/>
                </a:cubicBezTo>
                <a:cubicBezTo>
                  <a:pt x="1765" y="6"/>
                  <a:pt x="1765" y="6"/>
                  <a:pt x="1765" y="6"/>
                </a:cubicBezTo>
                <a:cubicBezTo>
                  <a:pt x="1765" y="11"/>
                  <a:pt x="1765" y="11"/>
                  <a:pt x="1765" y="11"/>
                </a:cubicBezTo>
                <a:cubicBezTo>
                  <a:pt x="1763" y="11"/>
                  <a:pt x="1763" y="11"/>
                  <a:pt x="1763" y="11"/>
                </a:cubicBezTo>
                <a:cubicBezTo>
                  <a:pt x="1762" y="7"/>
                  <a:pt x="1762" y="7"/>
                  <a:pt x="1762" y="7"/>
                </a:cubicBezTo>
                <a:cubicBezTo>
                  <a:pt x="1757" y="0"/>
                  <a:pt x="1757" y="0"/>
                  <a:pt x="1757" y="0"/>
                </a:cubicBezTo>
                <a:cubicBezTo>
                  <a:pt x="1759" y="8"/>
                  <a:pt x="1759" y="8"/>
                  <a:pt x="1759" y="8"/>
                </a:cubicBezTo>
                <a:cubicBezTo>
                  <a:pt x="1754" y="8"/>
                  <a:pt x="1754" y="8"/>
                  <a:pt x="1754" y="8"/>
                </a:cubicBezTo>
                <a:cubicBezTo>
                  <a:pt x="1754" y="14"/>
                  <a:pt x="1754" y="14"/>
                  <a:pt x="1754" y="14"/>
                </a:cubicBezTo>
                <a:cubicBezTo>
                  <a:pt x="1754" y="12"/>
                  <a:pt x="1754" y="12"/>
                  <a:pt x="1754" y="12"/>
                </a:cubicBezTo>
                <a:cubicBezTo>
                  <a:pt x="1752" y="11"/>
                  <a:pt x="1752" y="11"/>
                  <a:pt x="1752" y="11"/>
                </a:cubicBezTo>
                <a:cubicBezTo>
                  <a:pt x="1750" y="14"/>
                  <a:pt x="1750" y="14"/>
                  <a:pt x="1750" y="14"/>
                </a:cubicBezTo>
                <a:cubicBezTo>
                  <a:pt x="1750" y="9"/>
                  <a:pt x="1750" y="9"/>
                  <a:pt x="1750" y="9"/>
                </a:cubicBezTo>
                <a:cubicBezTo>
                  <a:pt x="1747" y="8"/>
                  <a:pt x="1747" y="8"/>
                  <a:pt x="1747" y="8"/>
                </a:cubicBezTo>
                <a:cubicBezTo>
                  <a:pt x="1747" y="10"/>
                  <a:pt x="1747" y="10"/>
                  <a:pt x="1747" y="10"/>
                </a:cubicBezTo>
                <a:cubicBezTo>
                  <a:pt x="1747" y="10"/>
                  <a:pt x="1747" y="15"/>
                  <a:pt x="1746" y="13"/>
                </a:cubicBezTo>
                <a:cubicBezTo>
                  <a:pt x="1745" y="11"/>
                  <a:pt x="1745" y="8"/>
                  <a:pt x="1745" y="8"/>
                </a:cubicBezTo>
                <a:cubicBezTo>
                  <a:pt x="1742" y="8"/>
                  <a:pt x="1742" y="8"/>
                  <a:pt x="1742" y="8"/>
                </a:cubicBezTo>
                <a:cubicBezTo>
                  <a:pt x="1742" y="11"/>
                  <a:pt x="1742" y="11"/>
                  <a:pt x="1742" y="11"/>
                </a:cubicBezTo>
                <a:cubicBezTo>
                  <a:pt x="1741" y="10"/>
                  <a:pt x="1741" y="10"/>
                  <a:pt x="1741" y="10"/>
                </a:cubicBezTo>
                <a:cubicBezTo>
                  <a:pt x="1740" y="9"/>
                  <a:pt x="1740" y="9"/>
                  <a:pt x="1740" y="9"/>
                </a:cubicBezTo>
                <a:cubicBezTo>
                  <a:pt x="1733" y="8"/>
                  <a:pt x="1733" y="8"/>
                  <a:pt x="1733" y="8"/>
                </a:cubicBezTo>
                <a:cubicBezTo>
                  <a:pt x="1733" y="8"/>
                  <a:pt x="1732" y="8"/>
                  <a:pt x="1735" y="10"/>
                </a:cubicBezTo>
                <a:cubicBezTo>
                  <a:pt x="1738" y="12"/>
                  <a:pt x="1737" y="14"/>
                  <a:pt x="1737" y="14"/>
                </a:cubicBezTo>
                <a:cubicBezTo>
                  <a:pt x="1735" y="16"/>
                  <a:pt x="1735" y="16"/>
                  <a:pt x="1735" y="16"/>
                </a:cubicBezTo>
                <a:cubicBezTo>
                  <a:pt x="1735" y="16"/>
                  <a:pt x="1734" y="15"/>
                  <a:pt x="1732" y="13"/>
                </a:cubicBezTo>
                <a:cubicBezTo>
                  <a:pt x="1731" y="11"/>
                  <a:pt x="1732" y="10"/>
                  <a:pt x="1732" y="10"/>
                </a:cubicBezTo>
                <a:cubicBezTo>
                  <a:pt x="1729" y="9"/>
                  <a:pt x="1729" y="9"/>
                  <a:pt x="1729" y="9"/>
                </a:cubicBezTo>
                <a:cubicBezTo>
                  <a:pt x="1727" y="12"/>
                  <a:pt x="1727" y="12"/>
                  <a:pt x="1727" y="12"/>
                </a:cubicBezTo>
                <a:cubicBezTo>
                  <a:pt x="1726" y="16"/>
                  <a:pt x="1726" y="16"/>
                  <a:pt x="1726" y="16"/>
                </a:cubicBezTo>
                <a:cubicBezTo>
                  <a:pt x="1723" y="15"/>
                  <a:pt x="1723" y="15"/>
                  <a:pt x="1723" y="15"/>
                </a:cubicBezTo>
                <a:cubicBezTo>
                  <a:pt x="1723" y="14"/>
                  <a:pt x="1723" y="14"/>
                  <a:pt x="1723" y="14"/>
                </a:cubicBezTo>
                <a:cubicBezTo>
                  <a:pt x="1724" y="11"/>
                  <a:pt x="1724" y="11"/>
                  <a:pt x="1724" y="11"/>
                </a:cubicBezTo>
                <a:cubicBezTo>
                  <a:pt x="1728" y="4"/>
                  <a:pt x="1728" y="4"/>
                  <a:pt x="1728" y="4"/>
                </a:cubicBezTo>
                <a:cubicBezTo>
                  <a:pt x="1722" y="9"/>
                  <a:pt x="1722" y="9"/>
                  <a:pt x="1722" y="9"/>
                </a:cubicBezTo>
                <a:cubicBezTo>
                  <a:pt x="1721" y="12"/>
                  <a:pt x="1721" y="12"/>
                  <a:pt x="1721" y="12"/>
                </a:cubicBezTo>
                <a:cubicBezTo>
                  <a:pt x="1719" y="13"/>
                  <a:pt x="1719" y="13"/>
                  <a:pt x="1719" y="13"/>
                </a:cubicBezTo>
                <a:cubicBezTo>
                  <a:pt x="1718" y="11"/>
                  <a:pt x="1718" y="11"/>
                  <a:pt x="1718" y="11"/>
                </a:cubicBezTo>
                <a:cubicBezTo>
                  <a:pt x="1720" y="4"/>
                  <a:pt x="1720" y="4"/>
                  <a:pt x="1720" y="4"/>
                </a:cubicBezTo>
                <a:cubicBezTo>
                  <a:pt x="1717" y="7"/>
                  <a:pt x="1717" y="7"/>
                  <a:pt x="1717" y="7"/>
                </a:cubicBezTo>
                <a:cubicBezTo>
                  <a:pt x="1714" y="8"/>
                  <a:pt x="1714" y="8"/>
                  <a:pt x="1714" y="8"/>
                </a:cubicBezTo>
                <a:cubicBezTo>
                  <a:pt x="1713" y="13"/>
                  <a:pt x="1713" y="13"/>
                  <a:pt x="1713" y="13"/>
                </a:cubicBezTo>
                <a:cubicBezTo>
                  <a:pt x="1713" y="16"/>
                  <a:pt x="1713" y="16"/>
                  <a:pt x="1713" y="16"/>
                </a:cubicBezTo>
                <a:cubicBezTo>
                  <a:pt x="1710" y="15"/>
                  <a:pt x="1710" y="15"/>
                  <a:pt x="1710" y="15"/>
                </a:cubicBezTo>
                <a:cubicBezTo>
                  <a:pt x="1708" y="14"/>
                  <a:pt x="1708" y="14"/>
                  <a:pt x="1708" y="14"/>
                </a:cubicBezTo>
                <a:cubicBezTo>
                  <a:pt x="1708" y="12"/>
                  <a:pt x="1708" y="12"/>
                  <a:pt x="1708" y="12"/>
                </a:cubicBezTo>
                <a:cubicBezTo>
                  <a:pt x="1704" y="8"/>
                  <a:pt x="1704" y="8"/>
                  <a:pt x="1704" y="8"/>
                </a:cubicBezTo>
                <a:cubicBezTo>
                  <a:pt x="1703" y="14"/>
                  <a:pt x="1703" y="14"/>
                  <a:pt x="1703" y="14"/>
                </a:cubicBezTo>
                <a:cubicBezTo>
                  <a:pt x="1701" y="17"/>
                  <a:pt x="1701" y="17"/>
                  <a:pt x="1701" y="17"/>
                </a:cubicBezTo>
                <a:cubicBezTo>
                  <a:pt x="1700" y="18"/>
                  <a:pt x="1700" y="18"/>
                  <a:pt x="1700" y="18"/>
                </a:cubicBezTo>
                <a:cubicBezTo>
                  <a:pt x="1697" y="15"/>
                  <a:pt x="1697" y="15"/>
                  <a:pt x="1697" y="15"/>
                </a:cubicBezTo>
                <a:cubicBezTo>
                  <a:pt x="1697" y="13"/>
                  <a:pt x="1697" y="13"/>
                  <a:pt x="1697" y="13"/>
                </a:cubicBezTo>
                <a:cubicBezTo>
                  <a:pt x="1694" y="16"/>
                  <a:pt x="1694" y="16"/>
                  <a:pt x="1694" y="16"/>
                </a:cubicBezTo>
                <a:cubicBezTo>
                  <a:pt x="1693" y="15"/>
                  <a:pt x="1693" y="15"/>
                  <a:pt x="1693" y="15"/>
                </a:cubicBezTo>
                <a:cubicBezTo>
                  <a:pt x="1694" y="12"/>
                  <a:pt x="1694" y="12"/>
                  <a:pt x="1694" y="12"/>
                </a:cubicBezTo>
                <a:cubicBezTo>
                  <a:pt x="1695" y="10"/>
                  <a:pt x="1695" y="10"/>
                  <a:pt x="1695" y="10"/>
                </a:cubicBezTo>
                <a:cubicBezTo>
                  <a:pt x="1693" y="9"/>
                  <a:pt x="1693" y="9"/>
                  <a:pt x="1693" y="9"/>
                </a:cubicBezTo>
                <a:cubicBezTo>
                  <a:pt x="1693" y="6"/>
                  <a:pt x="1693" y="6"/>
                  <a:pt x="1693" y="6"/>
                </a:cubicBezTo>
                <a:cubicBezTo>
                  <a:pt x="1690" y="12"/>
                  <a:pt x="1690" y="12"/>
                  <a:pt x="1690" y="12"/>
                </a:cubicBezTo>
                <a:cubicBezTo>
                  <a:pt x="1688" y="14"/>
                  <a:pt x="1688" y="14"/>
                  <a:pt x="1688" y="14"/>
                </a:cubicBezTo>
                <a:cubicBezTo>
                  <a:pt x="1686" y="15"/>
                  <a:pt x="1686" y="15"/>
                  <a:pt x="1686" y="15"/>
                </a:cubicBezTo>
                <a:cubicBezTo>
                  <a:pt x="1685" y="16"/>
                  <a:pt x="1685" y="16"/>
                  <a:pt x="1685" y="16"/>
                </a:cubicBezTo>
                <a:cubicBezTo>
                  <a:pt x="1683" y="16"/>
                  <a:pt x="1683" y="16"/>
                  <a:pt x="1683" y="16"/>
                </a:cubicBezTo>
                <a:cubicBezTo>
                  <a:pt x="1683" y="15"/>
                  <a:pt x="1683" y="15"/>
                  <a:pt x="1683" y="15"/>
                </a:cubicBezTo>
                <a:cubicBezTo>
                  <a:pt x="1680" y="13"/>
                  <a:pt x="1680" y="13"/>
                  <a:pt x="1680" y="13"/>
                </a:cubicBezTo>
                <a:cubicBezTo>
                  <a:pt x="1676" y="15"/>
                  <a:pt x="1676" y="15"/>
                  <a:pt x="1676" y="15"/>
                </a:cubicBezTo>
                <a:cubicBezTo>
                  <a:pt x="1673" y="15"/>
                  <a:pt x="1673" y="15"/>
                  <a:pt x="1673" y="15"/>
                </a:cubicBezTo>
                <a:cubicBezTo>
                  <a:pt x="1679" y="5"/>
                  <a:pt x="1679" y="5"/>
                  <a:pt x="1679" y="5"/>
                </a:cubicBezTo>
                <a:cubicBezTo>
                  <a:pt x="1669" y="9"/>
                  <a:pt x="1669" y="9"/>
                  <a:pt x="1669" y="9"/>
                </a:cubicBezTo>
                <a:cubicBezTo>
                  <a:pt x="1669" y="12"/>
                  <a:pt x="1669" y="12"/>
                  <a:pt x="1669" y="12"/>
                </a:cubicBezTo>
                <a:cubicBezTo>
                  <a:pt x="1663" y="12"/>
                  <a:pt x="1663" y="12"/>
                  <a:pt x="1663" y="12"/>
                </a:cubicBezTo>
                <a:cubicBezTo>
                  <a:pt x="1663" y="6"/>
                  <a:pt x="1663" y="6"/>
                  <a:pt x="1663" y="6"/>
                </a:cubicBezTo>
                <a:cubicBezTo>
                  <a:pt x="1661" y="9"/>
                  <a:pt x="1661" y="9"/>
                  <a:pt x="1661" y="9"/>
                </a:cubicBezTo>
                <a:cubicBezTo>
                  <a:pt x="1660" y="12"/>
                  <a:pt x="1660" y="12"/>
                  <a:pt x="1660" y="12"/>
                </a:cubicBezTo>
                <a:cubicBezTo>
                  <a:pt x="1660" y="15"/>
                  <a:pt x="1660" y="15"/>
                  <a:pt x="1660" y="15"/>
                </a:cubicBezTo>
                <a:cubicBezTo>
                  <a:pt x="1658" y="17"/>
                  <a:pt x="1658" y="17"/>
                  <a:pt x="1658" y="17"/>
                </a:cubicBezTo>
                <a:cubicBezTo>
                  <a:pt x="1656" y="16"/>
                  <a:pt x="1656" y="16"/>
                  <a:pt x="1656" y="16"/>
                </a:cubicBezTo>
                <a:cubicBezTo>
                  <a:pt x="1656" y="12"/>
                  <a:pt x="1656" y="12"/>
                  <a:pt x="1656" y="12"/>
                </a:cubicBezTo>
                <a:cubicBezTo>
                  <a:pt x="1660" y="0"/>
                  <a:pt x="1660" y="0"/>
                  <a:pt x="1660" y="0"/>
                </a:cubicBezTo>
                <a:cubicBezTo>
                  <a:pt x="1656" y="5"/>
                  <a:pt x="1656" y="5"/>
                  <a:pt x="1656" y="5"/>
                </a:cubicBezTo>
                <a:cubicBezTo>
                  <a:pt x="1654" y="7"/>
                  <a:pt x="1654" y="7"/>
                  <a:pt x="1654" y="7"/>
                </a:cubicBezTo>
                <a:cubicBezTo>
                  <a:pt x="1652" y="11"/>
                  <a:pt x="1652" y="11"/>
                  <a:pt x="1652" y="11"/>
                </a:cubicBezTo>
                <a:cubicBezTo>
                  <a:pt x="1650" y="11"/>
                  <a:pt x="1650" y="11"/>
                  <a:pt x="1650" y="11"/>
                </a:cubicBezTo>
                <a:cubicBezTo>
                  <a:pt x="1649" y="8"/>
                  <a:pt x="1649" y="8"/>
                  <a:pt x="1649" y="8"/>
                </a:cubicBezTo>
                <a:cubicBezTo>
                  <a:pt x="1648" y="6"/>
                  <a:pt x="1648" y="6"/>
                  <a:pt x="1648" y="6"/>
                </a:cubicBezTo>
                <a:cubicBezTo>
                  <a:pt x="1645" y="9"/>
                  <a:pt x="1645" y="9"/>
                  <a:pt x="1645" y="9"/>
                </a:cubicBezTo>
                <a:cubicBezTo>
                  <a:pt x="1643" y="10"/>
                  <a:pt x="1643" y="10"/>
                  <a:pt x="1643" y="10"/>
                </a:cubicBezTo>
                <a:cubicBezTo>
                  <a:pt x="1641" y="10"/>
                  <a:pt x="1641" y="10"/>
                  <a:pt x="1641" y="10"/>
                </a:cubicBezTo>
                <a:cubicBezTo>
                  <a:pt x="1640" y="7"/>
                  <a:pt x="1640" y="7"/>
                  <a:pt x="1640" y="7"/>
                </a:cubicBezTo>
                <a:cubicBezTo>
                  <a:pt x="1635" y="0"/>
                  <a:pt x="1635" y="0"/>
                  <a:pt x="1635" y="0"/>
                </a:cubicBezTo>
                <a:cubicBezTo>
                  <a:pt x="1636" y="14"/>
                  <a:pt x="1636" y="14"/>
                  <a:pt x="1636" y="14"/>
                </a:cubicBezTo>
                <a:cubicBezTo>
                  <a:pt x="1631" y="14"/>
                  <a:pt x="1631" y="14"/>
                  <a:pt x="1631" y="14"/>
                </a:cubicBezTo>
                <a:cubicBezTo>
                  <a:pt x="1631" y="7"/>
                  <a:pt x="1631" y="7"/>
                  <a:pt x="1631" y="7"/>
                </a:cubicBezTo>
                <a:cubicBezTo>
                  <a:pt x="1627" y="2"/>
                  <a:pt x="1627" y="2"/>
                  <a:pt x="1627" y="2"/>
                </a:cubicBezTo>
                <a:cubicBezTo>
                  <a:pt x="1628" y="14"/>
                  <a:pt x="1628" y="14"/>
                  <a:pt x="1628" y="14"/>
                </a:cubicBezTo>
                <a:cubicBezTo>
                  <a:pt x="1627" y="14"/>
                  <a:pt x="1627" y="14"/>
                  <a:pt x="1627" y="14"/>
                </a:cubicBezTo>
                <a:cubicBezTo>
                  <a:pt x="1626" y="10"/>
                  <a:pt x="1626" y="10"/>
                  <a:pt x="1626" y="10"/>
                </a:cubicBezTo>
                <a:cubicBezTo>
                  <a:pt x="1623" y="10"/>
                  <a:pt x="1623" y="10"/>
                  <a:pt x="1623" y="10"/>
                </a:cubicBezTo>
                <a:cubicBezTo>
                  <a:pt x="1622" y="13"/>
                  <a:pt x="1622" y="13"/>
                  <a:pt x="1622" y="13"/>
                </a:cubicBezTo>
                <a:cubicBezTo>
                  <a:pt x="1621" y="13"/>
                  <a:pt x="1621" y="13"/>
                  <a:pt x="1621" y="13"/>
                </a:cubicBezTo>
                <a:cubicBezTo>
                  <a:pt x="1621" y="7"/>
                  <a:pt x="1621" y="7"/>
                  <a:pt x="1621" y="7"/>
                </a:cubicBezTo>
                <a:cubicBezTo>
                  <a:pt x="1619" y="6"/>
                  <a:pt x="1619" y="6"/>
                  <a:pt x="1619" y="6"/>
                </a:cubicBezTo>
                <a:cubicBezTo>
                  <a:pt x="1614" y="5"/>
                  <a:pt x="1614" y="5"/>
                  <a:pt x="1614" y="5"/>
                </a:cubicBezTo>
                <a:cubicBezTo>
                  <a:pt x="1614" y="5"/>
                  <a:pt x="1621" y="12"/>
                  <a:pt x="1617" y="12"/>
                </a:cubicBezTo>
                <a:cubicBezTo>
                  <a:pt x="1613" y="12"/>
                  <a:pt x="1611" y="16"/>
                  <a:pt x="1611" y="16"/>
                </a:cubicBezTo>
                <a:cubicBezTo>
                  <a:pt x="1611" y="16"/>
                  <a:pt x="1610" y="17"/>
                  <a:pt x="1609" y="17"/>
                </a:cubicBezTo>
                <a:cubicBezTo>
                  <a:pt x="1607" y="16"/>
                  <a:pt x="1609" y="6"/>
                  <a:pt x="1609" y="6"/>
                </a:cubicBezTo>
                <a:cubicBezTo>
                  <a:pt x="1606" y="10"/>
                  <a:pt x="1606" y="10"/>
                  <a:pt x="1606" y="10"/>
                </a:cubicBezTo>
                <a:cubicBezTo>
                  <a:pt x="1603" y="12"/>
                  <a:pt x="1603" y="12"/>
                  <a:pt x="1603" y="12"/>
                </a:cubicBezTo>
                <a:cubicBezTo>
                  <a:pt x="1600" y="16"/>
                  <a:pt x="1600" y="16"/>
                  <a:pt x="1600" y="16"/>
                </a:cubicBezTo>
                <a:cubicBezTo>
                  <a:pt x="1599" y="7"/>
                  <a:pt x="1599" y="7"/>
                  <a:pt x="1599" y="7"/>
                </a:cubicBezTo>
                <a:cubicBezTo>
                  <a:pt x="1596" y="10"/>
                  <a:pt x="1596" y="10"/>
                  <a:pt x="1596" y="10"/>
                </a:cubicBezTo>
                <a:cubicBezTo>
                  <a:pt x="1594" y="15"/>
                  <a:pt x="1594" y="15"/>
                  <a:pt x="1594" y="15"/>
                </a:cubicBezTo>
                <a:cubicBezTo>
                  <a:pt x="1593" y="8"/>
                  <a:pt x="1593" y="8"/>
                  <a:pt x="1593" y="8"/>
                </a:cubicBezTo>
                <a:cubicBezTo>
                  <a:pt x="1590" y="4"/>
                  <a:pt x="1590" y="4"/>
                  <a:pt x="1590" y="4"/>
                </a:cubicBezTo>
                <a:cubicBezTo>
                  <a:pt x="1588" y="15"/>
                  <a:pt x="1588" y="15"/>
                  <a:pt x="1588" y="15"/>
                </a:cubicBezTo>
                <a:cubicBezTo>
                  <a:pt x="1586" y="9"/>
                  <a:pt x="1586" y="9"/>
                  <a:pt x="1586" y="9"/>
                </a:cubicBezTo>
                <a:cubicBezTo>
                  <a:pt x="1583" y="10"/>
                  <a:pt x="1583" y="10"/>
                  <a:pt x="1583" y="10"/>
                </a:cubicBezTo>
                <a:cubicBezTo>
                  <a:pt x="1583" y="16"/>
                  <a:pt x="1583" y="16"/>
                  <a:pt x="1583" y="16"/>
                </a:cubicBezTo>
                <a:cubicBezTo>
                  <a:pt x="1582" y="12"/>
                  <a:pt x="1582" y="12"/>
                  <a:pt x="1582" y="12"/>
                </a:cubicBezTo>
                <a:cubicBezTo>
                  <a:pt x="1579" y="13"/>
                  <a:pt x="1579" y="13"/>
                  <a:pt x="1579" y="13"/>
                </a:cubicBezTo>
                <a:cubicBezTo>
                  <a:pt x="1578" y="16"/>
                  <a:pt x="1578" y="16"/>
                  <a:pt x="1578" y="16"/>
                </a:cubicBezTo>
                <a:cubicBezTo>
                  <a:pt x="1576" y="16"/>
                  <a:pt x="1576" y="16"/>
                  <a:pt x="1576" y="16"/>
                </a:cubicBezTo>
                <a:cubicBezTo>
                  <a:pt x="1577" y="8"/>
                  <a:pt x="1577" y="8"/>
                  <a:pt x="1577" y="8"/>
                </a:cubicBezTo>
                <a:cubicBezTo>
                  <a:pt x="1576" y="0"/>
                  <a:pt x="1576" y="0"/>
                  <a:pt x="1576" y="0"/>
                </a:cubicBezTo>
                <a:cubicBezTo>
                  <a:pt x="1573" y="7"/>
                  <a:pt x="1573" y="7"/>
                  <a:pt x="1573" y="7"/>
                </a:cubicBezTo>
                <a:cubicBezTo>
                  <a:pt x="1571" y="12"/>
                  <a:pt x="1571" y="12"/>
                  <a:pt x="1571" y="12"/>
                </a:cubicBezTo>
                <a:cubicBezTo>
                  <a:pt x="1570" y="7"/>
                  <a:pt x="1570" y="7"/>
                  <a:pt x="1570" y="7"/>
                </a:cubicBezTo>
                <a:cubicBezTo>
                  <a:pt x="1569" y="7"/>
                  <a:pt x="1569" y="7"/>
                  <a:pt x="1569" y="7"/>
                </a:cubicBezTo>
                <a:cubicBezTo>
                  <a:pt x="1566" y="13"/>
                  <a:pt x="1566" y="13"/>
                  <a:pt x="1566" y="13"/>
                </a:cubicBezTo>
                <a:cubicBezTo>
                  <a:pt x="1568" y="1"/>
                  <a:pt x="1568" y="1"/>
                  <a:pt x="1568" y="1"/>
                </a:cubicBezTo>
                <a:cubicBezTo>
                  <a:pt x="1563" y="4"/>
                  <a:pt x="1563" y="4"/>
                  <a:pt x="1563" y="4"/>
                </a:cubicBezTo>
                <a:cubicBezTo>
                  <a:pt x="1562" y="9"/>
                  <a:pt x="1562" y="9"/>
                  <a:pt x="1562" y="9"/>
                </a:cubicBezTo>
                <a:cubicBezTo>
                  <a:pt x="1557" y="5"/>
                  <a:pt x="1557" y="5"/>
                  <a:pt x="1557" y="5"/>
                </a:cubicBezTo>
                <a:cubicBezTo>
                  <a:pt x="1559" y="13"/>
                  <a:pt x="1559" y="13"/>
                  <a:pt x="1559" y="13"/>
                </a:cubicBezTo>
                <a:cubicBezTo>
                  <a:pt x="1557" y="13"/>
                  <a:pt x="1557" y="13"/>
                  <a:pt x="1557" y="13"/>
                </a:cubicBezTo>
                <a:cubicBezTo>
                  <a:pt x="1554" y="11"/>
                  <a:pt x="1554" y="11"/>
                  <a:pt x="1554" y="11"/>
                </a:cubicBezTo>
                <a:cubicBezTo>
                  <a:pt x="1553" y="14"/>
                  <a:pt x="1553" y="14"/>
                  <a:pt x="1553" y="14"/>
                </a:cubicBezTo>
                <a:cubicBezTo>
                  <a:pt x="1550" y="13"/>
                  <a:pt x="1550" y="13"/>
                  <a:pt x="1550" y="13"/>
                </a:cubicBezTo>
                <a:cubicBezTo>
                  <a:pt x="1550" y="9"/>
                  <a:pt x="1550" y="9"/>
                  <a:pt x="1550" y="9"/>
                </a:cubicBezTo>
                <a:cubicBezTo>
                  <a:pt x="1547" y="8"/>
                  <a:pt x="1547" y="8"/>
                  <a:pt x="1547" y="8"/>
                </a:cubicBezTo>
                <a:cubicBezTo>
                  <a:pt x="1546" y="14"/>
                  <a:pt x="1546" y="14"/>
                  <a:pt x="1546" y="14"/>
                </a:cubicBezTo>
                <a:cubicBezTo>
                  <a:pt x="1544" y="14"/>
                  <a:pt x="1544" y="14"/>
                  <a:pt x="1544" y="14"/>
                </a:cubicBezTo>
                <a:cubicBezTo>
                  <a:pt x="1544" y="9"/>
                  <a:pt x="1544" y="9"/>
                  <a:pt x="1544" y="9"/>
                </a:cubicBezTo>
                <a:cubicBezTo>
                  <a:pt x="1541" y="3"/>
                  <a:pt x="1541" y="3"/>
                  <a:pt x="1541" y="3"/>
                </a:cubicBezTo>
                <a:cubicBezTo>
                  <a:pt x="1541" y="15"/>
                  <a:pt x="1541" y="15"/>
                  <a:pt x="1541" y="15"/>
                </a:cubicBezTo>
                <a:cubicBezTo>
                  <a:pt x="1535" y="15"/>
                  <a:pt x="1535" y="15"/>
                  <a:pt x="1535" y="15"/>
                </a:cubicBezTo>
                <a:cubicBezTo>
                  <a:pt x="1534" y="9"/>
                  <a:pt x="1534" y="9"/>
                  <a:pt x="1534" y="9"/>
                </a:cubicBezTo>
                <a:cubicBezTo>
                  <a:pt x="1531" y="5"/>
                  <a:pt x="1531" y="5"/>
                  <a:pt x="1531" y="5"/>
                </a:cubicBezTo>
                <a:cubicBezTo>
                  <a:pt x="1531" y="16"/>
                  <a:pt x="1531" y="16"/>
                  <a:pt x="1531" y="16"/>
                </a:cubicBezTo>
                <a:cubicBezTo>
                  <a:pt x="1528" y="16"/>
                  <a:pt x="1528" y="16"/>
                  <a:pt x="1528" y="16"/>
                </a:cubicBezTo>
                <a:cubicBezTo>
                  <a:pt x="1528" y="10"/>
                  <a:pt x="1528" y="10"/>
                  <a:pt x="1528" y="10"/>
                </a:cubicBezTo>
                <a:cubicBezTo>
                  <a:pt x="1525" y="10"/>
                  <a:pt x="1525" y="10"/>
                  <a:pt x="1525" y="10"/>
                </a:cubicBezTo>
                <a:cubicBezTo>
                  <a:pt x="1524" y="13"/>
                  <a:pt x="1524" y="13"/>
                  <a:pt x="1524" y="13"/>
                </a:cubicBezTo>
                <a:cubicBezTo>
                  <a:pt x="1522" y="9"/>
                  <a:pt x="1522" y="9"/>
                  <a:pt x="1522" y="9"/>
                </a:cubicBezTo>
                <a:cubicBezTo>
                  <a:pt x="1517" y="7"/>
                  <a:pt x="1517" y="7"/>
                  <a:pt x="1517" y="7"/>
                </a:cubicBezTo>
                <a:cubicBezTo>
                  <a:pt x="1518" y="11"/>
                  <a:pt x="1518" y="11"/>
                  <a:pt x="1518" y="11"/>
                </a:cubicBezTo>
                <a:cubicBezTo>
                  <a:pt x="1520" y="15"/>
                  <a:pt x="1520" y="15"/>
                  <a:pt x="1520" y="15"/>
                </a:cubicBezTo>
                <a:cubicBezTo>
                  <a:pt x="1520" y="17"/>
                  <a:pt x="1520" y="17"/>
                  <a:pt x="1520" y="17"/>
                </a:cubicBezTo>
                <a:cubicBezTo>
                  <a:pt x="1518" y="17"/>
                  <a:pt x="1518" y="17"/>
                  <a:pt x="1518" y="17"/>
                </a:cubicBezTo>
                <a:cubicBezTo>
                  <a:pt x="1516" y="15"/>
                  <a:pt x="1516" y="15"/>
                  <a:pt x="1516" y="15"/>
                </a:cubicBezTo>
                <a:cubicBezTo>
                  <a:pt x="1514" y="15"/>
                  <a:pt x="1514" y="15"/>
                  <a:pt x="1514" y="15"/>
                </a:cubicBezTo>
                <a:cubicBezTo>
                  <a:pt x="1512" y="17"/>
                  <a:pt x="1512" y="17"/>
                  <a:pt x="1512" y="17"/>
                </a:cubicBezTo>
                <a:cubicBezTo>
                  <a:pt x="1512" y="14"/>
                  <a:pt x="1512" y="14"/>
                  <a:pt x="1512" y="14"/>
                </a:cubicBezTo>
                <a:cubicBezTo>
                  <a:pt x="1512" y="11"/>
                  <a:pt x="1512" y="11"/>
                  <a:pt x="1512" y="11"/>
                </a:cubicBezTo>
                <a:cubicBezTo>
                  <a:pt x="1511" y="12"/>
                  <a:pt x="1511" y="12"/>
                  <a:pt x="1511" y="12"/>
                </a:cubicBezTo>
                <a:cubicBezTo>
                  <a:pt x="1510" y="17"/>
                  <a:pt x="1510" y="17"/>
                  <a:pt x="1510" y="17"/>
                </a:cubicBezTo>
                <a:cubicBezTo>
                  <a:pt x="1510" y="17"/>
                  <a:pt x="1510" y="17"/>
                  <a:pt x="1510" y="17"/>
                </a:cubicBezTo>
                <a:cubicBezTo>
                  <a:pt x="1505" y="14"/>
                  <a:pt x="1505" y="14"/>
                  <a:pt x="1505" y="14"/>
                </a:cubicBezTo>
                <a:cubicBezTo>
                  <a:pt x="1504" y="8"/>
                  <a:pt x="1504" y="8"/>
                  <a:pt x="1504" y="8"/>
                </a:cubicBezTo>
                <a:cubicBezTo>
                  <a:pt x="1502" y="4"/>
                  <a:pt x="1502" y="4"/>
                  <a:pt x="1502" y="4"/>
                </a:cubicBezTo>
                <a:cubicBezTo>
                  <a:pt x="1500" y="12"/>
                  <a:pt x="1500" y="12"/>
                  <a:pt x="1500" y="12"/>
                </a:cubicBezTo>
                <a:cubicBezTo>
                  <a:pt x="1499" y="9"/>
                  <a:pt x="1499" y="9"/>
                  <a:pt x="1499" y="9"/>
                </a:cubicBezTo>
                <a:cubicBezTo>
                  <a:pt x="1497" y="6"/>
                  <a:pt x="1497" y="6"/>
                  <a:pt x="1497" y="6"/>
                </a:cubicBezTo>
                <a:cubicBezTo>
                  <a:pt x="1497" y="9"/>
                  <a:pt x="1497" y="9"/>
                  <a:pt x="1497" y="9"/>
                </a:cubicBezTo>
                <a:cubicBezTo>
                  <a:pt x="1495" y="11"/>
                  <a:pt x="1495" y="11"/>
                  <a:pt x="1495" y="11"/>
                </a:cubicBezTo>
                <a:cubicBezTo>
                  <a:pt x="1494" y="8"/>
                  <a:pt x="1494" y="8"/>
                  <a:pt x="1494" y="8"/>
                </a:cubicBezTo>
                <a:cubicBezTo>
                  <a:pt x="1495" y="2"/>
                  <a:pt x="1495" y="2"/>
                  <a:pt x="1495" y="2"/>
                </a:cubicBezTo>
                <a:cubicBezTo>
                  <a:pt x="1491" y="5"/>
                  <a:pt x="1491" y="5"/>
                  <a:pt x="1491" y="5"/>
                </a:cubicBezTo>
                <a:cubicBezTo>
                  <a:pt x="1491" y="9"/>
                  <a:pt x="1491" y="9"/>
                  <a:pt x="1491" y="9"/>
                </a:cubicBezTo>
                <a:cubicBezTo>
                  <a:pt x="1487" y="9"/>
                  <a:pt x="1487" y="9"/>
                  <a:pt x="1487" y="9"/>
                </a:cubicBezTo>
                <a:cubicBezTo>
                  <a:pt x="1485" y="10"/>
                  <a:pt x="1485" y="10"/>
                  <a:pt x="1485" y="10"/>
                </a:cubicBezTo>
                <a:cubicBezTo>
                  <a:pt x="1485" y="14"/>
                  <a:pt x="1485" y="14"/>
                  <a:pt x="1485" y="14"/>
                </a:cubicBezTo>
                <a:cubicBezTo>
                  <a:pt x="1483" y="11"/>
                  <a:pt x="1483" y="11"/>
                  <a:pt x="1483" y="11"/>
                </a:cubicBezTo>
                <a:cubicBezTo>
                  <a:pt x="1481" y="11"/>
                  <a:pt x="1481" y="11"/>
                  <a:pt x="1481" y="11"/>
                </a:cubicBezTo>
                <a:cubicBezTo>
                  <a:pt x="1480" y="15"/>
                  <a:pt x="1480" y="15"/>
                  <a:pt x="1480" y="15"/>
                </a:cubicBezTo>
                <a:cubicBezTo>
                  <a:pt x="1478" y="15"/>
                  <a:pt x="1478" y="15"/>
                  <a:pt x="1478" y="15"/>
                </a:cubicBezTo>
                <a:cubicBezTo>
                  <a:pt x="1476" y="8"/>
                  <a:pt x="1476" y="8"/>
                  <a:pt x="1476" y="8"/>
                </a:cubicBezTo>
                <a:cubicBezTo>
                  <a:pt x="1474" y="8"/>
                  <a:pt x="1474" y="8"/>
                  <a:pt x="1474" y="8"/>
                </a:cubicBezTo>
                <a:cubicBezTo>
                  <a:pt x="1475" y="14"/>
                  <a:pt x="1475" y="14"/>
                  <a:pt x="1475" y="14"/>
                </a:cubicBezTo>
                <a:cubicBezTo>
                  <a:pt x="1474" y="15"/>
                  <a:pt x="1474" y="15"/>
                  <a:pt x="1474" y="15"/>
                </a:cubicBezTo>
                <a:cubicBezTo>
                  <a:pt x="1471" y="13"/>
                  <a:pt x="1471" y="13"/>
                  <a:pt x="1471" y="13"/>
                </a:cubicBezTo>
                <a:cubicBezTo>
                  <a:pt x="1472" y="7"/>
                  <a:pt x="1472" y="7"/>
                  <a:pt x="1472" y="7"/>
                </a:cubicBezTo>
                <a:cubicBezTo>
                  <a:pt x="1469" y="3"/>
                  <a:pt x="1469" y="3"/>
                  <a:pt x="1469" y="3"/>
                </a:cubicBezTo>
                <a:cubicBezTo>
                  <a:pt x="1469" y="10"/>
                  <a:pt x="1469" y="10"/>
                  <a:pt x="1469" y="10"/>
                </a:cubicBezTo>
                <a:cubicBezTo>
                  <a:pt x="1468" y="15"/>
                  <a:pt x="1468" y="15"/>
                  <a:pt x="1468" y="15"/>
                </a:cubicBezTo>
                <a:cubicBezTo>
                  <a:pt x="1463" y="14"/>
                  <a:pt x="1463" y="14"/>
                  <a:pt x="1463" y="14"/>
                </a:cubicBezTo>
                <a:cubicBezTo>
                  <a:pt x="1463" y="9"/>
                  <a:pt x="1463" y="9"/>
                  <a:pt x="1463" y="9"/>
                </a:cubicBezTo>
                <a:cubicBezTo>
                  <a:pt x="1459" y="3"/>
                  <a:pt x="1459" y="3"/>
                  <a:pt x="1459" y="3"/>
                </a:cubicBezTo>
                <a:cubicBezTo>
                  <a:pt x="1459" y="15"/>
                  <a:pt x="1459" y="15"/>
                  <a:pt x="1459" y="15"/>
                </a:cubicBezTo>
                <a:cubicBezTo>
                  <a:pt x="1457" y="15"/>
                  <a:pt x="1457" y="15"/>
                  <a:pt x="1457" y="15"/>
                </a:cubicBezTo>
                <a:cubicBezTo>
                  <a:pt x="1456" y="12"/>
                  <a:pt x="1456" y="12"/>
                  <a:pt x="1456" y="12"/>
                </a:cubicBezTo>
                <a:cubicBezTo>
                  <a:pt x="1455" y="9"/>
                  <a:pt x="1455" y="9"/>
                  <a:pt x="1455" y="9"/>
                </a:cubicBezTo>
                <a:cubicBezTo>
                  <a:pt x="1453" y="9"/>
                  <a:pt x="1453" y="9"/>
                  <a:pt x="1453" y="9"/>
                </a:cubicBezTo>
                <a:cubicBezTo>
                  <a:pt x="1453" y="12"/>
                  <a:pt x="1453" y="12"/>
                  <a:pt x="1453" y="12"/>
                </a:cubicBezTo>
                <a:cubicBezTo>
                  <a:pt x="1452" y="12"/>
                  <a:pt x="1452" y="12"/>
                  <a:pt x="1452" y="12"/>
                </a:cubicBezTo>
                <a:cubicBezTo>
                  <a:pt x="1450" y="8"/>
                  <a:pt x="1450" y="8"/>
                  <a:pt x="1450" y="8"/>
                </a:cubicBezTo>
                <a:cubicBezTo>
                  <a:pt x="1444" y="5"/>
                  <a:pt x="1444" y="5"/>
                  <a:pt x="1444" y="5"/>
                </a:cubicBezTo>
                <a:cubicBezTo>
                  <a:pt x="1446" y="11"/>
                  <a:pt x="1446" y="11"/>
                  <a:pt x="1446" y="11"/>
                </a:cubicBezTo>
                <a:cubicBezTo>
                  <a:pt x="1450" y="15"/>
                  <a:pt x="1450" y="15"/>
                  <a:pt x="1450" y="15"/>
                </a:cubicBezTo>
                <a:cubicBezTo>
                  <a:pt x="1446" y="16"/>
                  <a:pt x="1446" y="16"/>
                  <a:pt x="1446" y="16"/>
                </a:cubicBezTo>
                <a:cubicBezTo>
                  <a:pt x="1441" y="16"/>
                  <a:pt x="1441" y="16"/>
                  <a:pt x="1441" y="16"/>
                </a:cubicBezTo>
                <a:cubicBezTo>
                  <a:pt x="1441" y="14"/>
                  <a:pt x="1441" y="14"/>
                  <a:pt x="1441" y="14"/>
                </a:cubicBezTo>
                <a:cubicBezTo>
                  <a:pt x="1438" y="11"/>
                  <a:pt x="1438" y="11"/>
                  <a:pt x="1438" y="11"/>
                </a:cubicBezTo>
                <a:cubicBezTo>
                  <a:pt x="1436" y="14"/>
                  <a:pt x="1436" y="14"/>
                  <a:pt x="1436" y="14"/>
                </a:cubicBezTo>
                <a:cubicBezTo>
                  <a:pt x="1436" y="16"/>
                  <a:pt x="1436" y="16"/>
                  <a:pt x="1436" y="16"/>
                </a:cubicBezTo>
                <a:cubicBezTo>
                  <a:pt x="1433" y="14"/>
                  <a:pt x="1433" y="14"/>
                  <a:pt x="1433" y="14"/>
                </a:cubicBezTo>
                <a:cubicBezTo>
                  <a:pt x="1435" y="1"/>
                  <a:pt x="1435" y="1"/>
                  <a:pt x="1435" y="1"/>
                </a:cubicBezTo>
                <a:cubicBezTo>
                  <a:pt x="1430" y="6"/>
                  <a:pt x="1430" y="6"/>
                  <a:pt x="1430" y="6"/>
                </a:cubicBezTo>
                <a:cubicBezTo>
                  <a:pt x="1429" y="17"/>
                  <a:pt x="1429" y="17"/>
                  <a:pt x="1429" y="17"/>
                </a:cubicBezTo>
                <a:cubicBezTo>
                  <a:pt x="1424" y="15"/>
                  <a:pt x="1424" y="15"/>
                  <a:pt x="1424" y="15"/>
                </a:cubicBezTo>
                <a:cubicBezTo>
                  <a:pt x="1425" y="8"/>
                  <a:pt x="1425" y="8"/>
                  <a:pt x="1425" y="8"/>
                </a:cubicBezTo>
                <a:cubicBezTo>
                  <a:pt x="1422" y="12"/>
                  <a:pt x="1422" y="12"/>
                  <a:pt x="1422" y="12"/>
                </a:cubicBezTo>
                <a:cubicBezTo>
                  <a:pt x="1419" y="14"/>
                  <a:pt x="1419" y="14"/>
                  <a:pt x="1419" y="14"/>
                </a:cubicBezTo>
                <a:cubicBezTo>
                  <a:pt x="1417" y="16"/>
                  <a:pt x="1417" y="16"/>
                  <a:pt x="1417" y="16"/>
                </a:cubicBezTo>
                <a:cubicBezTo>
                  <a:pt x="1415" y="14"/>
                  <a:pt x="1415" y="14"/>
                  <a:pt x="1415" y="14"/>
                </a:cubicBezTo>
                <a:cubicBezTo>
                  <a:pt x="1413" y="13"/>
                  <a:pt x="1413" y="13"/>
                  <a:pt x="1413" y="13"/>
                </a:cubicBezTo>
                <a:cubicBezTo>
                  <a:pt x="1412" y="16"/>
                  <a:pt x="1412" y="16"/>
                  <a:pt x="1412" y="16"/>
                </a:cubicBezTo>
                <a:cubicBezTo>
                  <a:pt x="1409" y="15"/>
                  <a:pt x="1409" y="15"/>
                  <a:pt x="1409" y="15"/>
                </a:cubicBezTo>
                <a:cubicBezTo>
                  <a:pt x="1410" y="13"/>
                  <a:pt x="1410" y="13"/>
                  <a:pt x="1410" y="13"/>
                </a:cubicBezTo>
                <a:cubicBezTo>
                  <a:pt x="1408" y="13"/>
                  <a:pt x="1408" y="13"/>
                  <a:pt x="1408" y="13"/>
                </a:cubicBezTo>
                <a:cubicBezTo>
                  <a:pt x="1405" y="14"/>
                  <a:pt x="1405" y="14"/>
                  <a:pt x="1405" y="14"/>
                </a:cubicBezTo>
                <a:cubicBezTo>
                  <a:pt x="1404" y="17"/>
                  <a:pt x="1404" y="17"/>
                  <a:pt x="1404" y="17"/>
                </a:cubicBezTo>
                <a:cubicBezTo>
                  <a:pt x="1401" y="16"/>
                  <a:pt x="1401" y="16"/>
                  <a:pt x="1401" y="16"/>
                </a:cubicBezTo>
                <a:cubicBezTo>
                  <a:pt x="1400" y="13"/>
                  <a:pt x="1400" y="13"/>
                  <a:pt x="1400" y="13"/>
                </a:cubicBezTo>
                <a:cubicBezTo>
                  <a:pt x="1401" y="10"/>
                  <a:pt x="1401" y="10"/>
                  <a:pt x="1401" y="10"/>
                </a:cubicBezTo>
                <a:cubicBezTo>
                  <a:pt x="1397" y="10"/>
                  <a:pt x="1397" y="10"/>
                  <a:pt x="1397" y="10"/>
                </a:cubicBezTo>
                <a:cubicBezTo>
                  <a:pt x="1395" y="13"/>
                  <a:pt x="1395" y="13"/>
                  <a:pt x="1395" y="13"/>
                </a:cubicBezTo>
                <a:cubicBezTo>
                  <a:pt x="1394" y="11"/>
                  <a:pt x="1394" y="11"/>
                  <a:pt x="1394" y="11"/>
                </a:cubicBezTo>
                <a:cubicBezTo>
                  <a:pt x="1390" y="9"/>
                  <a:pt x="1390" y="9"/>
                  <a:pt x="1390" y="9"/>
                </a:cubicBezTo>
                <a:cubicBezTo>
                  <a:pt x="1390" y="11"/>
                  <a:pt x="1390" y="11"/>
                  <a:pt x="1390" y="11"/>
                </a:cubicBezTo>
                <a:cubicBezTo>
                  <a:pt x="1389" y="15"/>
                  <a:pt x="1389" y="15"/>
                  <a:pt x="1389" y="15"/>
                </a:cubicBezTo>
                <a:cubicBezTo>
                  <a:pt x="1387" y="14"/>
                  <a:pt x="1387" y="14"/>
                  <a:pt x="1387" y="14"/>
                </a:cubicBezTo>
                <a:cubicBezTo>
                  <a:pt x="1387" y="14"/>
                  <a:pt x="1385" y="11"/>
                  <a:pt x="1385" y="10"/>
                </a:cubicBezTo>
                <a:cubicBezTo>
                  <a:pt x="1385" y="8"/>
                  <a:pt x="1383" y="9"/>
                  <a:pt x="1383" y="9"/>
                </a:cubicBezTo>
                <a:cubicBezTo>
                  <a:pt x="1377" y="3"/>
                  <a:pt x="1377" y="3"/>
                  <a:pt x="1377" y="3"/>
                </a:cubicBezTo>
                <a:cubicBezTo>
                  <a:pt x="1377" y="10"/>
                  <a:pt x="1377" y="10"/>
                  <a:pt x="1377" y="10"/>
                </a:cubicBezTo>
                <a:cubicBezTo>
                  <a:pt x="1378" y="13"/>
                  <a:pt x="1378" y="13"/>
                  <a:pt x="1378" y="13"/>
                </a:cubicBezTo>
                <a:cubicBezTo>
                  <a:pt x="1377" y="16"/>
                  <a:pt x="1377" y="16"/>
                  <a:pt x="1377" y="16"/>
                </a:cubicBezTo>
                <a:cubicBezTo>
                  <a:pt x="1374" y="16"/>
                  <a:pt x="1374" y="16"/>
                  <a:pt x="1374" y="16"/>
                </a:cubicBezTo>
                <a:cubicBezTo>
                  <a:pt x="1373" y="9"/>
                  <a:pt x="1373" y="9"/>
                  <a:pt x="1373" y="9"/>
                </a:cubicBezTo>
                <a:cubicBezTo>
                  <a:pt x="1370" y="9"/>
                  <a:pt x="1370" y="9"/>
                  <a:pt x="1370" y="9"/>
                </a:cubicBezTo>
                <a:cubicBezTo>
                  <a:pt x="1370" y="11"/>
                  <a:pt x="1370" y="11"/>
                  <a:pt x="1370" y="11"/>
                </a:cubicBezTo>
                <a:cubicBezTo>
                  <a:pt x="1369" y="15"/>
                  <a:pt x="1369" y="15"/>
                  <a:pt x="1369" y="15"/>
                </a:cubicBezTo>
                <a:cubicBezTo>
                  <a:pt x="1369" y="15"/>
                  <a:pt x="1364" y="15"/>
                  <a:pt x="1364" y="14"/>
                </a:cubicBezTo>
                <a:cubicBezTo>
                  <a:pt x="1364" y="12"/>
                  <a:pt x="1367" y="8"/>
                  <a:pt x="1367" y="8"/>
                </a:cubicBezTo>
                <a:cubicBezTo>
                  <a:pt x="1363" y="8"/>
                  <a:pt x="1363" y="8"/>
                  <a:pt x="1363" y="8"/>
                </a:cubicBezTo>
                <a:cubicBezTo>
                  <a:pt x="1360" y="11"/>
                  <a:pt x="1360" y="11"/>
                  <a:pt x="1360" y="11"/>
                </a:cubicBezTo>
                <a:cubicBezTo>
                  <a:pt x="1359" y="9"/>
                  <a:pt x="1359" y="9"/>
                  <a:pt x="1359" y="9"/>
                </a:cubicBezTo>
                <a:cubicBezTo>
                  <a:pt x="1355" y="3"/>
                  <a:pt x="1355" y="3"/>
                  <a:pt x="1355" y="3"/>
                </a:cubicBezTo>
                <a:cubicBezTo>
                  <a:pt x="1357" y="9"/>
                  <a:pt x="1357" y="9"/>
                  <a:pt x="1357" y="9"/>
                </a:cubicBezTo>
                <a:cubicBezTo>
                  <a:pt x="1357" y="15"/>
                  <a:pt x="1357" y="15"/>
                  <a:pt x="1357" y="15"/>
                </a:cubicBezTo>
                <a:cubicBezTo>
                  <a:pt x="1354" y="15"/>
                  <a:pt x="1354" y="15"/>
                  <a:pt x="1354" y="15"/>
                </a:cubicBezTo>
                <a:cubicBezTo>
                  <a:pt x="1351" y="15"/>
                  <a:pt x="1351" y="15"/>
                  <a:pt x="1351" y="15"/>
                </a:cubicBezTo>
                <a:cubicBezTo>
                  <a:pt x="1349" y="10"/>
                  <a:pt x="1349" y="10"/>
                  <a:pt x="1349" y="10"/>
                </a:cubicBezTo>
                <a:cubicBezTo>
                  <a:pt x="1346" y="9"/>
                  <a:pt x="1346" y="9"/>
                  <a:pt x="1346" y="9"/>
                </a:cubicBezTo>
                <a:cubicBezTo>
                  <a:pt x="1344" y="13"/>
                  <a:pt x="1344" y="13"/>
                  <a:pt x="1344" y="13"/>
                </a:cubicBezTo>
                <a:cubicBezTo>
                  <a:pt x="1343" y="15"/>
                  <a:pt x="1343" y="15"/>
                  <a:pt x="1343" y="15"/>
                </a:cubicBezTo>
                <a:cubicBezTo>
                  <a:pt x="1341" y="16"/>
                  <a:pt x="1341" y="16"/>
                  <a:pt x="1341" y="16"/>
                </a:cubicBezTo>
                <a:cubicBezTo>
                  <a:pt x="1339" y="15"/>
                  <a:pt x="1339" y="15"/>
                  <a:pt x="1339" y="15"/>
                </a:cubicBezTo>
                <a:cubicBezTo>
                  <a:pt x="1337" y="15"/>
                  <a:pt x="1337" y="15"/>
                  <a:pt x="1337" y="15"/>
                </a:cubicBezTo>
                <a:cubicBezTo>
                  <a:pt x="1337" y="10"/>
                  <a:pt x="1337" y="10"/>
                  <a:pt x="1337" y="10"/>
                </a:cubicBezTo>
                <a:cubicBezTo>
                  <a:pt x="1332" y="5"/>
                  <a:pt x="1332" y="5"/>
                  <a:pt x="1332" y="5"/>
                </a:cubicBezTo>
                <a:cubicBezTo>
                  <a:pt x="1332" y="12"/>
                  <a:pt x="1332" y="12"/>
                  <a:pt x="1332" y="12"/>
                </a:cubicBezTo>
                <a:cubicBezTo>
                  <a:pt x="1330" y="14"/>
                  <a:pt x="1330" y="14"/>
                  <a:pt x="1330" y="14"/>
                </a:cubicBezTo>
                <a:cubicBezTo>
                  <a:pt x="1328" y="16"/>
                  <a:pt x="1328" y="16"/>
                  <a:pt x="1328" y="16"/>
                </a:cubicBezTo>
                <a:cubicBezTo>
                  <a:pt x="1325" y="15"/>
                  <a:pt x="1325" y="15"/>
                  <a:pt x="1325" y="15"/>
                </a:cubicBezTo>
                <a:cubicBezTo>
                  <a:pt x="1325" y="15"/>
                  <a:pt x="1324" y="13"/>
                  <a:pt x="1323" y="12"/>
                </a:cubicBezTo>
                <a:cubicBezTo>
                  <a:pt x="1322" y="11"/>
                  <a:pt x="1317" y="14"/>
                  <a:pt x="1317" y="14"/>
                </a:cubicBezTo>
                <a:cubicBezTo>
                  <a:pt x="1315" y="15"/>
                  <a:pt x="1315" y="15"/>
                  <a:pt x="1315" y="15"/>
                </a:cubicBezTo>
                <a:cubicBezTo>
                  <a:pt x="1315" y="9"/>
                  <a:pt x="1315" y="9"/>
                  <a:pt x="1315" y="9"/>
                </a:cubicBezTo>
                <a:cubicBezTo>
                  <a:pt x="1312" y="7"/>
                  <a:pt x="1312" y="7"/>
                  <a:pt x="1312" y="7"/>
                </a:cubicBezTo>
                <a:cubicBezTo>
                  <a:pt x="1311" y="12"/>
                  <a:pt x="1311" y="12"/>
                  <a:pt x="1311" y="12"/>
                </a:cubicBezTo>
                <a:cubicBezTo>
                  <a:pt x="1306" y="12"/>
                  <a:pt x="1306" y="12"/>
                  <a:pt x="1306" y="12"/>
                </a:cubicBezTo>
                <a:cubicBezTo>
                  <a:pt x="1305" y="8"/>
                  <a:pt x="1305" y="8"/>
                  <a:pt x="1305" y="8"/>
                </a:cubicBezTo>
                <a:cubicBezTo>
                  <a:pt x="1304" y="6"/>
                  <a:pt x="1304" y="6"/>
                  <a:pt x="1304" y="6"/>
                </a:cubicBezTo>
                <a:cubicBezTo>
                  <a:pt x="1302" y="14"/>
                  <a:pt x="1302" y="14"/>
                  <a:pt x="1302" y="14"/>
                </a:cubicBezTo>
                <a:cubicBezTo>
                  <a:pt x="1302" y="16"/>
                  <a:pt x="1302" y="16"/>
                  <a:pt x="1302" y="16"/>
                </a:cubicBezTo>
                <a:cubicBezTo>
                  <a:pt x="1302" y="16"/>
                  <a:pt x="1300" y="16"/>
                  <a:pt x="1299" y="15"/>
                </a:cubicBezTo>
                <a:cubicBezTo>
                  <a:pt x="1298" y="14"/>
                  <a:pt x="1299" y="10"/>
                  <a:pt x="1299" y="10"/>
                </a:cubicBezTo>
                <a:cubicBezTo>
                  <a:pt x="1300" y="6"/>
                  <a:pt x="1300" y="6"/>
                  <a:pt x="1300" y="6"/>
                </a:cubicBezTo>
                <a:cubicBezTo>
                  <a:pt x="1300" y="3"/>
                  <a:pt x="1300" y="3"/>
                  <a:pt x="1300" y="3"/>
                </a:cubicBezTo>
                <a:cubicBezTo>
                  <a:pt x="1297" y="7"/>
                  <a:pt x="1297" y="7"/>
                  <a:pt x="1297" y="7"/>
                </a:cubicBezTo>
                <a:cubicBezTo>
                  <a:pt x="1295" y="10"/>
                  <a:pt x="1295" y="10"/>
                  <a:pt x="1295" y="10"/>
                </a:cubicBezTo>
                <a:cubicBezTo>
                  <a:pt x="1293" y="10"/>
                  <a:pt x="1293" y="10"/>
                  <a:pt x="1293" y="10"/>
                </a:cubicBezTo>
                <a:cubicBezTo>
                  <a:pt x="1293" y="7"/>
                  <a:pt x="1293" y="7"/>
                  <a:pt x="1293" y="7"/>
                </a:cubicBezTo>
                <a:cubicBezTo>
                  <a:pt x="1289" y="7"/>
                  <a:pt x="1289" y="7"/>
                  <a:pt x="1289" y="7"/>
                </a:cubicBezTo>
                <a:cubicBezTo>
                  <a:pt x="1287" y="8"/>
                  <a:pt x="1287" y="8"/>
                  <a:pt x="1287" y="8"/>
                </a:cubicBezTo>
                <a:cubicBezTo>
                  <a:pt x="1285" y="10"/>
                  <a:pt x="1285" y="10"/>
                  <a:pt x="1285" y="10"/>
                </a:cubicBezTo>
                <a:cubicBezTo>
                  <a:pt x="1283" y="10"/>
                  <a:pt x="1283" y="10"/>
                  <a:pt x="1283" y="10"/>
                </a:cubicBezTo>
                <a:cubicBezTo>
                  <a:pt x="1281" y="4"/>
                  <a:pt x="1281" y="4"/>
                  <a:pt x="1281" y="4"/>
                </a:cubicBezTo>
                <a:cubicBezTo>
                  <a:pt x="1279" y="7"/>
                  <a:pt x="1279" y="7"/>
                  <a:pt x="1279" y="7"/>
                </a:cubicBezTo>
                <a:cubicBezTo>
                  <a:pt x="1279" y="9"/>
                  <a:pt x="1279" y="9"/>
                  <a:pt x="1279" y="9"/>
                </a:cubicBezTo>
                <a:cubicBezTo>
                  <a:pt x="1279" y="9"/>
                  <a:pt x="1279" y="9"/>
                  <a:pt x="1279" y="12"/>
                </a:cubicBezTo>
                <a:cubicBezTo>
                  <a:pt x="1279" y="14"/>
                  <a:pt x="1277" y="14"/>
                  <a:pt x="1277" y="14"/>
                </a:cubicBezTo>
                <a:cubicBezTo>
                  <a:pt x="1277" y="14"/>
                  <a:pt x="1275" y="15"/>
                  <a:pt x="1274" y="13"/>
                </a:cubicBezTo>
                <a:cubicBezTo>
                  <a:pt x="1273" y="12"/>
                  <a:pt x="1274" y="7"/>
                  <a:pt x="1274" y="7"/>
                </a:cubicBezTo>
                <a:cubicBezTo>
                  <a:pt x="1272" y="0"/>
                  <a:pt x="1272" y="0"/>
                  <a:pt x="1272" y="0"/>
                </a:cubicBezTo>
                <a:cubicBezTo>
                  <a:pt x="1268" y="12"/>
                  <a:pt x="1268" y="12"/>
                  <a:pt x="1268" y="12"/>
                </a:cubicBezTo>
                <a:cubicBezTo>
                  <a:pt x="1266" y="9"/>
                  <a:pt x="1266" y="9"/>
                  <a:pt x="1266" y="9"/>
                </a:cubicBezTo>
                <a:cubicBezTo>
                  <a:pt x="1265" y="9"/>
                  <a:pt x="1265" y="9"/>
                  <a:pt x="1265" y="9"/>
                </a:cubicBezTo>
                <a:cubicBezTo>
                  <a:pt x="1265" y="12"/>
                  <a:pt x="1265" y="12"/>
                  <a:pt x="1265" y="12"/>
                </a:cubicBezTo>
                <a:cubicBezTo>
                  <a:pt x="1263" y="12"/>
                  <a:pt x="1263" y="12"/>
                  <a:pt x="1263" y="12"/>
                </a:cubicBezTo>
                <a:cubicBezTo>
                  <a:pt x="1263" y="2"/>
                  <a:pt x="1263" y="2"/>
                  <a:pt x="1263" y="2"/>
                </a:cubicBezTo>
                <a:cubicBezTo>
                  <a:pt x="1261" y="6"/>
                  <a:pt x="1261" y="6"/>
                  <a:pt x="1261" y="6"/>
                </a:cubicBezTo>
                <a:cubicBezTo>
                  <a:pt x="1259" y="7"/>
                  <a:pt x="1259" y="7"/>
                  <a:pt x="1259" y="7"/>
                </a:cubicBezTo>
                <a:cubicBezTo>
                  <a:pt x="1259" y="11"/>
                  <a:pt x="1259" y="11"/>
                  <a:pt x="1259" y="11"/>
                </a:cubicBezTo>
                <a:cubicBezTo>
                  <a:pt x="1254" y="13"/>
                  <a:pt x="1254" y="13"/>
                  <a:pt x="1254" y="13"/>
                </a:cubicBezTo>
                <a:cubicBezTo>
                  <a:pt x="1253" y="16"/>
                  <a:pt x="1253" y="16"/>
                  <a:pt x="1253" y="16"/>
                </a:cubicBezTo>
                <a:cubicBezTo>
                  <a:pt x="1250" y="17"/>
                  <a:pt x="1250" y="17"/>
                  <a:pt x="1250" y="17"/>
                </a:cubicBezTo>
                <a:cubicBezTo>
                  <a:pt x="1250" y="14"/>
                  <a:pt x="1250" y="14"/>
                  <a:pt x="1250" y="14"/>
                </a:cubicBezTo>
                <a:cubicBezTo>
                  <a:pt x="1250" y="14"/>
                  <a:pt x="1250" y="8"/>
                  <a:pt x="1248" y="8"/>
                </a:cubicBezTo>
                <a:cubicBezTo>
                  <a:pt x="1245" y="8"/>
                  <a:pt x="1244" y="13"/>
                  <a:pt x="1244" y="13"/>
                </a:cubicBezTo>
                <a:cubicBezTo>
                  <a:pt x="1243" y="15"/>
                  <a:pt x="1243" y="15"/>
                  <a:pt x="1243" y="15"/>
                </a:cubicBezTo>
                <a:cubicBezTo>
                  <a:pt x="1242" y="13"/>
                  <a:pt x="1242" y="13"/>
                  <a:pt x="1242" y="13"/>
                </a:cubicBezTo>
                <a:cubicBezTo>
                  <a:pt x="1242" y="9"/>
                  <a:pt x="1242" y="9"/>
                  <a:pt x="1242" y="9"/>
                </a:cubicBezTo>
                <a:cubicBezTo>
                  <a:pt x="1238" y="9"/>
                  <a:pt x="1238" y="9"/>
                  <a:pt x="1238" y="9"/>
                </a:cubicBezTo>
                <a:cubicBezTo>
                  <a:pt x="1238" y="14"/>
                  <a:pt x="1238" y="14"/>
                  <a:pt x="1238" y="14"/>
                </a:cubicBezTo>
                <a:cubicBezTo>
                  <a:pt x="1235" y="14"/>
                  <a:pt x="1235" y="14"/>
                  <a:pt x="1235" y="14"/>
                </a:cubicBezTo>
                <a:cubicBezTo>
                  <a:pt x="1234" y="7"/>
                  <a:pt x="1234" y="7"/>
                  <a:pt x="1234" y="7"/>
                </a:cubicBezTo>
                <a:cubicBezTo>
                  <a:pt x="1231" y="7"/>
                  <a:pt x="1231" y="7"/>
                  <a:pt x="1231" y="7"/>
                </a:cubicBezTo>
                <a:cubicBezTo>
                  <a:pt x="1230" y="13"/>
                  <a:pt x="1230" y="13"/>
                  <a:pt x="1230" y="13"/>
                </a:cubicBezTo>
                <a:cubicBezTo>
                  <a:pt x="1229" y="8"/>
                  <a:pt x="1229" y="8"/>
                  <a:pt x="1229" y="8"/>
                </a:cubicBezTo>
                <a:cubicBezTo>
                  <a:pt x="1225" y="8"/>
                  <a:pt x="1225" y="8"/>
                  <a:pt x="1225" y="8"/>
                </a:cubicBezTo>
                <a:cubicBezTo>
                  <a:pt x="1224" y="15"/>
                  <a:pt x="1224" y="15"/>
                  <a:pt x="1224" y="15"/>
                </a:cubicBezTo>
                <a:cubicBezTo>
                  <a:pt x="1224" y="13"/>
                  <a:pt x="1224" y="13"/>
                  <a:pt x="1224" y="13"/>
                </a:cubicBezTo>
                <a:cubicBezTo>
                  <a:pt x="1220" y="13"/>
                  <a:pt x="1220" y="13"/>
                  <a:pt x="1220" y="13"/>
                </a:cubicBezTo>
                <a:cubicBezTo>
                  <a:pt x="1220" y="16"/>
                  <a:pt x="1220" y="16"/>
                  <a:pt x="1220" y="16"/>
                </a:cubicBezTo>
                <a:cubicBezTo>
                  <a:pt x="1219" y="15"/>
                  <a:pt x="1219" y="15"/>
                  <a:pt x="1219" y="15"/>
                </a:cubicBezTo>
                <a:cubicBezTo>
                  <a:pt x="1219" y="7"/>
                  <a:pt x="1219" y="7"/>
                  <a:pt x="1219" y="7"/>
                </a:cubicBezTo>
                <a:cubicBezTo>
                  <a:pt x="1216" y="7"/>
                  <a:pt x="1216" y="7"/>
                  <a:pt x="1216" y="7"/>
                </a:cubicBezTo>
                <a:cubicBezTo>
                  <a:pt x="1214" y="10"/>
                  <a:pt x="1214" y="10"/>
                  <a:pt x="1214" y="10"/>
                </a:cubicBezTo>
                <a:cubicBezTo>
                  <a:pt x="1214" y="3"/>
                  <a:pt x="1214" y="3"/>
                  <a:pt x="1214" y="3"/>
                </a:cubicBezTo>
                <a:cubicBezTo>
                  <a:pt x="1210" y="6"/>
                  <a:pt x="1210" y="6"/>
                  <a:pt x="1210" y="6"/>
                </a:cubicBezTo>
                <a:cubicBezTo>
                  <a:pt x="1210" y="11"/>
                  <a:pt x="1210" y="11"/>
                  <a:pt x="1210" y="11"/>
                </a:cubicBezTo>
                <a:cubicBezTo>
                  <a:pt x="1209" y="11"/>
                  <a:pt x="1209" y="11"/>
                  <a:pt x="1209" y="11"/>
                </a:cubicBezTo>
                <a:cubicBezTo>
                  <a:pt x="1209" y="5"/>
                  <a:pt x="1209" y="5"/>
                  <a:pt x="1209" y="5"/>
                </a:cubicBezTo>
                <a:cubicBezTo>
                  <a:pt x="1204" y="0"/>
                  <a:pt x="1204" y="0"/>
                  <a:pt x="1204" y="0"/>
                </a:cubicBezTo>
                <a:cubicBezTo>
                  <a:pt x="1204" y="8"/>
                  <a:pt x="1204" y="8"/>
                  <a:pt x="1204" y="8"/>
                </a:cubicBezTo>
                <a:cubicBezTo>
                  <a:pt x="1200" y="8"/>
                  <a:pt x="1200" y="8"/>
                  <a:pt x="1200" y="8"/>
                </a:cubicBezTo>
                <a:cubicBezTo>
                  <a:pt x="1200" y="14"/>
                  <a:pt x="1200" y="14"/>
                  <a:pt x="1200" y="14"/>
                </a:cubicBezTo>
                <a:cubicBezTo>
                  <a:pt x="1199" y="12"/>
                  <a:pt x="1199" y="12"/>
                  <a:pt x="1199" y="12"/>
                </a:cubicBezTo>
                <a:cubicBezTo>
                  <a:pt x="1197" y="11"/>
                  <a:pt x="1197" y="11"/>
                  <a:pt x="1197" y="11"/>
                </a:cubicBezTo>
                <a:cubicBezTo>
                  <a:pt x="1195" y="14"/>
                  <a:pt x="1195" y="14"/>
                  <a:pt x="1195" y="14"/>
                </a:cubicBezTo>
                <a:cubicBezTo>
                  <a:pt x="1195" y="9"/>
                  <a:pt x="1195" y="9"/>
                  <a:pt x="1195" y="9"/>
                </a:cubicBezTo>
                <a:cubicBezTo>
                  <a:pt x="1192" y="8"/>
                  <a:pt x="1192" y="8"/>
                  <a:pt x="1192" y="8"/>
                </a:cubicBezTo>
                <a:cubicBezTo>
                  <a:pt x="1193" y="10"/>
                  <a:pt x="1193" y="10"/>
                  <a:pt x="1193" y="10"/>
                </a:cubicBezTo>
                <a:cubicBezTo>
                  <a:pt x="1193" y="10"/>
                  <a:pt x="1192" y="15"/>
                  <a:pt x="1191" y="13"/>
                </a:cubicBezTo>
                <a:cubicBezTo>
                  <a:pt x="1190" y="11"/>
                  <a:pt x="1190" y="8"/>
                  <a:pt x="1190" y="8"/>
                </a:cubicBezTo>
                <a:cubicBezTo>
                  <a:pt x="1187" y="8"/>
                  <a:pt x="1187" y="8"/>
                  <a:pt x="1187" y="8"/>
                </a:cubicBezTo>
                <a:cubicBezTo>
                  <a:pt x="1187" y="11"/>
                  <a:pt x="1187" y="11"/>
                  <a:pt x="1187" y="11"/>
                </a:cubicBezTo>
                <a:cubicBezTo>
                  <a:pt x="1186" y="10"/>
                  <a:pt x="1186" y="10"/>
                  <a:pt x="1186" y="10"/>
                </a:cubicBezTo>
                <a:cubicBezTo>
                  <a:pt x="1185" y="9"/>
                  <a:pt x="1185" y="9"/>
                  <a:pt x="1185" y="9"/>
                </a:cubicBezTo>
                <a:cubicBezTo>
                  <a:pt x="1179" y="8"/>
                  <a:pt x="1179" y="8"/>
                  <a:pt x="1179" y="8"/>
                </a:cubicBezTo>
                <a:cubicBezTo>
                  <a:pt x="1179" y="8"/>
                  <a:pt x="1177" y="8"/>
                  <a:pt x="1180" y="10"/>
                </a:cubicBezTo>
                <a:cubicBezTo>
                  <a:pt x="1183" y="12"/>
                  <a:pt x="1183" y="14"/>
                  <a:pt x="1183" y="14"/>
                </a:cubicBezTo>
                <a:cubicBezTo>
                  <a:pt x="1181" y="16"/>
                  <a:pt x="1181" y="16"/>
                  <a:pt x="1181" y="16"/>
                </a:cubicBezTo>
                <a:cubicBezTo>
                  <a:pt x="1181" y="16"/>
                  <a:pt x="1179" y="15"/>
                  <a:pt x="1178" y="13"/>
                </a:cubicBezTo>
                <a:cubicBezTo>
                  <a:pt x="1176" y="11"/>
                  <a:pt x="1178" y="10"/>
                  <a:pt x="1178" y="10"/>
                </a:cubicBezTo>
                <a:cubicBezTo>
                  <a:pt x="1175" y="9"/>
                  <a:pt x="1175" y="9"/>
                  <a:pt x="1175" y="9"/>
                </a:cubicBezTo>
                <a:cubicBezTo>
                  <a:pt x="1172" y="12"/>
                  <a:pt x="1172" y="12"/>
                  <a:pt x="1172" y="12"/>
                </a:cubicBezTo>
                <a:cubicBezTo>
                  <a:pt x="1171" y="16"/>
                  <a:pt x="1171" y="16"/>
                  <a:pt x="1171" y="16"/>
                </a:cubicBezTo>
                <a:cubicBezTo>
                  <a:pt x="1169" y="15"/>
                  <a:pt x="1169" y="15"/>
                  <a:pt x="1169" y="15"/>
                </a:cubicBezTo>
                <a:cubicBezTo>
                  <a:pt x="1169" y="14"/>
                  <a:pt x="1169" y="14"/>
                  <a:pt x="1169" y="14"/>
                </a:cubicBezTo>
                <a:cubicBezTo>
                  <a:pt x="1169" y="11"/>
                  <a:pt x="1169" y="11"/>
                  <a:pt x="1169" y="11"/>
                </a:cubicBezTo>
                <a:cubicBezTo>
                  <a:pt x="1170" y="8"/>
                  <a:pt x="1170" y="8"/>
                  <a:pt x="1170" y="8"/>
                </a:cubicBezTo>
                <a:cubicBezTo>
                  <a:pt x="1167" y="9"/>
                  <a:pt x="1167" y="9"/>
                  <a:pt x="1167" y="9"/>
                </a:cubicBezTo>
                <a:cubicBezTo>
                  <a:pt x="1166" y="12"/>
                  <a:pt x="1166" y="12"/>
                  <a:pt x="1166" y="12"/>
                </a:cubicBezTo>
                <a:cubicBezTo>
                  <a:pt x="1164" y="13"/>
                  <a:pt x="1164" y="13"/>
                  <a:pt x="1164" y="13"/>
                </a:cubicBezTo>
                <a:cubicBezTo>
                  <a:pt x="1163" y="11"/>
                  <a:pt x="1163" y="11"/>
                  <a:pt x="1163" y="11"/>
                </a:cubicBezTo>
                <a:cubicBezTo>
                  <a:pt x="1163" y="7"/>
                  <a:pt x="1163" y="7"/>
                  <a:pt x="1163" y="7"/>
                </a:cubicBezTo>
                <a:cubicBezTo>
                  <a:pt x="1162" y="7"/>
                  <a:pt x="1162" y="7"/>
                  <a:pt x="1162" y="7"/>
                </a:cubicBezTo>
                <a:cubicBezTo>
                  <a:pt x="1160" y="8"/>
                  <a:pt x="1160" y="8"/>
                  <a:pt x="1160" y="8"/>
                </a:cubicBezTo>
                <a:cubicBezTo>
                  <a:pt x="1159" y="13"/>
                  <a:pt x="1159" y="13"/>
                  <a:pt x="1159" y="13"/>
                </a:cubicBezTo>
                <a:cubicBezTo>
                  <a:pt x="1159" y="16"/>
                  <a:pt x="1159" y="16"/>
                  <a:pt x="1159" y="16"/>
                </a:cubicBezTo>
                <a:cubicBezTo>
                  <a:pt x="1155" y="15"/>
                  <a:pt x="1155" y="15"/>
                  <a:pt x="1155" y="15"/>
                </a:cubicBezTo>
                <a:cubicBezTo>
                  <a:pt x="1154" y="14"/>
                  <a:pt x="1154" y="14"/>
                  <a:pt x="1154" y="14"/>
                </a:cubicBezTo>
                <a:cubicBezTo>
                  <a:pt x="1153" y="12"/>
                  <a:pt x="1153" y="12"/>
                  <a:pt x="1153" y="12"/>
                </a:cubicBezTo>
                <a:cubicBezTo>
                  <a:pt x="1149" y="12"/>
                  <a:pt x="1149" y="12"/>
                  <a:pt x="1149" y="12"/>
                </a:cubicBezTo>
                <a:cubicBezTo>
                  <a:pt x="1148" y="14"/>
                  <a:pt x="1148" y="14"/>
                  <a:pt x="1148" y="14"/>
                </a:cubicBezTo>
                <a:cubicBezTo>
                  <a:pt x="1146" y="17"/>
                  <a:pt x="1146" y="17"/>
                  <a:pt x="1146" y="17"/>
                </a:cubicBezTo>
                <a:cubicBezTo>
                  <a:pt x="1145" y="18"/>
                  <a:pt x="1145" y="18"/>
                  <a:pt x="1145" y="18"/>
                </a:cubicBezTo>
                <a:cubicBezTo>
                  <a:pt x="1143" y="15"/>
                  <a:pt x="1143" y="15"/>
                  <a:pt x="1143" y="15"/>
                </a:cubicBezTo>
                <a:cubicBezTo>
                  <a:pt x="1142" y="13"/>
                  <a:pt x="1142" y="13"/>
                  <a:pt x="1142" y="13"/>
                </a:cubicBezTo>
                <a:cubicBezTo>
                  <a:pt x="1139" y="16"/>
                  <a:pt x="1139" y="16"/>
                  <a:pt x="1139" y="16"/>
                </a:cubicBezTo>
                <a:cubicBezTo>
                  <a:pt x="1139" y="15"/>
                  <a:pt x="1139" y="15"/>
                  <a:pt x="1139" y="15"/>
                </a:cubicBezTo>
                <a:cubicBezTo>
                  <a:pt x="1139" y="12"/>
                  <a:pt x="1139" y="12"/>
                  <a:pt x="1139" y="12"/>
                </a:cubicBezTo>
                <a:cubicBezTo>
                  <a:pt x="1142" y="8"/>
                  <a:pt x="1142" y="8"/>
                  <a:pt x="1142" y="8"/>
                </a:cubicBezTo>
                <a:cubicBezTo>
                  <a:pt x="1139" y="9"/>
                  <a:pt x="1139" y="9"/>
                  <a:pt x="1139" y="9"/>
                </a:cubicBezTo>
                <a:cubicBezTo>
                  <a:pt x="1137" y="10"/>
                  <a:pt x="1137" y="10"/>
                  <a:pt x="1137" y="10"/>
                </a:cubicBezTo>
                <a:cubicBezTo>
                  <a:pt x="1135" y="12"/>
                  <a:pt x="1135" y="12"/>
                  <a:pt x="1135" y="12"/>
                </a:cubicBezTo>
                <a:cubicBezTo>
                  <a:pt x="1134" y="14"/>
                  <a:pt x="1134" y="14"/>
                  <a:pt x="1134" y="14"/>
                </a:cubicBezTo>
                <a:cubicBezTo>
                  <a:pt x="1131" y="15"/>
                  <a:pt x="1131" y="15"/>
                  <a:pt x="1131" y="15"/>
                </a:cubicBezTo>
                <a:cubicBezTo>
                  <a:pt x="1131" y="16"/>
                  <a:pt x="1131" y="16"/>
                  <a:pt x="1131" y="16"/>
                </a:cubicBezTo>
                <a:cubicBezTo>
                  <a:pt x="1129" y="16"/>
                  <a:pt x="1129" y="16"/>
                  <a:pt x="1129" y="16"/>
                </a:cubicBezTo>
                <a:cubicBezTo>
                  <a:pt x="1128" y="15"/>
                  <a:pt x="1128" y="15"/>
                  <a:pt x="1128" y="15"/>
                </a:cubicBezTo>
                <a:cubicBezTo>
                  <a:pt x="1126" y="13"/>
                  <a:pt x="1126" y="13"/>
                  <a:pt x="1126" y="13"/>
                </a:cubicBezTo>
                <a:cubicBezTo>
                  <a:pt x="1121" y="15"/>
                  <a:pt x="1121" y="15"/>
                  <a:pt x="1121" y="15"/>
                </a:cubicBezTo>
                <a:cubicBezTo>
                  <a:pt x="1118" y="15"/>
                  <a:pt x="1118" y="15"/>
                  <a:pt x="1118" y="15"/>
                </a:cubicBezTo>
                <a:cubicBezTo>
                  <a:pt x="1122" y="6"/>
                  <a:pt x="1122" y="6"/>
                  <a:pt x="1122" y="6"/>
                </a:cubicBezTo>
                <a:cubicBezTo>
                  <a:pt x="1114" y="9"/>
                  <a:pt x="1114" y="9"/>
                  <a:pt x="1114" y="9"/>
                </a:cubicBezTo>
                <a:cubicBezTo>
                  <a:pt x="1114" y="12"/>
                  <a:pt x="1114" y="12"/>
                  <a:pt x="1114" y="12"/>
                </a:cubicBezTo>
                <a:cubicBezTo>
                  <a:pt x="1109" y="12"/>
                  <a:pt x="1109" y="12"/>
                  <a:pt x="1109" y="12"/>
                </a:cubicBezTo>
                <a:cubicBezTo>
                  <a:pt x="1109" y="6"/>
                  <a:pt x="1109" y="6"/>
                  <a:pt x="1109" y="6"/>
                </a:cubicBezTo>
                <a:cubicBezTo>
                  <a:pt x="1106" y="9"/>
                  <a:pt x="1106" y="9"/>
                  <a:pt x="1106" y="9"/>
                </a:cubicBezTo>
                <a:cubicBezTo>
                  <a:pt x="1106" y="12"/>
                  <a:pt x="1106" y="12"/>
                  <a:pt x="1106" y="12"/>
                </a:cubicBezTo>
                <a:cubicBezTo>
                  <a:pt x="1106" y="15"/>
                  <a:pt x="1106" y="15"/>
                  <a:pt x="1106" y="15"/>
                </a:cubicBezTo>
                <a:cubicBezTo>
                  <a:pt x="1103" y="17"/>
                  <a:pt x="1103" y="17"/>
                  <a:pt x="1103" y="17"/>
                </a:cubicBezTo>
                <a:cubicBezTo>
                  <a:pt x="1101" y="16"/>
                  <a:pt x="1101" y="16"/>
                  <a:pt x="1101" y="16"/>
                </a:cubicBezTo>
                <a:cubicBezTo>
                  <a:pt x="1101" y="12"/>
                  <a:pt x="1101" y="12"/>
                  <a:pt x="1101" y="12"/>
                </a:cubicBezTo>
                <a:cubicBezTo>
                  <a:pt x="1104" y="6"/>
                  <a:pt x="1104" y="6"/>
                  <a:pt x="1104" y="6"/>
                </a:cubicBezTo>
                <a:cubicBezTo>
                  <a:pt x="1101" y="5"/>
                  <a:pt x="1101" y="5"/>
                  <a:pt x="1101" y="5"/>
                </a:cubicBezTo>
                <a:cubicBezTo>
                  <a:pt x="1099" y="7"/>
                  <a:pt x="1099" y="7"/>
                  <a:pt x="1099" y="7"/>
                </a:cubicBezTo>
                <a:cubicBezTo>
                  <a:pt x="1097" y="11"/>
                  <a:pt x="1097" y="11"/>
                  <a:pt x="1097" y="11"/>
                </a:cubicBezTo>
                <a:cubicBezTo>
                  <a:pt x="1096" y="11"/>
                  <a:pt x="1096" y="11"/>
                  <a:pt x="1096" y="11"/>
                </a:cubicBezTo>
                <a:cubicBezTo>
                  <a:pt x="1095" y="8"/>
                  <a:pt x="1095" y="8"/>
                  <a:pt x="1095" y="8"/>
                </a:cubicBezTo>
                <a:cubicBezTo>
                  <a:pt x="1093" y="6"/>
                  <a:pt x="1093" y="6"/>
                  <a:pt x="1093" y="6"/>
                </a:cubicBezTo>
                <a:cubicBezTo>
                  <a:pt x="1090" y="9"/>
                  <a:pt x="1090" y="9"/>
                  <a:pt x="1090" y="9"/>
                </a:cubicBezTo>
                <a:cubicBezTo>
                  <a:pt x="1089" y="10"/>
                  <a:pt x="1089" y="10"/>
                  <a:pt x="1089" y="10"/>
                </a:cubicBezTo>
                <a:cubicBezTo>
                  <a:pt x="1086" y="10"/>
                  <a:pt x="1086" y="10"/>
                  <a:pt x="1086" y="10"/>
                </a:cubicBezTo>
                <a:cubicBezTo>
                  <a:pt x="1084" y="3"/>
                  <a:pt x="1084" y="3"/>
                  <a:pt x="1084" y="3"/>
                </a:cubicBezTo>
                <a:cubicBezTo>
                  <a:pt x="1081" y="7"/>
                  <a:pt x="1081" y="7"/>
                  <a:pt x="1081" y="7"/>
                </a:cubicBezTo>
                <a:cubicBezTo>
                  <a:pt x="1081" y="14"/>
                  <a:pt x="1081" y="14"/>
                  <a:pt x="1081" y="14"/>
                </a:cubicBezTo>
                <a:cubicBezTo>
                  <a:pt x="1076" y="14"/>
                  <a:pt x="1076" y="14"/>
                  <a:pt x="1076" y="14"/>
                </a:cubicBezTo>
                <a:cubicBezTo>
                  <a:pt x="1076" y="7"/>
                  <a:pt x="1076" y="7"/>
                  <a:pt x="1076" y="7"/>
                </a:cubicBezTo>
                <a:cubicBezTo>
                  <a:pt x="1073" y="7"/>
                  <a:pt x="1073" y="7"/>
                  <a:pt x="1073" y="7"/>
                </a:cubicBezTo>
                <a:cubicBezTo>
                  <a:pt x="1073" y="14"/>
                  <a:pt x="1073" y="14"/>
                  <a:pt x="1073" y="14"/>
                </a:cubicBezTo>
                <a:cubicBezTo>
                  <a:pt x="1072" y="14"/>
                  <a:pt x="1072" y="14"/>
                  <a:pt x="1072" y="14"/>
                </a:cubicBezTo>
                <a:cubicBezTo>
                  <a:pt x="1071" y="10"/>
                  <a:pt x="1071" y="10"/>
                  <a:pt x="1071" y="10"/>
                </a:cubicBezTo>
                <a:cubicBezTo>
                  <a:pt x="1069" y="10"/>
                  <a:pt x="1069" y="10"/>
                  <a:pt x="1069" y="10"/>
                </a:cubicBezTo>
                <a:cubicBezTo>
                  <a:pt x="1068" y="13"/>
                  <a:pt x="1068" y="13"/>
                  <a:pt x="1068" y="13"/>
                </a:cubicBezTo>
                <a:cubicBezTo>
                  <a:pt x="1066" y="13"/>
                  <a:pt x="1066" y="13"/>
                  <a:pt x="1066" y="13"/>
                </a:cubicBezTo>
                <a:cubicBezTo>
                  <a:pt x="1066" y="7"/>
                  <a:pt x="1066" y="7"/>
                  <a:pt x="1066" y="7"/>
                </a:cubicBezTo>
                <a:cubicBezTo>
                  <a:pt x="1064" y="6"/>
                  <a:pt x="1064" y="6"/>
                  <a:pt x="1064" y="6"/>
                </a:cubicBezTo>
                <a:cubicBezTo>
                  <a:pt x="1062" y="7"/>
                  <a:pt x="1062" y="7"/>
                  <a:pt x="1062" y="7"/>
                </a:cubicBezTo>
                <a:cubicBezTo>
                  <a:pt x="1062" y="7"/>
                  <a:pt x="1066" y="12"/>
                  <a:pt x="1062" y="12"/>
                </a:cubicBezTo>
                <a:cubicBezTo>
                  <a:pt x="1059" y="12"/>
                  <a:pt x="1056" y="16"/>
                  <a:pt x="1056" y="16"/>
                </a:cubicBezTo>
                <a:cubicBezTo>
                  <a:pt x="1056" y="16"/>
                  <a:pt x="1055" y="17"/>
                  <a:pt x="1054" y="17"/>
                </a:cubicBezTo>
                <a:cubicBezTo>
                  <a:pt x="1053" y="16"/>
                  <a:pt x="1054" y="10"/>
                  <a:pt x="1054" y="10"/>
                </a:cubicBezTo>
                <a:cubicBezTo>
                  <a:pt x="1051" y="10"/>
                  <a:pt x="1051" y="10"/>
                  <a:pt x="1051" y="10"/>
                </a:cubicBezTo>
                <a:cubicBezTo>
                  <a:pt x="1048" y="12"/>
                  <a:pt x="1048" y="12"/>
                  <a:pt x="1048" y="12"/>
                </a:cubicBezTo>
                <a:cubicBezTo>
                  <a:pt x="1045" y="16"/>
                  <a:pt x="1045" y="16"/>
                  <a:pt x="1045" y="16"/>
                </a:cubicBezTo>
                <a:cubicBezTo>
                  <a:pt x="1044" y="9"/>
                  <a:pt x="1044" y="9"/>
                  <a:pt x="1044" y="9"/>
                </a:cubicBezTo>
                <a:cubicBezTo>
                  <a:pt x="1042" y="10"/>
                  <a:pt x="1042" y="10"/>
                  <a:pt x="1042" y="10"/>
                </a:cubicBezTo>
                <a:cubicBezTo>
                  <a:pt x="1039" y="15"/>
                  <a:pt x="1039" y="15"/>
                  <a:pt x="1039" y="15"/>
                </a:cubicBezTo>
                <a:cubicBezTo>
                  <a:pt x="1038" y="8"/>
                  <a:pt x="1038" y="8"/>
                  <a:pt x="1038" y="8"/>
                </a:cubicBezTo>
                <a:cubicBezTo>
                  <a:pt x="1035" y="8"/>
                  <a:pt x="1035" y="8"/>
                  <a:pt x="1035" y="8"/>
                </a:cubicBezTo>
                <a:cubicBezTo>
                  <a:pt x="1033" y="15"/>
                  <a:pt x="1033" y="15"/>
                  <a:pt x="1033" y="15"/>
                </a:cubicBezTo>
                <a:cubicBezTo>
                  <a:pt x="1031" y="9"/>
                  <a:pt x="1031" y="9"/>
                  <a:pt x="1031" y="9"/>
                </a:cubicBezTo>
                <a:cubicBezTo>
                  <a:pt x="1029" y="10"/>
                  <a:pt x="1029" y="10"/>
                  <a:pt x="1029" y="10"/>
                </a:cubicBezTo>
                <a:cubicBezTo>
                  <a:pt x="1028" y="16"/>
                  <a:pt x="1028" y="16"/>
                  <a:pt x="1028" y="16"/>
                </a:cubicBezTo>
                <a:cubicBezTo>
                  <a:pt x="1027" y="12"/>
                  <a:pt x="1027" y="12"/>
                  <a:pt x="1027" y="12"/>
                </a:cubicBezTo>
                <a:cubicBezTo>
                  <a:pt x="1024" y="13"/>
                  <a:pt x="1024" y="13"/>
                  <a:pt x="1024" y="13"/>
                </a:cubicBezTo>
                <a:cubicBezTo>
                  <a:pt x="1023" y="16"/>
                  <a:pt x="1023" y="16"/>
                  <a:pt x="1023" y="16"/>
                </a:cubicBezTo>
                <a:cubicBezTo>
                  <a:pt x="1021" y="16"/>
                  <a:pt x="1021" y="16"/>
                  <a:pt x="1021" y="16"/>
                </a:cubicBezTo>
                <a:cubicBezTo>
                  <a:pt x="1022" y="8"/>
                  <a:pt x="1022" y="8"/>
                  <a:pt x="1022" y="8"/>
                </a:cubicBezTo>
                <a:cubicBezTo>
                  <a:pt x="1020" y="7"/>
                  <a:pt x="1020" y="7"/>
                  <a:pt x="1020" y="7"/>
                </a:cubicBezTo>
                <a:cubicBezTo>
                  <a:pt x="1019" y="7"/>
                  <a:pt x="1019" y="7"/>
                  <a:pt x="1019" y="7"/>
                </a:cubicBezTo>
                <a:cubicBezTo>
                  <a:pt x="1017" y="12"/>
                  <a:pt x="1017" y="12"/>
                  <a:pt x="1017" y="12"/>
                </a:cubicBezTo>
                <a:cubicBezTo>
                  <a:pt x="1015" y="7"/>
                  <a:pt x="1015" y="7"/>
                  <a:pt x="1015" y="7"/>
                </a:cubicBezTo>
                <a:cubicBezTo>
                  <a:pt x="1014" y="7"/>
                  <a:pt x="1014" y="7"/>
                  <a:pt x="1014" y="7"/>
                </a:cubicBezTo>
                <a:cubicBezTo>
                  <a:pt x="1012" y="13"/>
                  <a:pt x="1012" y="13"/>
                  <a:pt x="1012" y="13"/>
                </a:cubicBezTo>
                <a:cubicBezTo>
                  <a:pt x="1011" y="4"/>
                  <a:pt x="1011" y="4"/>
                  <a:pt x="1011" y="4"/>
                </a:cubicBezTo>
                <a:cubicBezTo>
                  <a:pt x="1008" y="4"/>
                  <a:pt x="1008" y="4"/>
                  <a:pt x="1008" y="4"/>
                </a:cubicBezTo>
                <a:cubicBezTo>
                  <a:pt x="1007" y="9"/>
                  <a:pt x="1007" y="9"/>
                  <a:pt x="1007" y="9"/>
                </a:cubicBezTo>
                <a:cubicBezTo>
                  <a:pt x="1003" y="10"/>
                  <a:pt x="1003" y="10"/>
                  <a:pt x="1003" y="10"/>
                </a:cubicBezTo>
                <a:cubicBezTo>
                  <a:pt x="1004" y="13"/>
                  <a:pt x="1004" y="13"/>
                  <a:pt x="1004" y="13"/>
                </a:cubicBezTo>
                <a:cubicBezTo>
                  <a:pt x="1002" y="13"/>
                  <a:pt x="1002" y="13"/>
                  <a:pt x="1002" y="13"/>
                </a:cubicBezTo>
                <a:cubicBezTo>
                  <a:pt x="1000" y="11"/>
                  <a:pt x="1000" y="11"/>
                  <a:pt x="1000" y="11"/>
                </a:cubicBezTo>
                <a:cubicBezTo>
                  <a:pt x="999" y="14"/>
                  <a:pt x="999" y="14"/>
                  <a:pt x="999" y="14"/>
                </a:cubicBezTo>
                <a:cubicBezTo>
                  <a:pt x="996" y="13"/>
                  <a:pt x="996" y="13"/>
                  <a:pt x="996" y="13"/>
                </a:cubicBezTo>
                <a:cubicBezTo>
                  <a:pt x="996" y="9"/>
                  <a:pt x="996" y="9"/>
                  <a:pt x="996" y="9"/>
                </a:cubicBezTo>
                <a:cubicBezTo>
                  <a:pt x="992" y="8"/>
                  <a:pt x="992" y="8"/>
                  <a:pt x="992" y="8"/>
                </a:cubicBezTo>
                <a:cubicBezTo>
                  <a:pt x="991" y="14"/>
                  <a:pt x="991" y="14"/>
                  <a:pt x="991" y="14"/>
                </a:cubicBezTo>
                <a:cubicBezTo>
                  <a:pt x="989" y="14"/>
                  <a:pt x="989" y="14"/>
                  <a:pt x="989" y="14"/>
                </a:cubicBezTo>
                <a:cubicBezTo>
                  <a:pt x="990" y="8"/>
                  <a:pt x="990" y="8"/>
                  <a:pt x="990" y="8"/>
                </a:cubicBezTo>
                <a:cubicBezTo>
                  <a:pt x="985" y="7"/>
                  <a:pt x="985" y="7"/>
                  <a:pt x="985" y="7"/>
                </a:cubicBezTo>
                <a:cubicBezTo>
                  <a:pt x="986" y="15"/>
                  <a:pt x="986" y="15"/>
                  <a:pt x="986" y="15"/>
                </a:cubicBezTo>
                <a:cubicBezTo>
                  <a:pt x="980" y="15"/>
                  <a:pt x="980" y="15"/>
                  <a:pt x="980" y="15"/>
                </a:cubicBezTo>
                <a:cubicBezTo>
                  <a:pt x="979" y="9"/>
                  <a:pt x="979" y="9"/>
                  <a:pt x="979" y="9"/>
                </a:cubicBezTo>
                <a:cubicBezTo>
                  <a:pt x="975" y="9"/>
                  <a:pt x="975" y="9"/>
                  <a:pt x="975" y="9"/>
                </a:cubicBezTo>
                <a:cubicBezTo>
                  <a:pt x="976" y="16"/>
                  <a:pt x="976" y="16"/>
                  <a:pt x="976" y="16"/>
                </a:cubicBezTo>
                <a:cubicBezTo>
                  <a:pt x="974" y="16"/>
                  <a:pt x="974" y="16"/>
                  <a:pt x="974" y="16"/>
                </a:cubicBezTo>
                <a:cubicBezTo>
                  <a:pt x="973" y="10"/>
                  <a:pt x="973" y="10"/>
                  <a:pt x="973" y="10"/>
                </a:cubicBezTo>
                <a:cubicBezTo>
                  <a:pt x="970" y="10"/>
                  <a:pt x="970" y="10"/>
                  <a:pt x="970" y="10"/>
                </a:cubicBezTo>
                <a:cubicBezTo>
                  <a:pt x="969" y="13"/>
                  <a:pt x="969" y="13"/>
                  <a:pt x="969" y="13"/>
                </a:cubicBezTo>
                <a:cubicBezTo>
                  <a:pt x="967" y="9"/>
                  <a:pt x="967" y="9"/>
                  <a:pt x="967" y="9"/>
                </a:cubicBezTo>
                <a:cubicBezTo>
                  <a:pt x="963" y="10"/>
                  <a:pt x="963" y="10"/>
                  <a:pt x="963" y="10"/>
                </a:cubicBezTo>
                <a:cubicBezTo>
                  <a:pt x="963" y="11"/>
                  <a:pt x="963" y="11"/>
                  <a:pt x="963" y="11"/>
                </a:cubicBezTo>
                <a:cubicBezTo>
                  <a:pt x="965" y="15"/>
                  <a:pt x="965" y="15"/>
                  <a:pt x="965" y="15"/>
                </a:cubicBezTo>
                <a:cubicBezTo>
                  <a:pt x="965" y="17"/>
                  <a:pt x="965" y="17"/>
                  <a:pt x="965" y="17"/>
                </a:cubicBezTo>
                <a:cubicBezTo>
                  <a:pt x="963" y="17"/>
                  <a:pt x="963" y="17"/>
                  <a:pt x="963" y="17"/>
                </a:cubicBezTo>
                <a:cubicBezTo>
                  <a:pt x="961" y="15"/>
                  <a:pt x="961" y="15"/>
                  <a:pt x="961" y="15"/>
                </a:cubicBezTo>
                <a:cubicBezTo>
                  <a:pt x="959" y="15"/>
                  <a:pt x="959" y="15"/>
                  <a:pt x="959" y="15"/>
                </a:cubicBezTo>
                <a:cubicBezTo>
                  <a:pt x="958" y="17"/>
                  <a:pt x="958" y="17"/>
                  <a:pt x="958" y="17"/>
                </a:cubicBezTo>
                <a:cubicBezTo>
                  <a:pt x="958" y="14"/>
                  <a:pt x="958" y="14"/>
                  <a:pt x="958" y="14"/>
                </a:cubicBezTo>
                <a:cubicBezTo>
                  <a:pt x="957" y="11"/>
                  <a:pt x="957" y="11"/>
                  <a:pt x="957" y="11"/>
                </a:cubicBezTo>
                <a:cubicBezTo>
                  <a:pt x="957" y="12"/>
                  <a:pt x="957" y="12"/>
                  <a:pt x="957" y="12"/>
                </a:cubicBezTo>
                <a:cubicBezTo>
                  <a:pt x="955" y="17"/>
                  <a:pt x="955" y="17"/>
                  <a:pt x="955" y="17"/>
                </a:cubicBezTo>
                <a:cubicBezTo>
                  <a:pt x="951" y="10"/>
                  <a:pt x="951" y="10"/>
                  <a:pt x="951" y="10"/>
                </a:cubicBezTo>
                <a:cubicBezTo>
                  <a:pt x="949" y="10"/>
                  <a:pt x="949" y="10"/>
                  <a:pt x="949" y="10"/>
                </a:cubicBezTo>
                <a:cubicBezTo>
                  <a:pt x="947" y="13"/>
                  <a:pt x="947" y="13"/>
                  <a:pt x="947" y="13"/>
                </a:cubicBezTo>
                <a:cubicBezTo>
                  <a:pt x="946" y="15"/>
                  <a:pt x="946" y="15"/>
                  <a:pt x="946" y="15"/>
                </a:cubicBezTo>
                <a:cubicBezTo>
                  <a:pt x="944" y="16"/>
                  <a:pt x="944" y="16"/>
                  <a:pt x="944" y="16"/>
                </a:cubicBezTo>
                <a:cubicBezTo>
                  <a:pt x="941" y="15"/>
                  <a:pt x="941" y="15"/>
                  <a:pt x="941" y="15"/>
                </a:cubicBezTo>
                <a:cubicBezTo>
                  <a:pt x="940" y="15"/>
                  <a:pt x="940" y="15"/>
                  <a:pt x="940" y="15"/>
                </a:cubicBezTo>
                <a:cubicBezTo>
                  <a:pt x="940" y="9"/>
                  <a:pt x="940" y="9"/>
                  <a:pt x="940" y="9"/>
                </a:cubicBezTo>
                <a:cubicBezTo>
                  <a:pt x="935" y="9"/>
                  <a:pt x="935" y="9"/>
                  <a:pt x="935" y="9"/>
                </a:cubicBezTo>
                <a:cubicBezTo>
                  <a:pt x="934" y="12"/>
                  <a:pt x="934" y="12"/>
                  <a:pt x="934" y="12"/>
                </a:cubicBezTo>
                <a:cubicBezTo>
                  <a:pt x="932" y="14"/>
                  <a:pt x="932" y="14"/>
                  <a:pt x="932" y="14"/>
                </a:cubicBezTo>
                <a:cubicBezTo>
                  <a:pt x="931" y="16"/>
                  <a:pt x="931" y="16"/>
                  <a:pt x="931" y="16"/>
                </a:cubicBezTo>
                <a:cubicBezTo>
                  <a:pt x="927" y="15"/>
                  <a:pt x="927" y="15"/>
                  <a:pt x="927" y="15"/>
                </a:cubicBezTo>
                <a:cubicBezTo>
                  <a:pt x="927" y="15"/>
                  <a:pt x="927" y="13"/>
                  <a:pt x="926" y="12"/>
                </a:cubicBezTo>
                <a:cubicBezTo>
                  <a:pt x="925" y="11"/>
                  <a:pt x="920" y="14"/>
                  <a:pt x="920" y="14"/>
                </a:cubicBezTo>
                <a:cubicBezTo>
                  <a:pt x="918" y="15"/>
                  <a:pt x="918" y="15"/>
                  <a:pt x="918" y="15"/>
                </a:cubicBezTo>
                <a:cubicBezTo>
                  <a:pt x="918" y="9"/>
                  <a:pt x="918" y="9"/>
                  <a:pt x="918" y="9"/>
                </a:cubicBezTo>
                <a:cubicBezTo>
                  <a:pt x="913" y="8"/>
                  <a:pt x="913" y="8"/>
                  <a:pt x="913" y="8"/>
                </a:cubicBezTo>
                <a:cubicBezTo>
                  <a:pt x="914" y="12"/>
                  <a:pt x="914" y="12"/>
                  <a:pt x="914" y="12"/>
                </a:cubicBezTo>
                <a:cubicBezTo>
                  <a:pt x="908" y="12"/>
                  <a:pt x="908" y="12"/>
                  <a:pt x="908" y="12"/>
                </a:cubicBezTo>
                <a:cubicBezTo>
                  <a:pt x="908" y="8"/>
                  <a:pt x="908" y="8"/>
                  <a:pt x="908" y="8"/>
                </a:cubicBezTo>
                <a:cubicBezTo>
                  <a:pt x="906" y="7"/>
                  <a:pt x="906" y="7"/>
                  <a:pt x="906" y="7"/>
                </a:cubicBezTo>
                <a:cubicBezTo>
                  <a:pt x="905" y="14"/>
                  <a:pt x="905" y="14"/>
                  <a:pt x="905" y="14"/>
                </a:cubicBezTo>
                <a:cubicBezTo>
                  <a:pt x="904" y="16"/>
                  <a:pt x="904" y="16"/>
                  <a:pt x="904" y="16"/>
                </a:cubicBezTo>
                <a:cubicBezTo>
                  <a:pt x="904" y="16"/>
                  <a:pt x="902" y="16"/>
                  <a:pt x="902" y="15"/>
                </a:cubicBezTo>
                <a:cubicBezTo>
                  <a:pt x="901" y="14"/>
                  <a:pt x="902" y="10"/>
                  <a:pt x="902" y="10"/>
                </a:cubicBezTo>
                <a:cubicBezTo>
                  <a:pt x="903" y="6"/>
                  <a:pt x="903" y="6"/>
                  <a:pt x="903" y="6"/>
                </a:cubicBezTo>
                <a:cubicBezTo>
                  <a:pt x="900" y="5"/>
                  <a:pt x="900" y="5"/>
                  <a:pt x="900" y="5"/>
                </a:cubicBezTo>
                <a:cubicBezTo>
                  <a:pt x="900" y="7"/>
                  <a:pt x="900" y="7"/>
                  <a:pt x="900" y="7"/>
                </a:cubicBezTo>
                <a:cubicBezTo>
                  <a:pt x="898" y="10"/>
                  <a:pt x="898" y="10"/>
                  <a:pt x="898" y="10"/>
                </a:cubicBezTo>
                <a:cubicBezTo>
                  <a:pt x="896" y="10"/>
                  <a:pt x="896" y="10"/>
                  <a:pt x="896" y="10"/>
                </a:cubicBezTo>
                <a:cubicBezTo>
                  <a:pt x="895" y="7"/>
                  <a:pt x="895" y="7"/>
                  <a:pt x="895" y="7"/>
                </a:cubicBezTo>
                <a:cubicBezTo>
                  <a:pt x="892" y="7"/>
                  <a:pt x="892" y="7"/>
                  <a:pt x="892" y="7"/>
                </a:cubicBezTo>
                <a:cubicBezTo>
                  <a:pt x="890" y="8"/>
                  <a:pt x="890" y="8"/>
                  <a:pt x="890" y="8"/>
                </a:cubicBezTo>
                <a:cubicBezTo>
                  <a:pt x="888" y="10"/>
                  <a:pt x="888" y="10"/>
                  <a:pt x="888" y="10"/>
                </a:cubicBezTo>
                <a:cubicBezTo>
                  <a:pt x="886" y="10"/>
                  <a:pt x="886" y="10"/>
                  <a:pt x="886" y="10"/>
                </a:cubicBezTo>
                <a:cubicBezTo>
                  <a:pt x="884" y="7"/>
                  <a:pt x="884" y="7"/>
                  <a:pt x="884" y="7"/>
                </a:cubicBezTo>
                <a:cubicBezTo>
                  <a:pt x="881" y="7"/>
                  <a:pt x="881" y="7"/>
                  <a:pt x="881" y="7"/>
                </a:cubicBezTo>
                <a:cubicBezTo>
                  <a:pt x="881" y="9"/>
                  <a:pt x="881" y="9"/>
                  <a:pt x="881" y="9"/>
                </a:cubicBezTo>
                <a:cubicBezTo>
                  <a:pt x="881" y="9"/>
                  <a:pt x="881" y="9"/>
                  <a:pt x="881" y="12"/>
                </a:cubicBezTo>
                <a:cubicBezTo>
                  <a:pt x="881" y="14"/>
                  <a:pt x="880" y="14"/>
                  <a:pt x="880" y="14"/>
                </a:cubicBezTo>
                <a:cubicBezTo>
                  <a:pt x="880" y="14"/>
                  <a:pt x="878" y="15"/>
                  <a:pt x="877" y="13"/>
                </a:cubicBezTo>
                <a:cubicBezTo>
                  <a:pt x="876" y="12"/>
                  <a:pt x="877" y="7"/>
                  <a:pt x="877" y="7"/>
                </a:cubicBezTo>
                <a:cubicBezTo>
                  <a:pt x="872" y="5"/>
                  <a:pt x="872" y="5"/>
                  <a:pt x="872" y="5"/>
                </a:cubicBezTo>
                <a:cubicBezTo>
                  <a:pt x="871" y="12"/>
                  <a:pt x="871" y="12"/>
                  <a:pt x="871" y="12"/>
                </a:cubicBezTo>
                <a:cubicBezTo>
                  <a:pt x="869" y="9"/>
                  <a:pt x="869" y="9"/>
                  <a:pt x="869" y="9"/>
                </a:cubicBezTo>
                <a:cubicBezTo>
                  <a:pt x="868" y="9"/>
                  <a:pt x="868" y="9"/>
                  <a:pt x="868" y="9"/>
                </a:cubicBezTo>
                <a:cubicBezTo>
                  <a:pt x="868" y="12"/>
                  <a:pt x="868" y="12"/>
                  <a:pt x="868" y="12"/>
                </a:cubicBezTo>
                <a:cubicBezTo>
                  <a:pt x="866" y="12"/>
                  <a:pt x="866" y="12"/>
                  <a:pt x="866" y="12"/>
                </a:cubicBezTo>
                <a:cubicBezTo>
                  <a:pt x="867" y="2"/>
                  <a:pt x="867" y="2"/>
                  <a:pt x="867" y="2"/>
                </a:cubicBezTo>
                <a:cubicBezTo>
                  <a:pt x="864" y="6"/>
                  <a:pt x="864" y="6"/>
                  <a:pt x="864" y="6"/>
                </a:cubicBezTo>
                <a:cubicBezTo>
                  <a:pt x="862" y="7"/>
                  <a:pt x="862" y="7"/>
                  <a:pt x="862" y="7"/>
                </a:cubicBezTo>
                <a:cubicBezTo>
                  <a:pt x="861" y="11"/>
                  <a:pt x="861" y="11"/>
                  <a:pt x="861" y="11"/>
                </a:cubicBezTo>
                <a:cubicBezTo>
                  <a:pt x="857" y="13"/>
                  <a:pt x="857" y="13"/>
                  <a:pt x="857" y="13"/>
                </a:cubicBezTo>
                <a:cubicBezTo>
                  <a:pt x="856" y="16"/>
                  <a:pt x="856" y="16"/>
                  <a:pt x="856" y="16"/>
                </a:cubicBezTo>
                <a:cubicBezTo>
                  <a:pt x="853" y="17"/>
                  <a:pt x="853" y="17"/>
                  <a:pt x="853" y="17"/>
                </a:cubicBezTo>
                <a:cubicBezTo>
                  <a:pt x="853" y="14"/>
                  <a:pt x="853" y="14"/>
                  <a:pt x="853" y="14"/>
                </a:cubicBezTo>
                <a:cubicBezTo>
                  <a:pt x="853" y="14"/>
                  <a:pt x="852" y="2"/>
                  <a:pt x="850" y="2"/>
                </a:cubicBezTo>
                <a:cubicBezTo>
                  <a:pt x="848" y="2"/>
                  <a:pt x="846" y="13"/>
                  <a:pt x="846" y="13"/>
                </a:cubicBezTo>
                <a:cubicBezTo>
                  <a:pt x="845" y="15"/>
                  <a:pt x="845" y="15"/>
                  <a:pt x="845" y="15"/>
                </a:cubicBezTo>
                <a:cubicBezTo>
                  <a:pt x="844" y="13"/>
                  <a:pt x="844" y="13"/>
                  <a:pt x="844" y="13"/>
                </a:cubicBezTo>
                <a:cubicBezTo>
                  <a:pt x="844" y="9"/>
                  <a:pt x="844" y="9"/>
                  <a:pt x="844" y="9"/>
                </a:cubicBezTo>
                <a:cubicBezTo>
                  <a:pt x="841" y="9"/>
                  <a:pt x="841" y="9"/>
                  <a:pt x="841" y="9"/>
                </a:cubicBezTo>
                <a:cubicBezTo>
                  <a:pt x="841" y="14"/>
                  <a:pt x="841" y="14"/>
                  <a:pt x="841" y="14"/>
                </a:cubicBezTo>
                <a:cubicBezTo>
                  <a:pt x="838" y="14"/>
                  <a:pt x="838" y="14"/>
                  <a:pt x="838" y="14"/>
                </a:cubicBezTo>
                <a:cubicBezTo>
                  <a:pt x="837" y="7"/>
                  <a:pt x="837" y="7"/>
                  <a:pt x="837" y="7"/>
                </a:cubicBezTo>
                <a:cubicBezTo>
                  <a:pt x="834" y="7"/>
                  <a:pt x="834" y="7"/>
                  <a:pt x="834" y="7"/>
                </a:cubicBezTo>
                <a:cubicBezTo>
                  <a:pt x="832" y="13"/>
                  <a:pt x="832" y="13"/>
                  <a:pt x="832" y="13"/>
                </a:cubicBezTo>
                <a:cubicBezTo>
                  <a:pt x="832" y="8"/>
                  <a:pt x="832" y="8"/>
                  <a:pt x="832" y="8"/>
                </a:cubicBezTo>
                <a:cubicBezTo>
                  <a:pt x="828" y="1"/>
                  <a:pt x="828" y="1"/>
                  <a:pt x="828" y="1"/>
                </a:cubicBezTo>
                <a:cubicBezTo>
                  <a:pt x="827" y="15"/>
                  <a:pt x="827" y="15"/>
                  <a:pt x="827" y="15"/>
                </a:cubicBezTo>
                <a:cubicBezTo>
                  <a:pt x="827" y="13"/>
                  <a:pt x="827" y="13"/>
                  <a:pt x="827" y="13"/>
                </a:cubicBezTo>
                <a:cubicBezTo>
                  <a:pt x="823" y="13"/>
                  <a:pt x="823" y="13"/>
                  <a:pt x="823" y="13"/>
                </a:cubicBezTo>
                <a:cubicBezTo>
                  <a:pt x="823" y="16"/>
                  <a:pt x="823" y="16"/>
                  <a:pt x="823" y="16"/>
                </a:cubicBezTo>
                <a:cubicBezTo>
                  <a:pt x="821" y="15"/>
                  <a:pt x="821" y="15"/>
                  <a:pt x="821" y="15"/>
                </a:cubicBezTo>
                <a:cubicBezTo>
                  <a:pt x="821" y="7"/>
                  <a:pt x="821" y="7"/>
                  <a:pt x="821" y="7"/>
                </a:cubicBezTo>
                <a:cubicBezTo>
                  <a:pt x="819" y="7"/>
                  <a:pt x="819" y="7"/>
                  <a:pt x="819" y="7"/>
                </a:cubicBezTo>
                <a:cubicBezTo>
                  <a:pt x="816" y="10"/>
                  <a:pt x="816" y="10"/>
                  <a:pt x="816" y="10"/>
                </a:cubicBezTo>
                <a:cubicBezTo>
                  <a:pt x="817" y="2"/>
                  <a:pt x="817" y="2"/>
                  <a:pt x="817" y="2"/>
                </a:cubicBezTo>
                <a:cubicBezTo>
                  <a:pt x="813" y="6"/>
                  <a:pt x="813" y="6"/>
                  <a:pt x="813" y="6"/>
                </a:cubicBezTo>
                <a:cubicBezTo>
                  <a:pt x="813" y="11"/>
                  <a:pt x="813" y="11"/>
                  <a:pt x="813" y="11"/>
                </a:cubicBezTo>
                <a:cubicBezTo>
                  <a:pt x="811" y="11"/>
                  <a:pt x="811" y="11"/>
                  <a:pt x="811" y="11"/>
                </a:cubicBezTo>
                <a:cubicBezTo>
                  <a:pt x="810" y="7"/>
                  <a:pt x="810" y="7"/>
                  <a:pt x="810" y="7"/>
                </a:cubicBezTo>
                <a:cubicBezTo>
                  <a:pt x="805" y="0"/>
                  <a:pt x="805" y="0"/>
                  <a:pt x="805" y="0"/>
                </a:cubicBezTo>
                <a:cubicBezTo>
                  <a:pt x="807" y="8"/>
                  <a:pt x="807" y="8"/>
                  <a:pt x="807" y="8"/>
                </a:cubicBezTo>
                <a:cubicBezTo>
                  <a:pt x="802" y="8"/>
                  <a:pt x="802" y="8"/>
                  <a:pt x="802" y="8"/>
                </a:cubicBezTo>
                <a:cubicBezTo>
                  <a:pt x="802" y="14"/>
                  <a:pt x="802" y="14"/>
                  <a:pt x="802" y="14"/>
                </a:cubicBezTo>
                <a:cubicBezTo>
                  <a:pt x="802" y="12"/>
                  <a:pt x="802" y="12"/>
                  <a:pt x="802" y="12"/>
                </a:cubicBezTo>
                <a:cubicBezTo>
                  <a:pt x="800" y="11"/>
                  <a:pt x="800" y="11"/>
                  <a:pt x="800" y="11"/>
                </a:cubicBezTo>
                <a:cubicBezTo>
                  <a:pt x="798" y="14"/>
                  <a:pt x="798" y="14"/>
                  <a:pt x="798" y="14"/>
                </a:cubicBezTo>
                <a:cubicBezTo>
                  <a:pt x="798" y="9"/>
                  <a:pt x="798" y="9"/>
                  <a:pt x="798" y="9"/>
                </a:cubicBezTo>
                <a:cubicBezTo>
                  <a:pt x="795" y="8"/>
                  <a:pt x="795" y="8"/>
                  <a:pt x="795" y="8"/>
                </a:cubicBezTo>
                <a:cubicBezTo>
                  <a:pt x="795" y="10"/>
                  <a:pt x="795" y="10"/>
                  <a:pt x="795" y="10"/>
                </a:cubicBezTo>
                <a:cubicBezTo>
                  <a:pt x="795" y="10"/>
                  <a:pt x="795" y="15"/>
                  <a:pt x="794" y="13"/>
                </a:cubicBezTo>
                <a:cubicBezTo>
                  <a:pt x="793" y="11"/>
                  <a:pt x="793" y="8"/>
                  <a:pt x="793" y="8"/>
                </a:cubicBezTo>
                <a:cubicBezTo>
                  <a:pt x="790" y="8"/>
                  <a:pt x="790" y="8"/>
                  <a:pt x="790" y="8"/>
                </a:cubicBezTo>
                <a:cubicBezTo>
                  <a:pt x="790" y="11"/>
                  <a:pt x="790" y="11"/>
                  <a:pt x="790" y="11"/>
                </a:cubicBezTo>
                <a:cubicBezTo>
                  <a:pt x="789" y="10"/>
                  <a:pt x="789" y="10"/>
                  <a:pt x="789" y="10"/>
                </a:cubicBezTo>
                <a:cubicBezTo>
                  <a:pt x="788" y="9"/>
                  <a:pt x="788" y="9"/>
                  <a:pt x="788" y="9"/>
                </a:cubicBezTo>
                <a:cubicBezTo>
                  <a:pt x="781" y="8"/>
                  <a:pt x="781" y="8"/>
                  <a:pt x="781" y="8"/>
                </a:cubicBezTo>
                <a:cubicBezTo>
                  <a:pt x="781" y="8"/>
                  <a:pt x="780" y="8"/>
                  <a:pt x="783" y="10"/>
                </a:cubicBezTo>
                <a:cubicBezTo>
                  <a:pt x="786" y="12"/>
                  <a:pt x="785" y="14"/>
                  <a:pt x="785" y="14"/>
                </a:cubicBezTo>
                <a:cubicBezTo>
                  <a:pt x="783" y="16"/>
                  <a:pt x="783" y="16"/>
                  <a:pt x="783" y="16"/>
                </a:cubicBezTo>
                <a:cubicBezTo>
                  <a:pt x="783" y="16"/>
                  <a:pt x="782" y="15"/>
                  <a:pt x="780" y="13"/>
                </a:cubicBezTo>
                <a:cubicBezTo>
                  <a:pt x="779" y="11"/>
                  <a:pt x="780" y="10"/>
                  <a:pt x="780" y="10"/>
                </a:cubicBezTo>
                <a:cubicBezTo>
                  <a:pt x="777" y="9"/>
                  <a:pt x="777" y="9"/>
                  <a:pt x="777" y="9"/>
                </a:cubicBezTo>
                <a:cubicBezTo>
                  <a:pt x="775" y="12"/>
                  <a:pt x="775" y="12"/>
                  <a:pt x="775" y="12"/>
                </a:cubicBezTo>
                <a:cubicBezTo>
                  <a:pt x="774" y="16"/>
                  <a:pt x="774" y="16"/>
                  <a:pt x="774" y="16"/>
                </a:cubicBezTo>
                <a:cubicBezTo>
                  <a:pt x="771" y="15"/>
                  <a:pt x="771" y="15"/>
                  <a:pt x="771" y="15"/>
                </a:cubicBezTo>
                <a:cubicBezTo>
                  <a:pt x="771" y="14"/>
                  <a:pt x="771" y="14"/>
                  <a:pt x="771" y="14"/>
                </a:cubicBezTo>
                <a:cubicBezTo>
                  <a:pt x="772" y="11"/>
                  <a:pt x="772" y="11"/>
                  <a:pt x="772" y="11"/>
                </a:cubicBezTo>
                <a:cubicBezTo>
                  <a:pt x="776" y="4"/>
                  <a:pt x="776" y="4"/>
                  <a:pt x="776" y="4"/>
                </a:cubicBezTo>
                <a:cubicBezTo>
                  <a:pt x="770" y="9"/>
                  <a:pt x="770" y="9"/>
                  <a:pt x="770" y="9"/>
                </a:cubicBezTo>
                <a:cubicBezTo>
                  <a:pt x="769" y="12"/>
                  <a:pt x="769" y="12"/>
                  <a:pt x="769" y="12"/>
                </a:cubicBezTo>
                <a:cubicBezTo>
                  <a:pt x="767" y="13"/>
                  <a:pt x="767" y="13"/>
                  <a:pt x="767" y="13"/>
                </a:cubicBezTo>
                <a:cubicBezTo>
                  <a:pt x="766" y="11"/>
                  <a:pt x="766" y="11"/>
                  <a:pt x="766" y="11"/>
                </a:cubicBezTo>
                <a:cubicBezTo>
                  <a:pt x="768" y="4"/>
                  <a:pt x="768" y="4"/>
                  <a:pt x="768" y="4"/>
                </a:cubicBezTo>
                <a:cubicBezTo>
                  <a:pt x="765" y="7"/>
                  <a:pt x="765" y="7"/>
                  <a:pt x="765" y="7"/>
                </a:cubicBezTo>
                <a:cubicBezTo>
                  <a:pt x="762" y="8"/>
                  <a:pt x="762" y="8"/>
                  <a:pt x="762" y="8"/>
                </a:cubicBezTo>
                <a:cubicBezTo>
                  <a:pt x="761" y="13"/>
                  <a:pt x="761" y="13"/>
                  <a:pt x="761" y="13"/>
                </a:cubicBezTo>
                <a:cubicBezTo>
                  <a:pt x="761" y="16"/>
                  <a:pt x="761" y="16"/>
                  <a:pt x="761" y="16"/>
                </a:cubicBezTo>
                <a:cubicBezTo>
                  <a:pt x="758" y="15"/>
                  <a:pt x="758" y="15"/>
                  <a:pt x="758" y="15"/>
                </a:cubicBezTo>
                <a:cubicBezTo>
                  <a:pt x="756" y="14"/>
                  <a:pt x="756" y="14"/>
                  <a:pt x="756" y="14"/>
                </a:cubicBezTo>
                <a:cubicBezTo>
                  <a:pt x="756" y="12"/>
                  <a:pt x="756" y="12"/>
                  <a:pt x="756" y="12"/>
                </a:cubicBezTo>
                <a:cubicBezTo>
                  <a:pt x="752" y="8"/>
                  <a:pt x="752" y="8"/>
                  <a:pt x="752" y="8"/>
                </a:cubicBezTo>
                <a:cubicBezTo>
                  <a:pt x="751" y="14"/>
                  <a:pt x="751" y="14"/>
                  <a:pt x="751" y="14"/>
                </a:cubicBezTo>
                <a:cubicBezTo>
                  <a:pt x="749" y="17"/>
                  <a:pt x="749" y="17"/>
                  <a:pt x="749" y="17"/>
                </a:cubicBezTo>
                <a:cubicBezTo>
                  <a:pt x="748" y="18"/>
                  <a:pt x="748" y="18"/>
                  <a:pt x="748" y="18"/>
                </a:cubicBezTo>
                <a:cubicBezTo>
                  <a:pt x="745" y="15"/>
                  <a:pt x="745" y="15"/>
                  <a:pt x="745" y="15"/>
                </a:cubicBezTo>
                <a:cubicBezTo>
                  <a:pt x="745" y="13"/>
                  <a:pt x="745" y="13"/>
                  <a:pt x="745" y="13"/>
                </a:cubicBezTo>
                <a:cubicBezTo>
                  <a:pt x="742" y="16"/>
                  <a:pt x="742" y="16"/>
                  <a:pt x="742" y="16"/>
                </a:cubicBezTo>
                <a:cubicBezTo>
                  <a:pt x="741" y="15"/>
                  <a:pt x="741" y="15"/>
                  <a:pt x="741" y="15"/>
                </a:cubicBezTo>
                <a:cubicBezTo>
                  <a:pt x="742" y="12"/>
                  <a:pt x="742" y="12"/>
                  <a:pt x="742" y="12"/>
                </a:cubicBezTo>
                <a:cubicBezTo>
                  <a:pt x="743" y="10"/>
                  <a:pt x="743" y="10"/>
                  <a:pt x="743" y="10"/>
                </a:cubicBezTo>
                <a:cubicBezTo>
                  <a:pt x="741" y="9"/>
                  <a:pt x="741" y="9"/>
                  <a:pt x="741" y="9"/>
                </a:cubicBezTo>
                <a:cubicBezTo>
                  <a:pt x="741" y="6"/>
                  <a:pt x="741" y="6"/>
                  <a:pt x="741" y="6"/>
                </a:cubicBezTo>
                <a:cubicBezTo>
                  <a:pt x="738" y="12"/>
                  <a:pt x="738" y="12"/>
                  <a:pt x="738" y="12"/>
                </a:cubicBezTo>
                <a:cubicBezTo>
                  <a:pt x="736" y="14"/>
                  <a:pt x="736" y="14"/>
                  <a:pt x="736" y="14"/>
                </a:cubicBezTo>
                <a:cubicBezTo>
                  <a:pt x="734" y="15"/>
                  <a:pt x="734" y="15"/>
                  <a:pt x="734" y="15"/>
                </a:cubicBezTo>
                <a:cubicBezTo>
                  <a:pt x="733" y="16"/>
                  <a:pt x="733" y="16"/>
                  <a:pt x="733" y="16"/>
                </a:cubicBezTo>
                <a:cubicBezTo>
                  <a:pt x="731" y="16"/>
                  <a:pt x="731" y="16"/>
                  <a:pt x="731" y="16"/>
                </a:cubicBezTo>
                <a:cubicBezTo>
                  <a:pt x="731" y="15"/>
                  <a:pt x="731" y="15"/>
                  <a:pt x="731" y="15"/>
                </a:cubicBezTo>
                <a:cubicBezTo>
                  <a:pt x="728" y="13"/>
                  <a:pt x="728" y="13"/>
                  <a:pt x="728" y="13"/>
                </a:cubicBezTo>
                <a:cubicBezTo>
                  <a:pt x="724" y="15"/>
                  <a:pt x="724" y="15"/>
                  <a:pt x="724" y="15"/>
                </a:cubicBezTo>
                <a:cubicBezTo>
                  <a:pt x="721" y="15"/>
                  <a:pt x="721" y="15"/>
                  <a:pt x="721" y="15"/>
                </a:cubicBezTo>
                <a:cubicBezTo>
                  <a:pt x="727" y="5"/>
                  <a:pt x="727" y="5"/>
                  <a:pt x="727" y="5"/>
                </a:cubicBezTo>
                <a:cubicBezTo>
                  <a:pt x="717" y="9"/>
                  <a:pt x="717" y="9"/>
                  <a:pt x="717" y="9"/>
                </a:cubicBezTo>
                <a:cubicBezTo>
                  <a:pt x="717" y="12"/>
                  <a:pt x="717" y="12"/>
                  <a:pt x="717" y="12"/>
                </a:cubicBezTo>
                <a:cubicBezTo>
                  <a:pt x="711" y="12"/>
                  <a:pt x="711" y="12"/>
                  <a:pt x="711" y="12"/>
                </a:cubicBezTo>
                <a:cubicBezTo>
                  <a:pt x="711" y="6"/>
                  <a:pt x="711" y="6"/>
                  <a:pt x="711" y="6"/>
                </a:cubicBezTo>
                <a:cubicBezTo>
                  <a:pt x="709" y="9"/>
                  <a:pt x="709" y="9"/>
                  <a:pt x="709" y="9"/>
                </a:cubicBezTo>
                <a:cubicBezTo>
                  <a:pt x="708" y="12"/>
                  <a:pt x="708" y="12"/>
                  <a:pt x="708" y="12"/>
                </a:cubicBezTo>
                <a:cubicBezTo>
                  <a:pt x="708" y="15"/>
                  <a:pt x="708" y="15"/>
                  <a:pt x="708" y="15"/>
                </a:cubicBezTo>
                <a:cubicBezTo>
                  <a:pt x="706" y="17"/>
                  <a:pt x="706" y="17"/>
                  <a:pt x="706" y="17"/>
                </a:cubicBezTo>
                <a:cubicBezTo>
                  <a:pt x="704" y="16"/>
                  <a:pt x="704" y="16"/>
                  <a:pt x="704" y="16"/>
                </a:cubicBezTo>
                <a:cubicBezTo>
                  <a:pt x="704" y="12"/>
                  <a:pt x="704" y="12"/>
                  <a:pt x="704" y="12"/>
                </a:cubicBezTo>
                <a:cubicBezTo>
                  <a:pt x="708" y="0"/>
                  <a:pt x="708" y="0"/>
                  <a:pt x="708" y="0"/>
                </a:cubicBezTo>
                <a:cubicBezTo>
                  <a:pt x="704" y="5"/>
                  <a:pt x="704" y="5"/>
                  <a:pt x="704" y="5"/>
                </a:cubicBezTo>
                <a:cubicBezTo>
                  <a:pt x="702" y="7"/>
                  <a:pt x="702" y="7"/>
                  <a:pt x="702" y="7"/>
                </a:cubicBezTo>
                <a:cubicBezTo>
                  <a:pt x="700" y="11"/>
                  <a:pt x="700" y="11"/>
                  <a:pt x="700" y="11"/>
                </a:cubicBezTo>
                <a:cubicBezTo>
                  <a:pt x="698" y="11"/>
                  <a:pt x="698" y="11"/>
                  <a:pt x="698" y="11"/>
                </a:cubicBezTo>
                <a:cubicBezTo>
                  <a:pt x="697" y="8"/>
                  <a:pt x="697" y="8"/>
                  <a:pt x="697" y="8"/>
                </a:cubicBezTo>
                <a:cubicBezTo>
                  <a:pt x="696" y="6"/>
                  <a:pt x="696" y="6"/>
                  <a:pt x="696" y="6"/>
                </a:cubicBezTo>
                <a:cubicBezTo>
                  <a:pt x="693" y="9"/>
                  <a:pt x="693" y="9"/>
                  <a:pt x="693" y="9"/>
                </a:cubicBezTo>
                <a:cubicBezTo>
                  <a:pt x="691" y="10"/>
                  <a:pt x="691" y="10"/>
                  <a:pt x="691" y="10"/>
                </a:cubicBezTo>
                <a:cubicBezTo>
                  <a:pt x="689" y="10"/>
                  <a:pt x="689" y="10"/>
                  <a:pt x="689" y="10"/>
                </a:cubicBezTo>
                <a:cubicBezTo>
                  <a:pt x="688" y="7"/>
                  <a:pt x="688" y="7"/>
                  <a:pt x="688" y="7"/>
                </a:cubicBezTo>
                <a:cubicBezTo>
                  <a:pt x="683" y="0"/>
                  <a:pt x="683" y="0"/>
                  <a:pt x="683" y="0"/>
                </a:cubicBezTo>
                <a:cubicBezTo>
                  <a:pt x="684" y="14"/>
                  <a:pt x="684" y="14"/>
                  <a:pt x="684" y="14"/>
                </a:cubicBezTo>
                <a:cubicBezTo>
                  <a:pt x="679" y="14"/>
                  <a:pt x="679" y="14"/>
                  <a:pt x="679" y="14"/>
                </a:cubicBezTo>
                <a:cubicBezTo>
                  <a:pt x="679" y="7"/>
                  <a:pt x="679" y="7"/>
                  <a:pt x="679" y="7"/>
                </a:cubicBezTo>
                <a:cubicBezTo>
                  <a:pt x="675" y="2"/>
                  <a:pt x="675" y="2"/>
                  <a:pt x="675" y="2"/>
                </a:cubicBezTo>
                <a:cubicBezTo>
                  <a:pt x="676" y="14"/>
                  <a:pt x="676" y="14"/>
                  <a:pt x="676" y="14"/>
                </a:cubicBezTo>
                <a:cubicBezTo>
                  <a:pt x="675" y="14"/>
                  <a:pt x="675" y="14"/>
                  <a:pt x="675" y="14"/>
                </a:cubicBezTo>
                <a:cubicBezTo>
                  <a:pt x="674" y="10"/>
                  <a:pt x="674" y="10"/>
                  <a:pt x="674" y="10"/>
                </a:cubicBezTo>
                <a:cubicBezTo>
                  <a:pt x="671" y="10"/>
                  <a:pt x="671" y="10"/>
                  <a:pt x="671" y="10"/>
                </a:cubicBezTo>
                <a:cubicBezTo>
                  <a:pt x="670" y="13"/>
                  <a:pt x="670" y="13"/>
                  <a:pt x="670" y="13"/>
                </a:cubicBezTo>
                <a:cubicBezTo>
                  <a:pt x="669" y="13"/>
                  <a:pt x="669" y="13"/>
                  <a:pt x="669" y="13"/>
                </a:cubicBezTo>
                <a:cubicBezTo>
                  <a:pt x="669" y="7"/>
                  <a:pt x="669" y="7"/>
                  <a:pt x="669" y="7"/>
                </a:cubicBezTo>
                <a:cubicBezTo>
                  <a:pt x="667" y="6"/>
                  <a:pt x="667" y="6"/>
                  <a:pt x="667" y="6"/>
                </a:cubicBezTo>
                <a:cubicBezTo>
                  <a:pt x="662" y="5"/>
                  <a:pt x="662" y="5"/>
                  <a:pt x="662" y="5"/>
                </a:cubicBezTo>
                <a:cubicBezTo>
                  <a:pt x="662" y="5"/>
                  <a:pt x="669" y="12"/>
                  <a:pt x="665" y="12"/>
                </a:cubicBezTo>
                <a:cubicBezTo>
                  <a:pt x="661" y="12"/>
                  <a:pt x="659" y="16"/>
                  <a:pt x="659" y="16"/>
                </a:cubicBezTo>
                <a:cubicBezTo>
                  <a:pt x="659" y="16"/>
                  <a:pt x="658" y="17"/>
                  <a:pt x="657" y="17"/>
                </a:cubicBezTo>
                <a:cubicBezTo>
                  <a:pt x="655" y="16"/>
                  <a:pt x="657" y="6"/>
                  <a:pt x="657" y="6"/>
                </a:cubicBezTo>
                <a:cubicBezTo>
                  <a:pt x="654" y="10"/>
                  <a:pt x="654" y="10"/>
                  <a:pt x="654" y="10"/>
                </a:cubicBezTo>
                <a:cubicBezTo>
                  <a:pt x="651" y="12"/>
                  <a:pt x="651" y="12"/>
                  <a:pt x="651" y="12"/>
                </a:cubicBezTo>
                <a:cubicBezTo>
                  <a:pt x="648" y="16"/>
                  <a:pt x="648" y="16"/>
                  <a:pt x="648" y="16"/>
                </a:cubicBezTo>
                <a:cubicBezTo>
                  <a:pt x="647" y="7"/>
                  <a:pt x="647" y="7"/>
                  <a:pt x="647" y="7"/>
                </a:cubicBezTo>
                <a:cubicBezTo>
                  <a:pt x="644" y="10"/>
                  <a:pt x="644" y="10"/>
                  <a:pt x="644" y="10"/>
                </a:cubicBezTo>
                <a:cubicBezTo>
                  <a:pt x="642" y="15"/>
                  <a:pt x="642" y="15"/>
                  <a:pt x="642" y="15"/>
                </a:cubicBezTo>
                <a:cubicBezTo>
                  <a:pt x="641" y="8"/>
                  <a:pt x="641" y="8"/>
                  <a:pt x="641" y="8"/>
                </a:cubicBezTo>
                <a:cubicBezTo>
                  <a:pt x="638" y="4"/>
                  <a:pt x="638" y="4"/>
                  <a:pt x="638" y="4"/>
                </a:cubicBezTo>
                <a:cubicBezTo>
                  <a:pt x="636" y="15"/>
                  <a:pt x="636" y="15"/>
                  <a:pt x="636" y="15"/>
                </a:cubicBezTo>
                <a:cubicBezTo>
                  <a:pt x="634" y="9"/>
                  <a:pt x="634" y="9"/>
                  <a:pt x="634" y="9"/>
                </a:cubicBezTo>
                <a:cubicBezTo>
                  <a:pt x="631" y="10"/>
                  <a:pt x="631" y="10"/>
                  <a:pt x="631" y="10"/>
                </a:cubicBezTo>
                <a:cubicBezTo>
                  <a:pt x="631" y="16"/>
                  <a:pt x="631" y="16"/>
                  <a:pt x="631" y="16"/>
                </a:cubicBezTo>
                <a:cubicBezTo>
                  <a:pt x="630" y="12"/>
                  <a:pt x="630" y="12"/>
                  <a:pt x="630" y="12"/>
                </a:cubicBezTo>
                <a:cubicBezTo>
                  <a:pt x="627" y="13"/>
                  <a:pt x="627" y="13"/>
                  <a:pt x="627" y="13"/>
                </a:cubicBezTo>
                <a:cubicBezTo>
                  <a:pt x="626" y="16"/>
                  <a:pt x="626" y="16"/>
                  <a:pt x="626" y="16"/>
                </a:cubicBezTo>
                <a:cubicBezTo>
                  <a:pt x="624" y="16"/>
                  <a:pt x="624" y="16"/>
                  <a:pt x="624" y="16"/>
                </a:cubicBezTo>
                <a:cubicBezTo>
                  <a:pt x="625" y="8"/>
                  <a:pt x="625" y="8"/>
                  <a:pt x="625" y="8"/>
                </a:cubicBezTo>
                <a:cubicBezTo>
                  <a:pt x="624" y="0"/>
                  <a:pt x="624" y="0"/>
                  <a:pt x="624" y="0"/>
                </a:cubicBezTo>
                <a:cubicBezTo>
                  <a:pt x="621" y="7"/>
                  <a:pt x="621" y="7"/>
                  <a:pt x="621" y="7"/>
                </a:cubicBezTo>
                <a:cubicBezTo>
                  <a:pt x="619" y="12"/>
                  <a:pt x="619" y="12"/>
                  <a:pt x="619" y="12"/>
                </a:cubicBezTo>
                <a:cubicBezTo>
                  <a:pt x="618" y="7"/>
                  <a:pt x="618" y="7"/>
                  <a:pt x="618" y="7"/>
                </a:cubicBezTo>
                <a:cubicBezTo>
                  <a:pt x="617" y="7"/>
                  <a:pt x="617" y="7"/>
                  <a:pt x="617" y="7"/>
                </a:cubicBezTo>
                <a:cubicBezTo>
                  <a:pt x="614" y="13"/>
                  <a:pt x="614" y="13"/>
                  <a:pt x="614" y="13"/>
                </a:cubicBezTo>
                <a:cubicBezTo>
                  <a:pt x="616" y="1"/>
                  <a:pt x="616" y="1"/>
                  <a:pt x="616" y="1"/>
                </a:cubicBezTo>
                <a:cubicBezTo>
                  <a:pt x="611" y="4"/>
                  <a:pt x="611" y="4"/>
                  <a:pt x="611" y="4"/>
                </a:cubicBezTo>
                <a:cubicBezTo>
                  <a:pt x="610" y="9"/>
                  <a:pt x="610" y="9"/>
                  <a:pt x="610" y="9"/>
                </a:cubicBezTo>
                <a:cubicBezTo>
                  <a:pt x="605" y="5"/>
                  <a:pt x="605" y="5"/>
                  <a:pt x="605" y="5"/>
                </a:cubicBezTo>
                <a:cubicBezTo>
                  <a:pt x="607" y="13"/>
                  <a:pt x="607" y="13"/>
                  <a:pt x="607" y="13"/>
                </a:cubicBezTo>
                <a:cubicBezTo>
                  <a:pt x="605" y="13"/>
                  <a:pt x="605" y="13"/>
                  <a:pt x="605" y="13"/>
                </a:cubicBezTo>
                <a:cubicBezTo>
                  <a:pt x="602" y="11"/>
                  <a:pt x="602" y="11"/>
                  <a:pt x="602" y="11"/>
                </a:cubicBezTo>
                <a:cubicBezTo>
                  <a:pt x="601" y="14"/>
                  <a:pt x="601" y="14"/>
                  <a:pt x="601" y="14"/>
                </a:cubicBezTo>
                <a:cubicBezTo>
                  <a:pt x="598" y="13"/>
                  <a:pt x="598" y="13"/>
                  <a:pt x="598" y="13"/>
                </a:cubicBezTo>
                <a:cubicBezTo>
                  <a:pt x="598" y="9"/>
                  <a:pt x="598" y="9"/>
                  <a:pt x="598" y="9"/>
                </a:cubicBezTo>
                <a:cubicBezTo>
                  <a:pt x="595" y="8"/>
                  <a:pt x="595" y="8"/>
                  <a:pt x="595" y="8"/>
                </a:cubicBezTo>
                <a:cubicBezTo>
                  <a:pt x="594" y="14"/>
                  <a:pt x="594" y="14"/>
                  <a:pt x="594" y="14"/>
                </a:cubicBezTo>
                <a:cubicBezTo>
                  <a:pt x="592" y="14"/>
                  <a:pt x="592" y="14"/>
                  <a:pt x="592" y="14"/>
                </a:cubicBezTo>
                <a:cubicBezTo>
                  <a:pt x="592" y="9"/>
                  <a:pt x="592" y="9"/>
                  <a:pt x="592" y="9"/>
                </a:cubicBezTo>
                <a:cubicBezTo>
                  <a:pt x="589" y="3"/>
                  <a:pt x="589" y="3"/>
                  <a:pt x="589" y="3"/>
                </a:cubicBezTo>
                <a:cubicBezTo>
                  <a:pt x="589" y="15"/>
                  <a:pt x="589" y="15"/>
                  <a:pt x="589" y="15"/>
                </a:cubicBezTo>
                <a:cubicBezTo>
                  <a:pt x="583" y="15"/>
                  <a:pt x="583" y="15"/>
                  <a:pt x="583" y="15"/>
                </a:cubicBezTo>
                <a:cubicBezTo>
                  <a:pt x="582" y="9"/>
                  <a:pt x="582" y="9"/>
                  <a:pt x="582" y="9"/>
                </a:cubicBezTo>
                <a:cubicBezTo>
                  <a:pt x="579" y="5"/>
                  <a:pt x="579" y="5"/>
                  <a:pt x="579" y="5"/>
                </a:cubicBezTo>
                <a:cubicBezTo>
                  <a:pt x="579" y="16"/>
                  <a:pt x="579" y="16"/>
                  <a:pt x="579" y="16"/>
                </a:cubicBezTo>
                <a:cubicBezTo>
                  <a:pt x="576" y="16"/>
                  <a:pt x="576" y="16"/>
                  <a:pt x="576" y="16"/>
                </a:cubicBezTo>
                <a:cubicBezTo>
                  <a:pt x="576" y="10"/>
                  <a:pt x="576" y="10"/>
                  <a:pt x="576" y="10"/>
                </a:cubicBezTo>
                <a:cubicBezTo>
                  <a:pt x="573" y="10"/>
                  <a:pt x="573" y="10"/>
                  <a:pt x="573" y="10"/>
                </a:cubicBezTo>
                <a:cubicBezTo>
                  <a:pt x="572" y="13"/>
                  <a:pt x="572" y="13"/>
                  <a:pt x="572" y="13"/>
                </a:cubicBezTo>
                <a:cubicBezTo>
                  <a:pt x="570" y="9"/>
                  <a:pt x="570" y="9"/>
                  <a:pt x="570" y="9"/>
                </a:cubicBezTo>
                <a:cubicBezTo>
                  <a:pt x="565" y="7"/>
                  <a:pt x="565" y="7"/>
                  <a:pt x="565" y="7"/>
                </a:cubicBezTo>
                <a:cubicBezTo>
                  <a:pt x="566" y="11"/>
                  <a:pt x="566" y="11"/>
                  <a:pt x="566" y="11"/>
                </a:cubicBezTo>
                <a:cubicBezTo>
                  <a:pt x="568" y="15"/>
                  <a:pt x="568" y="15"/>
                  <a:pt x="568" y="15"/>
                </a:cubicBezTo>
                <a:cubicBezTo>
                  <a:pt x="568" y="17"/>
                  <a:pt x="568" y="17"/>
                  <a:pt x="568" y="17"/>
                </a:cubicBezTo>
                <a:cubicBezTo>
                  <a:pt x="566" y="17"/>
                  <a:pt x="566" y="17"/>
                  <a:pt x="566" y="17"/>
                </a:cubicBezTo>
                <a:cubicBezTo>
                  <a:pt x="564" y="15"/>
                  <a:pt x="564" y="15"/>
                  <a:pt x="564" y="15"/>
                </a:cubicBezTo>
                <a:cubicBezTo>
                  <a:pt x="562" y="15"/>
                  <a:pt x="562" y="15"/>
                  <a:pt x="562" y="15"/>
                </a:cubicBezTo>
                <a:cubicBezTo>
                  <a:pt x="560" y="17"/>
                  <a:pt x="560" y="17"/>
                  <a:pt x="560" y="17"/>
                </a:cubicBezTo>
                <a:cubicBezTo>
                  <a:pt x="560" y="14"/>
                  <a:pt x="560" y="14"/>
                  <a:pt x="560" y="14"/>
                </a:cubicBezTo>
                <a:cubicBezTo>
                  <a:pt x="560" y="11"/>
                  <a:pt x="560" y="11"/>
                  <a:pt x="560" y="11"/>
                </a:cubicBezTo>
                <a:cubicBezTo>
                  <a:pt x="559" y="12"/>
                  <a:pt x="559" y="12"/>
                  <a:pt x="559" y="12"/>
                </a:cubicBezTo>
                <a:cubicBezTo>
                  <a:pt x="558" y="17"/>
                  <a:pt x="558" y="17"/>
                  <a:pt x="558" y="17"/>
                </a:cubicBezTo>
                <a:cubicBezTo>
                  <a:pt x="558" y="17"/>
                  <a:pt x="558" y="17"/>
                  <a:pt x="558" y="17"/>
                </a:cubicBezTo>
                <a:cubicBezTo>
                  <a:pt x="553" y="14"/>
                  <a:pt x="553" y="14"/>
                  <a:pt x="553" y="14"/>
                </a:cubicBezTo>
                <a:cubicBezTo>
                  <a:pt x="552" y="8"/>
                  <a:pt x="552" y="8"/>
                  <a:pt x="552" y="8"/>
                </a:cubicBezTo>
                <a:cubicBezTo>
                  <a:pt x="550" y="4"/>
                  <a:pt x="550" y="4"/>
                  <a:pt x="550" y="4"/>
                </a:cubicBezTo>
                <a:cubicBezTo>
                  <a:pt x="548" y="12"/>
                  <a:pt x="548" y="12"/>
                  <a:pt x="548" y="12"/>
                </a:cubicBezTo>
                <a:cubicBezTo>
                  <a:pt x="547" y="9"/>
                  <a:pt x="547" y="9"/>
                  <a:pt x="547" y="9"/>
                </a:cubicBezTo>
                <a:cubicBezTo>
                  <a:pt x="545" y="6"/>
                  <a:pt x="545" y="6"/>
                  <a:pt x="545" y="6"/>
                </a:cubicBezTo>
                <a:cubicBezTo>
                  <a:pt x="545" y="9"/>
                  <a:pt x="545" y="9"/>
                  <a:pt x="545" y="9"/>
                </a:cubicBezTo>
                <a:cubicBezTo>
                  <a:pt x="543" y="11"/>
                  <a:pt x="543" y="11"/>
                  <a:pt x="543" y="11"/>
                </a:cubicBezTo>
                <a:cubicBezTo>
                  <a:pt x="542" y="8"/>
                  <a:pt x="542" y="8"/>
                  <a:pt x="542" y="8"/>
                </a:cubicBezTo>
                <a:cubicBezTo>
                  <a:pt x="543" y="2"/>
                  <a:pt x="543" y="2"/>
                  <a:pt x="543" y="2"/>
                </a:cubicBezTo>
                <a:cubicBezTo>
                  <a:pt x="539" y="5"/>
                  <a:pt x="539" y="5"/>
                  <a:pt x="539" y="5"/>
                </a:cubicBezTo>
                <a:cubicBezTo>
                  <a:pt x="539" y="9"/>
                  <a:pt x="539" y="9"/>
                  <a:pt x="539" y="9"/>
                </a:cubicBezTo>
                <a:cubicBezTo>
                  <a:pt x="535" y="9"/>
                  <a:pt x="535" y="9"/>
                  <a:pt x="535" y="9"/>
                </a:cubicBezTo>
                <a:cubicBezTo>
                  <a:pt x="533" y="10"/>
                  <a:pt x="533" y="10"/>
                  <a:pt x="533" y="10"/>
                </a:cubicBezTo>
                <a:cubicBezTo>
                  <a:pt x="533" y="14"/>
                  <a:pt x="533" y="14"/>
                  <a:pt x="533" y="14"/>
                </a:cubicBezTo>
                <a:cubicBezTo>
                  <a:pt x="531" y="11"/>
                  <a:pt x="531" y="11"/>
                  <a:pt x="531" y="11"/>
                </a:cubicBezTo>
                <a:cubicBezTo>
                  <a:pt x="529" y="11"/>
                  <a:pt x="529" y="11"/>
                  <a:pt x="529" y="11"/>
                </a:cubicBezTo>
                <a:cubicBezTo>
                  <a:pt x="528" y="15"/>
                  <a:pt x="528" y="15"/>
                  <a:pt x="528" y="15"/>
                </a:cubicBezTo>
                <a:cubicBezTo>
                  <a:pt x="526" y="15"/>
                  <a:pt x="526" y="15"/>
                  <a:pt x="526" y="15"/>
                </a:cubicBezTo>
                <a:cubicBezTo>
                  <a:pt x="524" y="8"/>
                  <a:pt x="524" y="8"/>
                  <a:pt x="524" y="8"/>
                </a:cubicBezTo>
                <a:cubicBezTo>
                  <a:pt x="522" y="8"/>
                  <a:pt x="522" y="8"/>
                  <a:pt x="522" y="8"/>
                </a:cubicBezTo>
                <a:cubicBezTo>
                  <a:pt x="523" y="14"/>
                  <a:pt x="523" y="14"/>
                  <a:pt x="523" y="14"/>
                </a:cubicBezTo>
                <a:cubicBezTo>
                  <a:pt x="522" y="15"/>
                  <a:pt x="522" y="15"/>
                  <a:pt x="522" y="15"/>
                </a:cubicBezTo>
                <a:cubicBezTo>
                  <a:pt x="519" y="13"/>
                  <a:pt x="519" y="13"/>
                  <a:pt x="519" y="13"/>
                </a:cubicBezTo>
                <a:cubicBezTo>
                  <a:pt x="520" y="7"/>
                  <a:pt x="520" y="7"/>
                  <a:pt x="520" y="7"/>
                </a:cubicBezTo>
                <a:cubicBezTo>
                  <a:pt x="517" y="3"/>
                  <a:pt x="517" y="3"/>
                  <a:pt x="517" y="3"/>
                </a:cubicBezTo>
                <a:cubicBezTo>
                  <a:pt x="517" y="10"/>
                  <a:pt x="517" y="10"/>
                  <a:pt x="517" y="10"/>
                </a:cubicBezTo>
                <a:cubicBezTo>
                  <a:pt x="516" y="15"/>
                  <a:pt x="516" y="15"/>
                  <a:pt x="516" y="15"/>
                </a:cubicBezTo>
                <a:cubicBezTo>
                  <a:pt x="511" y="14"/>
                  <a:pt x="511" y="14"/>
                  <a:pt x="511" y="14"/>
                </a:cubicBezTo>
                <a:cubicBezTo>
                  <a:pt x="511" y="9"/>
                  <a:pt x="511" y="9"/>
                  <a:pt x="511" y="9"/>
                </a:cubicBezTo>
                <a:cubicBezTo>
                  <a:pt x="507" y="3"/>
                  <a:pt x="507" y="3"/>
                  <a:pt x="507" y="3"/>
                </a:cubicBezTo>
                <a:cubicBezTo>
                  <a:pt x="507" y="15"/>
                  <a:pt x="507" y="15"/>
                  <a:pt x="507" y="15"/>
                </a:cubicBezTo>
                <a:cubicBezTo>
                  <a:pt x="505" y="15"/>
                  <a:pt x="505" y="15"/>
                  <a:pt x="505" y="15"/>
                </a:cubicBezTo>
                <a:cubicBezTo>
                  <a:pt x="504" y="12"/>
                  <a:pt x="504" y="12"/>
                  <a:pt x="504" y="12"/>
                </a:cubicBezTo>
                <a:cubicBezTo>
                  <a:pt x="503" y="9"/>
                  <a:pt x="503" y="9"/>
                  <a:pt x="503" y="9"/>
                </a:cubicBezTo>
                <a:cubicBezTo>
                  <a:pt x="501" y="9"/>
                  <a:pt x="501" y="9"/>
                  <a:pt x="501" y="9"/>
                </a:cubicBezTo>
                <a:cubicBezTo>
                  <a:pt x="501" y="12"/>
                  <a:pt x="501" y="12"/>
                  <a:pt x="501" y="12"/>
                </a:cubicBezTo>
                <a:cubicBezTo>
                  <a:pt x="500" y="12"/>
                  <a:pt x="500" y="12"/>
                  <a:pt x="500" y="12"/>
                </a:cubicBezTo>
                <a:cubicBezTo>
                  <a:pt x="498" y="8"/>
                  <a:pt x="498" y="8"/>
                  <a:pt x="498" y="8"/>
                </a:cubicBezTo>
                <a:cubicBezTo>
                  <a:pt x="492" y="5"/>
                  <a:pt x="492" y="5"/>
                  <a:pt x="492" y="5"/>
                </a:cubicBezTo>
                <a:cubicBezTo>
                  <a:pt x="494" y="11"/>
                  <a:pt x="494" y="11"/>
                  <a:pt x="494" y="11"/>
                </a:cubicBezTo>
                <a:cubicBezTo>
                  <a:pt x="498" y="15"/>
                  <a:pt x="498" y="15"/>
                  <a:pt x="498" y="15"/>
                </a:cubicBezTo>
                <a:cubicBezTo>
                  <a:pt x="494" y="16"/>
                  <a:pt x="494" y="16"/>
                  <a:pt x="494" y="16"/>
                </a:cubicBezTo>
                <a:cubicBezTo>
                  <a:pt x="489" y="16"/>
                  <a:pt x="489" y="16"/>
                  <a:pt x="489" y="16"/>
                </a:cubicBezTo>
                <a:cubicBezTo>
                  <a:pt x="489" y="14"/>
                  <a:pt x="489" y="14"/>
                  <a:pt x="489" y="14"/>
                </a:cubicBezTo>
                <a:cubicBezTo>
                  <a:pt x="486" y="11"/>
                  <a:pt x="486" y="11"/>
                  <a:pt x="486" y="11"/>
                </a:cubicBezTo>
                <a:cubicBezTo>
                  <a:pt x="484" y="14"/>
                  <a:pt x="484" y="14"/>
                  <a:pt x="484" y="14"/>
                </a:cubicBezTo>
                <a:cubicBezTo>
                  <a:pt x="484" y="16"/>
                  <a:pt x="484" y="16"/>
                  <a:pt x="484" y="16"/>
                </a:cubicBezTo>
                <a:cubicBezTo>
                  <a:pt x="481" y="14"/>
                  <a:pt x="481" y="14"/>
                  <a:pt x="481" y="14"/>
                </a:cubicBezTo>
                <a:cubicBezTo>
                  <a:pt x="483" y="1"/>
                  <a:pt x="483" y="1"/>
                  <a:pt x="483" y="1"/>
                </a:cubicBezTo>
                <a:cubicBezTo>
                  <a:pt x="478" y="6"/>
                  <a:pt x="478" y="6"/>
                  <a:pt x="478" y="6"/>
                </a:cubicBezTo>
                <a:cubicBezTo>
                  <a:pt x="477" y="17"/>
                  <a:pt x="477" y="17"/>
                  <a:pt x="477" y="17"/>
                </a:cubicBezTo>
                <a:cubicBezTo>
                  <a:pt x="472" y="15"/>
                  <a:pt x="472" y="15"/>
                  <a:pt x="472" y="15"/>
                </a:cubicBezTo>
                <a:cubicBezTo>
                  <a:pt x="474" y="8"/>
                  <a:pt x="474" y="8"/>
                  <a:pt x="474" y="8"/>
                </a:cubicBezTo>
                <a:cubicBezTo>
                  <a:pt x="470" y="12"/>
                  <a:pt x="470" y="12"/>
                  <a:pt x="470" y="12"/>
                </a:cubicBezTo>
                <a:cubicBezTo>
                  <a:pt x="467" y="14"/>
                  <a:pt x="467" y="14"/>
                  <a:pt x="467" y="14"/>
                </a:cubicBezTo>
                <a:cubicBezTo>
                  <a:pt x="465" y="16"/>
                  <a:pt x="465" y="16"/>
                  <a:pt x="465" y="16"/>
                </a:cubicBezTo>
                <a:cubicBezTo>
                  <a:pt x="463" y="14"/>
                  <a:pt x="463" y="14"/>
                  <a:pt x="463" y="14"/>
                </a:cubicBezTo>
                <a:cubicBezTo>
                  <a:pt x="461" y="13"/>
                  <a:pt x="461" y="13"/>
                  <a:pt x="461" y="13"/>
                </a:cubicBezTo>
                <a:cubicBezTo>
                  <a:pt x="460" y="16"/>
                  <a:pt x="460" y="16"/>
                  <a:pt x="460" y="16"/>
                </a:cubicBezTo>
                <a:cubicBezTo>
                  <a:pt x="457" y="15"/>
                  <a:pt x="457" y="15"/>
                  <a:pt x="457" y="15"/>
                </a:cubicBezTo>
                <a:cubicBezTo>
                  <a:pt x="458" y="13"/>
                  <a:pt x="458" y="13"/>
                  <a:pt x="458" y="13"/>
                </a:cubicBezTo>
                <a:cubicBezTo>
                  <a:pt x="456" y="13"/>
                  <a:pt x="456" y="13"/>
                  <a:pt x="456" y="13"/>
                </a:cubicBezTo>
                <a:cubicBezTo>
                  <a:pt x="453" y="14"/>
                  <a:pt x="453" y="14"/>
                  <a:pt x="453" y="14"/>
                </a:cubicBezTo>
                <a:cubicBezTo>
                  <a:pt x="452" y="17"/>
                  <a:pt x="452" y="17"/>
                  <a:pt x="452" y="17"/>
                </a:cubicBezTo>
                <a:cubicBezTo>
                  <a:pt x="449" y="16"/>
                  <a:pt x="449" y="16"/>
                  <a:pt x="449" y="16"/>
                </a:cubicBezTo>
                <a:cubicBezTo>
                  <a:pt x="448" y="13"/>
                  <a:pt x="448" y="13"/>
                  <a:pt x="448" y="13"/>
                </a:cubicBezTo>
                <a:cubicBezTo>
                  <a:pt x="449" y="10"/>
                  <a:pt x="449" y="10"/>
                  <a:pt x="449" y="10"/>
                </a:cubicBezTo>
                <a:cubicBezTo>
                  <a:pt x="445" y="10"/>
                  <a:pt x="445" y="10"/>
                  <a:pt x="445" y="10"/>
                </a:cubicBezTo>
                <a:cubicBezTo>
                  <a:pt x="443" y="13"/>
                  <a:pt x="443" y="13"/>
                  <a:pt x="443" y="13"/>
                </a:cubicBezTo>
                <a:cubicBezTo>
                  <a:pt x="442" y="11"/>
                  <a:pt x="442" y="11"/>
                  <a:pt x="442" y="11"/>
                </a:cubicBezTo>
                <a:cubicBezTo>
                  <a:pt x="438" y="9"/>
                  <a:pt x="438" y="9"/>
                  <a:pt x="438" y="9"/>
                </a:cubicBezTo>
                <a:cubicBezTo>
                  <a:pt x="438" y="11"/>
                  <a:pt x="438" y="11"/>
                  <a:pt x="438" y="11"/>
                </a:cubicBezTo>
                <a:cubicBezTo>
                  <a:pt x="437" y="15"/>
                  <a:pt x="437" y="15"/>
                  <a:pt x="437" y="15"/>
                </a:cubicBezTo>
                <a:cubicBezTo>
                  <a:pt x="435" y="14"/>
                  <a:pt x="435" y="14"/>
                  <a:pt x="435" y="14"/>
                </a:cubicBezTo>
                <a:cubicBezTo>
                  <a:pt x="435" y="14"/>
                  <a:pt x="433" y="11"/>
                  <a:pt x="433" y="10"/>
                </a:cubicBezTo>
                <a:cubicBezTo>
                  <a:pt x="433" y="8"/>
                  <a:pt x="431" y="9"/>
                  <a:pt x="431" y="9"/>
                </a:cubicBezTo>
                <a:cubicBezTo>
                  <a:pt x="425" y="3"/>
                  <a:pt x="425" y="3"/>
                  <a:pt x="425" y="3"/>
                </a:cubicBezTo>
                <a:cubicBezTo>
                  <a:pt x="425" y="10"/>
                  <a:pt x="425" y="10"/>
                  <a:pt x="425" y="10"/>
                </a:cubicBezTo>
                <a:cubicBezTo>
                  <a:pt x="426" y="13"/>
                  <a:pt x="426" y="13"/>
                  <a:pt x="426" y="13"/>
                </a:cubicBezTo>
                <a:cubicBezTo>
                  <a:pt x="425" y="16"/>
                  <a:pt x="425" y="16"/>
                  <a:pt x="425" y="16"/>
                </a:cubicBezTo>
                <a:cubicBezTo>
                  <a:pt x="422" y="16"/>
                  <a:pt x="422" y="16"/>
                  <a:pt x="422" y="16"/>
                </a:cubicBezTo>
                <a:cubicBezTo>
                  <a:pt x="421" y="9"/>
                  <a:pt x="421" y="9"/>
                  <a:pt x="421" y="9"/>
                </a:cubicBezTo>
                <a:cubicBezTo>
                  <a:pt x="418" y="9"/>
                  <a:pt x="418" y="9"/>
                  <a:pt x="418" y="9"/>
                </a:cubicBezTo>
                <a:cubicBezTo>
                  <a:pt x="418" y="11"/>
                  <a:pt x="418" y="11"/>
                  <a:pt x="418" y="11"/>
                </a:cubicBezTo>
                <a:cubicBezTo>
                  <a:pt x="417" y="15"/>
                  <a:pt x="417" y="15"/>
                  <a:pt x="417" y="15"/>
                </a:cubicBezTo>
                <a:cubicBezTo>
                  <a:pt x="417" y="15"/>
                  <a:pt x="412" y="15"/>
                  <a:pt x="412" y="14"/>
                </a:cubicBezTo>
                <a:cubicBezTo>
                  <a:pt x="412" y="12"/>
                  <a:pt x="415" y="8"/>
                  <a:pt x="415" y="8"/>
                </a:cubicBezTo>
                <a:cubicBezTo>
                  <a:pt x="411" y="8"/>
                  <a:pt x="411" y="8"/>
                  <a:pt x="411" y="8"/>
                </a:cubicBezTo>
                <a:cubicBezTo>
                  <a:pt x="408" y="11"/>
                  <a:pt x="408" y="11"/>
                  <a:pt x="408" y="11"/>
                </a:cubicBezTo>
                <a:cubicBezTo>
                  <a:pt x="407" y="9"/>
                  <a:pt x="407" y="9"/>
                  <a:pt x="407" y="9"/>
                </a:cubicBezTo>
                <a:cubicBezTo>
                  <a:pt x="403" y="3"/>
                  <a:pt x="403" y="3"/>
                  <a:pt x="403" y="3"/>
                </a:cubicBezTo>
                <a:cubicBezTo>
                  <a:pt x="405" y="9"/>
                  <a:pt x="405" y="9"/>
                  <a:pt x="405" y="9"/>
                </a:cubicBezTo>
                <a:cubicBezTo>
                  <a:pt x="405" y="15"/>
                  <a:pt x="405" y="15"/>
                  <a:pt x="405" y="15"/>
                </a:cubicBezTo>
                <a:cubicBezTo>
                  <a:pt x="402" y="15"/>
                  <a:pt x="402" y="15"/>
                  <a:pt x="402" y="15"/>
                </a:cubicBezTo>
                <a:cubicBezTo>
                  <a:pt x="399" y="15"/>
                  <a:pt x="399" y="15"/>
                  <a:pt x="399" y="15"/>
                </a:cubicBezTo>
                <a:cubicBezTo>
                  <a:pt x="397" y="10"/>
                  <a:pt x="397" y="10"/>
                  <a:pt x="397" y="10"/>
                </a:cubicBezTo>
                <a:cubicBezTo>
                  <a:pt x="394" y="9"/>
                  <a:pt x="394" y="9"/>
                  <a:pt x="394" y="9"/>
                </a:cubicBezTo>
                <a:cubicBezTo>
                  <a:pt x="392" y="13"/>
                  <a:pt x="392" y="13"/>
                  <a:pt x="392" y="13"/>
                </a:cubicBezTo>
                <a:cubicBezTo>
                  <a:pt x="391" y="15"/>
                  <a:pt x="391" y="15"/>
                  <a:pt x="391" y="15"/>
                </a:cubicBezTo>
                <a:cubicBezTo>
                  <a:pt x="389" y="16"/>
                  <a:pt x="389" y="16"/>
                  <a:pt x="389" y="16"/>
                </a:cubicBezTo>
                <a:cubicBezTo>
                  <a:pt x="387" y="15"/>
                  <a:pt x="387" y="15"/>
                  <a:pt x="387" y="15"/>
                </a:cubicBezTo>
                <a:cubicBezTo>
                  <a:pt x="385" y="15"/>
                  <a:pt x="385" y="15"/>
                  <a:pt x="385" y="15"/>
                </a:cubicBezTo>
                <a:cubicBezTo>
                  <a:pt x="385" y="10"/>
                  <a:pt x="385" y="10"/>
                  <a:pt x="385" y="10"/>
                </a:cubicBezTo>
                <a:cubicBezTo>
                  <a:pt x="380" y="5"/>
                  <a:pt x="380" y="5"/>
                  <a:pt x="380" y="5"/>
                </a:cubicBezTo>
                <a:cubicBezTo>
                  <a:pt x="380" y="12"/>
                  <a:pt x="380" y="12"/>
                  <a:pt x="380" y="12"/>
                </a:cubicBezTo>
                <a:cubicBezTo>
                  <a:pt x="378" y="14"/>
                  <a:pt x="378" y="14"/>
                  <a:pt x="378" y="14"/>
                </a:cubicBezTo>
                <a:cubicBezTo>
                  <a:pt x="376" y="16"/>
                  <a:pt x="376" y="16"/>
                  <a:pt x="376" y="16"/>
                </a:cubicBezTo>
                <a:cubicBezTo>
                  <a:pt x="373" y="15"/>
                  <a:pt x="373" y="15"/>
                  <a:pt x="373" y="15"/>
                </a:cubicBezTo>
                <a:cubicBezTo>
                  <a:pt x="373" y="15"/>
                  <a:pt x="372" y="13"/>
                  <a:pt x="371" y="12"/>
                </a:cubicBezTo>
                <a:cubicBezTo>
                  <a:pt x="370" y="11"/>
                  <a:pt x="365" y="14"/>
                  <a:pt x="365" y="14"/>
                </a:cubicBezTo>
                <a:cubicBezTo>
                  <a:pt x="363" y="15"/>
                  <a:pt x="363" y="15"/>
                  <a:pt x="363" y="15"/>
                </a:cubicBezTo>
                <a:cubicBezTo>
                  <a:pt x="363" y="9"/>
                  <a:pt x="363" y="9"/>
                  <a:pt x="363" y="9"/>
                </a:cubicBezTo>
                <a:cubicBezTo>
                  <a:pt x="360" y="7"/>
                  <a:pt x="360" y="7"/>
                  <a:pt x="360" y="7"/>
                </a:cubicBezTo>
                <a:cubicBezTo>
                  <a:pt x="359" y="12"/>
                  <a:pt x="359" y="12"/>
                  <a:pt x="359" y="12"/>
                </a:cubicBezTo>
                <a:cubicBezTo>
                  <a:pt x="354" y="12"/>
                  <a:pt x="354" y="12"/>
                  <a:pt x="354" y="12"/>
                </a:cubicBezTo>
                <a:cubicBezTo>
                  <a:pt x="353" y="8"/>
                  <a:pt x="353" y="8"/>
                  <a:pt x="353" y="8"/>
                </a:cubicBezTo>
                <a:cubicBezTo>
                  <a:pt x="352" y="6"/>
                  <a:pt x="352" y="6"/>
                  <a:pt x="352" y="6"/>
                </a:cubicBezTo>
                <a:cubicBezTo>
                  <a:pt x="350" y="14"/>
                  <a:pt x="350" y="14"/>
                  <a:pt x="350" y="14"/>
                </a:cubicBezTo>
                <a:cubicBezTo>
                  <a:pt x="350" y="16"/>
                  <a:pt x="350" y="16"/>
                  <a:pt x="350" y="16"/>
                </a:cubicBezTo>
                <a:cubicBezTo>
                  <a:pt x="350" y="16"/>
                  <a:pt x="348" y="16"/>
                  <a:pt x="347" y="15"/>
                </a:cubicBezTo>
                <a:cubicBezTo>
                  <a:pt x="346" y="14"/>
                  <a:pt x="347" y="10"/>
                  <a:pt x="347" y="10"/>
                </a:cubicBezTo>
                <a:cubicBezTo>
                  <a:pt x="348" y="6"/>
                  <a:pt x="348" y="6"/>
                  <a:pt x="348" y="6"/>
                </a:cubicBezTo>
                <a:cubicBezTo>
                  <a:pt x="348" y="3"/>
                  <a:pt x="348" y="3"/>
                  <a:pt x="348" y="3"/>
                </a:cubicBezTo>
                <a:cubicBezTo>
                  <a:pt x="345" y="7"/>
                  <a:pt x="345" y="7"/>
                  <a:pt x="345" y="7"/>
                </a:cubicBezTo>
                <a:cubicBezTo>
                  <a:pt x="343" y="10"/>
                  <a:pt x="343" y="10"/>
                  <a:pt x="343" y="10"/>
                </a:cubicBezTo>
                <a:cubicBezTo>
                  <a:pt x="341" y="10"/>
                  <a:pt x="341" y="10"/>
                  <a:pt x="341" y="10"/>
                </a:cubicBezTo>
                <a:cubicBezTo>
                  <a:pt x="341" y="7"/>
                  <a:pt x="341" y="7"/>
                  <a:pt x="341" y="7"/>
                </a:cubicBezTo>
                <a:cubicBezTo>
                  <a:pt x="337" y="7"/>
                  <a:pt x="337" y="7"/>
                  <a:pt x="337" y="7"/>
                </a:cubicBezTo>
                <a:cubicBezTo>
                  <a:pt x="335" y="8"/>
                  <a:pt x="335" y="8"/>
                  <a:pt x="335" y="8"/>
                </a:cubicBezTo>
                <a:cubicBezTo>
                  <a:pt x="333" y="10"/>
                  <a:pt x="333" y="10"/>
                  <a:pt x="333" y="10"/>
                </a:cubicBezTo>
                <a:cubicBezTo>
                  <a:pt x="331" y="10"/>
                  <a:pt x="331" y="10"/>
                  <a:pt x="331" y="10"/>
                </a:cubicBezTo>
                <a:cubicBezTo>
                  <a:pt x="329" y="4"/>
                  <a:pt x="329" y="4"/>
                  <a:pt x="329" y="4"/>
                </a:cubicBezTo>
                <a:cubicBezTo>
                  <a:pt x="327" y="7"/>
                  <a:pt x="327" y="7"/>
                  <a:pt x="327" y="7"/>
                </a:cubicBezTo>
                <a:cubicBezTo>
                  <a:pt x="327" y="9"/>
                  <a:pt x="327" y="9"/>
                  <a:pt x="327" y="9"/>
                </a:cubicBezTo>
                <a:cubicBezTo>
                  <a:pt x="327" y="9"/>
                  <a:pt x="327" y="9"/>
                  <a:pt x="327" y="12"/>
                </a:cubicBezTo>
                <a:cubicBezTo>
                  <a:pt x="327" y="14"/>
                  <a:pt x="325" y="14"/>
                  <a:pt x="325" y="14"/>
                </a:cubicBezTo>
                <a:cubicBezTo>
                  <a:pt x="325" y="14"/>
                  <a:pt x="323" y="15"/>
                  <a:pt x="322" y="13"/>
                </a:cubicBezTo>
                <a:cubicBezTo>
                  <a:pt x="321" y="12"/>
                  <a:pt x="322" y="7"/>
                  <a:pt x="322" y="7"/>
                </a:cubicBezTo>
                <a:cubicBezTo>
                  <a:pt x="320" y="0"/>
                  <a:pt x="320" y="0"/>
                  <a:pt x="320" y="0"/>
                </a:cubicBezTo>
                <a:cubicBezTo>
                  <a:pt x="316" y="12"/>
                  <a:pt x="316" y="12"/>
                  <a:pt x="316" y="12"/>
                </a:cubicBezTo>
                <a:cubicBezTo>
                  <a:pt x="314" y="9"/>
                  <a:pt x="314" y="9"/>
                  <a:pt x="314" y="9"/>
                </a:cubicBezTo>
                <a:cubicBezTo>
                  <a:pt x="313" y="9"/>
                  <a:pt x="313" y="9"/>
                  <a:pt x="313" y="9"/>
                </a:cubicBezTo>
                <a:cubicBezTo>
                  <a:pt x="313" y="12"/>
                  <a:pt x="313" y="12"/>
                  <a:pt x="313" y="12"/>
                </a:cubicBezTo>
                <a:cubicBezTo>
                  <a:pt x="311" y="12"/>
                  <a:pt x="311" y="12"/>
                  <a:pt x="311" y="12"/>
                </a:cubicBezTo>
                <a:cubicBezTo>
                  <a:pt x="311" y="2"/>
                  <a:pt x="311" y="2"/>
                  <a:pt x="311" y="2"/>
                </a:cubicBezTo>
                <a:cubicBezTo>
                  <a:pt x="309" y="6"/>
                  <a:pt x="309" y="6"/>
                  <a:pt x="309" y="6"/>
                </a:cubicBezTo>
                <a:cubicBezTo>
                  <a:pt x="307" y="7"/>
                  <a:pt x="307" y="7"/>
                  <a:pt x="307" y="7"/>
                </a:cubicBezTo>
                <a:cubicBezTo>
                  <a:pt x="307" y="11"/>
                  <a:pt x="307" y="11"/>
                  <a:pt x="307" y="11"/>
                </a:cubicBezTo>
                <a:cubicBezTo>
                  <a:pt x="302" y="13"/>
                  <a:pt x="302" y="13"/>
                  <a:pt x="302" y="13"/>
                </a:cubicBezTo>
                <a:cubicBezTo>
                  <a:pt x="301" y="16"/>
                  <a:pt x="301" y="16"/>
                  <a:pt x="301" y="16"/>
                </a:cubicBezTo>
                <a:cubicBezTo>
                  <a:pt x="298" y="17"/>
                  <a:pt x="298" y="17"/>
                  <a:pt x="298" y="17"/>
                </a:cubicBezTo>
                <a:cubicBezTo>
                  <a:pt x="298" y="14"/>
                  <a:pt x="298" y="14"/>
                  <a:pt x="298" y="14"/>
                </a:cubicBezTo>
                <a:cubicBezTo>
                  <a:pt x="298" y="14"/>
                  <a:pt x="298" y="8"/>
                  <a:pt x="296" y="8"/>
                </a:cubicBezTo>
                <a:cubicBezTo>
                  <a:pt x="293" y="8"/>
                  <a:pt x="292" y="13"/>
                  <a:pt x="292" y="13"/>
                </a:cubicBezTo>
                <a:cubicBezTo>
                  <a:pt x="291" y="15"/>
                  <a:pt x="291" y="15"/>
                  <a:pt x="291" y="15"/>
                </a:cubicBezTo>
                <a:cubicBezTo>
                  <a:pt x="290" y="13"/>
                  <a:pt x="290" y="13"/>
                  <a:pt x="290" y="13"/>
                </a:cubicBezTo>
                <a:cubicBezTo>
                  <a:pt x="290" y="9"/>
                  <a:pt x="290" y="9"/>
                  <a:pt x="290" y="9"/>
                </a:cubicBezTo>
                <a:cubicBezTo>
                  <a:pt x="286" y="9"/>
                  <a:pt x="286" y="9"/>
                  <a:pt x="286" y="9"/>
                </a:cubicBezTo>
                <a:cubicBezTo>
                  <a:pt x="286" y="14"/>
                  <a:pt x="286" y="14"/>
                  <a:pt x="286" y="14"/>
                </a:cubicBezTo>
                <a:cubicBezTo>
                  <a:pt x="283" y="14"/>
                  <a:pt x="283" y="14"/>
                  <a:pt x="283" y="14"/>
                </a:cubicBezTo>
                <a:cubicBezTo>
                  <a:pt x="282" y="7"/>
                  <a:pt x="282" y="7"/>
                  <a:pt x="282" y="7"/>
                </a:cubicBezTo>
                <a:cubicBezTo>
                  <a:pt x="279" y="7"/>
                  <a:pt x="279" y="7"/>
                  <a:pt x="279" y="7"/>
                </a:cubicBezTo>
                <a:cubicBezTo>
                  <a:pt x="278" y="13"/>
                  <a:pt x="278" y="13"/>
                  <a:pt x="278" y="13"/>
                </a:cubicBezTo>
                <a:cubicBezTo>
                  <a:pt x="277" y="8"/>
                  <a:pt x="277" y="8"/>
                  <a:pt x="277" y="8"/>
                </a:cubicBezTo>
                <a:cubicBezTo>
                  <a:pt x="273" y="8"/>
                  <a:pt x="273" y="8"/>
                  <a:pt x="273" y="8"/>
                </a:cubicBezTo>
                <a:cubicBezTo>
                  <a:pt x="272" y="15"/>
                  <a:pt x="272" y="15"/>
                  <a:pt x="272" y="15"/>
                </a:cubicBezTo>
                <a:cubicBezTo>
                  <a:pt x="272" y="13"/>
                  <a:pt x="272" y="13"/>
                  <a:pt x="272" y="13"/>
                </a:cubicBezTo>
                <a:cubicBezTo>
                  <a:pt x="268" y="13"/>
                  <a:pt x="268" y="13"/>
                  <a:pt x="268" y="13"/>
                </a:cubicBezTo>
                <a:cubicBezTo>
                  <a:pt x="268" y="16"/>
                  <a:pt x="268" y="16"/>
                  <a:pt x="268" y="16"/>
                </a:cubicBezTo>
                <a:cubicBezTo>
                  <a:pt x="267" y="15"/>
                  <a:pt x="267" y="15"/>
                  <a:pt x="267" y="15"/>
                </a:cubicBezTo>
                <a:cubicBezTo>
                  <a:pt x="267" y="7"/>
                  <a:pt x="267" y="7"/>
                  <a:pt x="267" y="7"/>
                </a:cubicBezTo>
                <a:cubicBezTo>
                  <a:pt x="264" y="7"/>
                  <a:pt x="264" y="7"/>
                  <a:pt x="264" y="7"/>
                </a:cubicBezTo>
                <a:cubicBezTo>
                  <a:pt x="262" y="10"/>
                  <a:pt x="262" y="10"/>
                  <a:pt x="262" y="10"/>
                </a:cubicBezTo>
                <a:cubicBezTo>
                  <a:pt x="262" y="3"/>
                  <a:pt x="262" y="3"/>
                  <a:pt x="262" y="3"/>
                </a:cubicBezTo>
                <a:cubicBezTo>
                  <a:pt x="258" y="6"/>
                  <a:pt x="258" y="6"/>
                  <a:pt x="258" y="6"/>
                </a:cubicBezTo>
                <a:cubicBezTo>
                  <a:pt x="258" y="11"/>
                  <a:pt x="258" y="11"/>
                  <a:pt x="258" y="11"/>
                </a:cubicBezTo>
                <a:cubicBezTo>
                  <a:pt x="257" y="11"/>
                  <a:pt x="257" y="11"/>
                  <a:pt x="257" y="11"/>
                </a:cubicBezTo>
                <a:cubicBezTo>
                  <a:pt x="257" y="5"/>
                  <a:pt x="257" y="5"/>
                  <a:pt x="257" y="5"/>
                </a:cubicBezTo>
                <a:cubicBezTo>
                  <a:pt x="252" y="0"/>
                  <a:pt x="252" y="0"/>
                  <a:pt x="252" y="0"/>
                </a:cubicBezTo>
                <a:cubicBezTo>
                  <a:pt x="252" y="8"/>
                  <a:pt x="252" y="8"/>
                  <a:pt x="252" y="8"/>
                </a:cubicBezTo>
                <a:cubicBezTo>
                  <a:pt x="248" y="8"/>
                  <a:pt x="248" y="8"/>
                  <a:pt x="248" y="8"/>
                </a:cubicBezTo>
                <a:cubicBezTo>
                  <a:pt x="248" y="14"/>
                  <a:pt x="248" y="14"/>
                  <a:pt x="248" y="14"/>
                </a:cubicBezTo>
                <a:cubicBezTo>
                  <a:pt x="247" y="12"/>
                  <a:pt x="247" y="12"/>
                  <a:pt x="247" y="12"/>
                </a:cubicBezTo>
                <a:cubicBezTo>
                  <a:pt x="245" y="11"/>
                  <a:pt x="245" y="11"/>
                  <a:pt x="245" y="11"/>
                </a:cubicBezTo>
                <a:cubicBezTo>
                  <a:pt x="243" y="14"/>
                  <a:pt x="243" y="14"/>
                  <a:pt x="243" y="14"/>
                </a:cubicBezTo>
                <a:cubicBezTo>
                  <a:pt x="243" y="9"/>
                  <a:pt x="243" y="9"/>
                  <a:pt x="243" y="9"/>
                </a:cubicBezTo>
                <a:cubicBezTo>
                  <a:pt x="240" y="8"/>
                  <a:pt x="240" y="8"/>
                  <a:pt x="240" y="8"/>
                </a:cubicBezTo>
                <a:cubicBezTo>
                  <a:pt x="241" y="10"/>
                  <a:pt x="241" y="10"/>
                  <a:pt x="241" y="10"/>
                </a:cubicBezTo>
                <a:cubicBezTo>
                  <a:pt x="241" y="10"/>
                  <a:pt x="240" y="15"/>
                  <a:pt x="239" y="13"/>
                </a:cubicBezTo>
                <a:cubicBezTo>
                  <a:pt x="238" y="11"/>
                  <a:pt x="238" y="8"/>
                  <a:pt x="238" y="8"/>
                </a:cubicBezTo>
                <a:cubicBezTo>
                  <a:pt x="235" y="8"/>
                  <a:pt x="235" y="8"/>
                  <a:pt x="235" y="8"/>
                </a:cubicBezTo>
                <a:cubicBezTo>
                  <a:pt x="235" y="11"/>
                  <a:pt x="235" y="11"/>
                  <a:pt x="235" y="11"/>
                </a:cubicBezTo>
                <a:cubicBezTo>
                  <a:pt x="234" y="10"/>
                  <a:pt x="234" y="10"/>
                  <a:pt x="234" y="10"/>
                </a:cubicBezTo>
                <a:cubicBezTo>
                  <a:pt x="233" y="9"/>
                  <a:pt x="233" y="9"/>
                  <a:pt x="233" y="9"/>
                </a:cubicBezTo>
                <a:cubicBezTo>
                  <a:pt x="227" y="8"/>
                  <a:pt x="227" y="8"/>
                  <a:pt x="227" y="8"/>
                </a:cubicBezTo>
                <a:cubicBezTo>
                  <a:pt x="227" y="8"/>
                  <a:pt x="225" y="8"/>
                  <a:pt x="228" y="10"/>
                </a:cubicBezTo>
                <a:cubicBezTo>
                  <a:pt x="231" y="12"/>
                  <a:pt x="231" y="14"/>
                  <a:pt x="231" y="14"/>
                </a:cubicBezTo>
                <a:cubicBezTo>
                  <a:pt x="229" y="16"/>
                  <a:pt x="229" y="16"/>
                  <a:pt x="229" y="16"/>
                </a:cubicBezTo>
                <a:cubicBezTo>
                  <a:pt x="229" y="16"/>
                  <a:pt x="227" y="15"/>
                  <a:pt x="226" y="13"/>
                </a:cubicBezTo>
                <a:cubicBezTo>
                  <a:pt x="224" y="11"/>
                  <a:pt x="226" y="10"/>
                  <a:pt x="226" y="10"/>
                </a:cubicBezTo>
                <a:cubicBezTo>
                  <a:pt x="223" y="9"/>
                  <a:pt x="223" y="9"/>
                  <a:pt x="223" y="9"/>
                </a:cubicBezTo>
                <a:cubicBezTo>
                  <a:pt x="220" y="12"/>
                  <a:pt x="220" y="12"/>
                  <a:pt x="220" y="12"/>
                </a:cubicBezTo>
                <a:cubicBezTo>
                  <a:pt x="219" y="16"/>
                  <a:pt x="219" y="16"/>
                  <a:pt x="219" y="16"/>
                </a:cubicBezTo>
                <a:cubicBezTo>
                  <a:pt x="217" y="15"/>
                  <a:pt x="217" y="15"/>
                  <a:pt x="217" y="15"/>
                </a:cubicBezTo>
                <a:cubicBezTo>
                  <a:pt x="217" y="14"/>
                  <a:pt x="217" y="14"/>
                  <a:pt x="217" y="14"/>
                </a:cubicBezTo>
                <a:cubicBezTo>
                  <a:pt x="217" y="11"/>
                  <a:pt x="217" y="11"/>
                  <a:pt x="217" y="11"/>
                </a:cubicBezTo>
                <a:cubicBezTo>
                  <a:pt x="218" y="8"/>
                  <a:pt x="218" y="8"/>
                  <a:pt x="218" y="8"/>
                </a:cubicBezTo>
                <a:cubicBezTo>
                  <a:pt x="215" y="9"/>
                  <a:pt x="215" y="9"/>
                  <a:pt x="215" y="9"/>
                </a:cubicBezTo>
                <a:cubicBezTo>
                  <a:pt x="214" y="12"/>
                  <a:pt x="214" y="12"/>
                  <a:pt x="214" y="12"/>
                </a:cubicBezTo>
                <a:cubicBezTo>
                  <a:pt x="212" y="13"/>
                  <a:pt x="212" y="13"/>
                  <a:pt x="212" y="13"/>
                </a:cubicBezTo>
                <a:cubicBezTo>
                  <a:pt x="211" y="11"/>
                  <a:pt x="211" y="11"/>
                  <a:pt x="211" y="11"/>
                </a:cubicBezTo>
                <a:cubicBezTo>
                  <a:pt x="211" y="7"/>
                  <a:pt x="211" y="7"/>
                  <a:pt x="211" y="7"/>
                </a:cubicBezTo>
                <a:cubicBezTo>
                  <a:pt x="210" y="7"/>
                  <a:pt x="210" y="7"/>
                  <a:pt x="210" y="7"/>
                </a:cubicBezTo>
                <a:cubicBezTo>
                  <a:pt x="208" y="8"/>
                  <a:pt x="208" y="8"/>
                  <a:pt x="208" y="8"/>
                </a:cubicBezTo>
                <a:cubicBezTo>
                  <a:pt x="207" y="13"/>
                  <a:pt x="207" y="13"/>
                  <a:pt x="207" y="13"/>
                </a:cubicBezTo>
                <a:cubicBezTo>
                  <a:pt x="207" y="16"/>
                  <a:pt x="207" y="16"/>
                  <a:pt x="207" y="16"/>
                </a:cubicBezTo>
                <a:cubicBezTo>
                  <a:pt x="203" y="15"/>
                  <a:pt x="203" y="15"/>
                  <a:pt x="203" y="15"/>
                </a:cubicBezTo>
                <a:cubicBezTo>
                  <a:pt x="202" y="14"/>
                  <a:pt x="202" y="14"/>
                  <a:pt x="202" y="14"/>
                </a:cubicBezTo>
                <a:cubicBezTo>
                  <a:pt x="201" y="12"/>
                  <a:pt x="201" y="12"/>
                  <a:pt x="201" y="12"/>
                </a:cubicBezTo>
                <a:cubicBezTo>
                  <a:pt x="197" y="12"/>
                  <a:pt x="197" y="12"/>
                  <a:pt x="197" y="12"/>
                </a:cubicBezTo>
                <a:cubicBezTo>
                  <a:pt x="196" y="14"/>
                  <a:pt x="196" y="14"/>
                  <a:pt x="196" y="14"/>
                </a:cubicBezTo>
                <a:cubicBezTo>
                  <a:pt x="194" y="17"/>
                  <a:pt x="194" y="17"/>
                  <a:pt x="194" y="17"/>
                </a:cubicBezTo>
                <a:cubicBezTo>
                  <a:pt x="193" y="18"/>
                  <a:pt x="193" y="18"/>
                  <a:pt x="193" y="18"/>
                </a:cubicBezTo>
                <a:cubicBezTo>
                  <a:pt x="191" y="15"/>
                  <a:pt x="191" y="15"/>
                  <a:pt x="191" y="15"/>
                </a:cubicBezTo>
                <a:cubicBezTo>
                  <a:pt x="190" y="13"/>
                  <a:pt x="190" y="13"/>
                  <a:pt x="190" y="13"/>
                </a:cubicBezTo>
                <a:cubicBezTo>
                  <a:pt x="187" y="16"/>
                  <a:pt x="187" y="16"/>
                  <a:pt x="187" y="16"/>
                </a:cubicBezTo>
                <a:cubicBezTo>
                  <a:pt x="187" y="15"/>
                  <a:pt x="187" y="15"/>
                  <a:pt x="187" y="15"/>
                </a:cubicBezTo>
                <a:cubicBezTo>
                  <a:pt x="187" y="12"/>
                  <a:pt x="187" y="12"/>
                  <a:pt x="187" y="12"/>
                </a:cubicBezTo>
                <a:cubicBezTo>
                  <a:pt x="190" y="8"/>
                  <a:pt x="190" y="8"/>
                  <a:pt x="190" y="8"/>
                </a:cubicBezTo>
                <a:cubicBezTo>
                  <a:pt x="187" y="9"/>
                  <a:pt x="187" y="9"/>
                  <a:pt x="187" y="9"/>
                </a:cubicBezTo>
                <a:cubicBezTo>
                  <a:pt x="185" y="10"/>
                  <a:pt x="185" y="10"/>
                  <a:pt x="185" y="10"/>
                </a:cubicBezTo>
                <a:cubicBezTo>
                  <a:pt x="183" y="12"/>
                  <a:pt x="183" y="12"/>
                  <a:pt x="183" y="12"/>
                </a:cubicBezTo>
                <a:cubicBezTo>
                  <a:pt x="182" y="14"/>
                  <a:pt x="182" y="14"/>
                  <a:pt x="182" y="14"/>
                </a:cubicBezTo>
                <a:cubicBezTo>
                  <a:pt x="179" y="15"/>
                  <a:pt x="179" y="15"/>
                  <a:pt x="179" y="15"/>
                </a:cubicBezTo>
                <a:cubicBezTo>
                  <a:pt x="179" y="16"/>
                  <a:pt x="179" y="16"/>
                  <a:pt x="179" y="16"/>
                </a:cubicBezTo>
                <a:cubicBezTo>
                  <a:pt x="177" y="16"/>
                  <a:pt x="177" y="16"/>
                  <a:pt x="177" y="16"/>
                </a:cubicBezTo>
                <a:cubicBezTo>
                  <a:pt x="176" y="15"/>
                  <a:pt x="176" y="15"/>
                  <a:pt x="176" y="15"/>
                </a:cubicBezTo>
                <a:cubicBezTo>
                  <a:pt x="174" y="13"/>
                  <a:pt x="174" y="13"/>
                  <a:pt x="174" y="13"/>
                </a:cubicBezTo>
                <a:cubicBezTo>
                  <a:pt x="169" y="15"/>
                  <a:pt x="169" y="15"/>
                  <a:pt x="169" y="15"/>
                </a:cubicBezTo>
                <a:cubicBezTo>
                  <a:pt x="166" y="15"/>
                  <a:pt x="166" y="15"/>
                  <a:pt x="166" y="15"/>
                </a:cubicBezTo>
                <a:cubicBezTo>
                  <a:pt x="170" y="6"/>
                  <a:pt x="170" y="6"/>
                  <a:pt x="170" y="6"/>
                </a:cubicBezTo>
                <a:cubicBezTo>
                  <a:pt x="162" y="9"/>
                  <a:pt x="162" y="9"/>
                  <a:pt x="162" y="9"/>
                </a:cubicBezTo>
                <a:cubicBezTo>
                  <a:pt x="162" y="12"/>
                  <a:pt x="162" y="12"/>
                  <a:pt x="162" y="12"/>
                </a:cubicBezTo>
                <a:cubicBezTo>
                  <a:pt x="157" y="12"/>
                  <a:pt x="157" y="12"/>
                  <a:pt x="157" y="12"/>
                </a:cubicBezTo>
                <a:cubicBezTo>
                  <a:pt x="157" y="6"/>
                  <a:pt x="157" y="6"/>
                  <a:pt x="157" y="6"/>
                </a:cubicBezTo>
                <a:cubicBezTo>
                  <a:pt x="154" y="9"/>
                  <a:pt x="154" y="9"/>
                  <a:pt x="154" y="9"/>
                </a:cubicBezTo>
                <a:cubicBezTo>
                  <a:pt x="154" y="12"/>
                  <a:pt x="154" y="12"/>
                  <a:pt x="154" y="12"/>
                </a:cubicBezTo>
                <a:cubicBezTo>
                  <a:pt x="154" y="15"/>
                  <a:pt x="154" y="15"/>
                  <a:pt x="154" y="15"/>
                </a:cubicBezTo>
                <a:cubicBezTo>
                  <a:pt x="151" y="17"/>
                  <a:pt x="151" y="17"/>
                  <a:pt x="151" y="17"/>
                </a:cubicBezTo>
                <a:cubicBezTo>
                  <a:pt x="149" y="16"/>
                  <a:pt x="149" y="16"/>
                  <a:pt x="149" y="16"/>
                </a:cubicBezTo>
                <a:cubicBezTo>
                  <a:pt x="149" y="12"/>
                  <a:pt x="149" y="12"/>
                  <a:pt x="149" y="12"/>
                </a:cubicBezTo>
                <a:cubicBezTo>
                  <a:pt x="152" y="6"/>
                  <a:pt x="152" y="6"/>
                  <a:pt x="152" y="6"/>
                </a:cubicBezTo>
                <a:cubicBezTo>
                  <a:pt x="149" y="5"/>
                  <a:pt x="149" y="5"/>
                  <a:pt x="149" y="5"/>
                </a:cubicBezTo>
                <a:cubicBezTo>
                  <a:pt x="147" y="7"/>
                  <a:pt x="147" y="7"/>
                  <a:pt x="147" y="7"/>
                </a:cubicBezTo>
                <a:cubicBezTo>
                  <a:pt x="145" y="11"/>
                  <a:pt x="145" y="11"/>
                  <a:pt x="145" y="11"/>
                </a:cubicBezTo>
                <a:cubicBezTo>
                  <a:pt x="144" y="11"/>
                  <a:pt x="144" y="11"/>
                  <a:pt x="144" y="11"/>
                </a:cubicBezTo>
                <a:cubicBezTo>
                  <a:pt x="143" y="8"/>
                  <a:pt x="143" y="8"/>
                  <a:pt x="143" y="8"/>
                </a:cubicBezTo>
                <a:cubicBezTo>
                  <a:pt x="141" y="6"/>
                  <a:pt x="141" y="6"/>
                  <a:pt x="141" y="6"/>
                </a:cubicBezTo>
                <a:cubicBezTo>
                  <a:pt x="138" y="9"/>
                  <a:pt x="138" y="9"/>
                  <a:pt x="138" y="9"/>
                </a:cubicBezTo>
                <a:cubicBezTo>
                  <a:pt x="137" y="10"/>
                  <a:pt x="137" y="10"/>
                  <a:pt x="137" y="10"/>
                </a:cubicBezTo>
                <a:cubicBezTo>
                  <a:pt x="134" y="10"/>
                  <a:pt x="134" y="10"/>
                  <a:pt x="134" y="10"/>
                </a:cubicBezTo>
                <a:cubicBezTo>
                  <a:pt x="132" y="3"/>
                  <a:pt x="132" y="3"/>
                  <a:pt x="132" y="3"/>
                </a:cubicBezTo>
                <a:cubicBezTo>
                  <a:pt x="129" y="7"/>
                  <a:pt x="129" y="7"/>
                  <a:pt x="129" y="7"/>
                </a:cubicBezTo>
                <a:cubicBezTo>
                  <a:pt x="129" y="14"/>
                  <a:pt x="129" y="14"/>
                  <a:pt x="129" y="14"/>
                </a:cubicBezTo>
                <a:cubicBezTo>
                  <a:pt x="124" y="14"/>
                  <a:pt x="124" y="14"/>
                  <a:pt x="124" y="14"/>
                </a:cubicBezTo>
                <a:cubicBezTo>
                  <a:pt x="124" y="7"/>
                  <a:pt x="124" y="7"/>
                  <a:pt x="124" y="7"/>
                </a:cubicBezTo>
                <a:cubicBezTo>
                  <a:pt x="121" y="7"/>
                  <a:pt x="121" y="7"/>
                  <a:pt x="121" y="7"/>
                </a:cubicBezTo>
                <a:cubicBezTo>
                  <a:pt x="121" y="14"/>
                  <a:pt x="121" y="14"/>
                  <a:pt x="121" y="14"/>
                </a:cubicBezTo>
                <a:cubicBezTo>
                  <a:pt x="120" y="14"/>
                  <a:pt x="120" y="14"/>
                  <a:pt x="120" y="14"/>
                </a:cubicBezTo>
                <a:cubicBezTo>
                  <a:pt x="119" y="10"/>
                  <a:pt x="119" y="10"/>
                  <a:pt x="119" y="10"/>
                </a:cubicBezTo>
                <a:cubicBezTo>
                  <a:pt x="117" y="10"/>
                  <a:pt x="117" y="10"/>
                  <a:pt x="117" y="10"/>
                </a:cubicBezTo>
                <a:cubicBezTo>
                  <a:pt x="116" y="13"/>
                  <a:pt x="116" y="13"/>
                  <a:pt x="116" y="13"/>
                </a:cubicBezTo>
                <a:cubicBezTo>
                  <a:pt x="114" y="13"/>
                  <a:pt x="114" y="13"/>
                  <a:pt x="114" y="13"/>
                </a:cubicBezTo>
                <a:cubicBezTo>
                  <a:pt x="114" y="7"/>
                  <a:pt x="114" y="7"/>
                  <a:pt x="114" y="7"/>
                </a:cubicBezTo>
                <a:cubicBezTo>
                  <a:pt x="112" y="6"/>
                  <a:pt x="112" y="6"/>
                  <a:pt x="112" y="6"/>
                </a:cubicBezTo>
                <a:cubicBezTo>
                  <a:pt x="110" y="7"/>
                  <a:pt x="110" y="7"/>
                  <a:pt x="110" y="7"/>
                </a:cubicBezTo>
                <a:cubicBezTo>
                  <a:pt x="110" y="7"/>
                  <a:pt x="114" y="12"/>
                  <a:pt x="110" y="12"/>
                </a:cubicBezTo>
                <a:cubicBezTo>
                  <a:pt x="107" y="12"/>
                  <a:pt x="104" y="16"/>
                  <a:pt x="104" y="16"/>
                </a:cubicBezTo>
                <a:cubicBezTo>
                  <a:pt x="104" y="16"/>
                  <a:pt x="103" y="17"/>
                  <a:pt x="102" y="17"/>
                </a:cubicBezTo>
                <a:cubicBezTo>
                  <a:pt x="101" y="16"/>
                  <a:pt x="102" y="10"/>
                  <a:pt x="102" y="10"/>
                </a:cubicBezTo>
                <a:cubicBezTo>
                  <a:pt x="99" y="10"/>
                  <a:pt x="99" y="10"/>
                  <a:pt x="99" y="10"/>
                </a:cubicBezTo>
                <a:cubicBezTo>
                  <a:pt x="96" y="12"/>
                  <a:pt x="96" y="12"/>
                  <a:pt x="96" y="12"/>
                </a:cubicBezTo>
                <a:cubicBezTo>
                  <a:pt x="93" y="16"/>
                  <a:pt x="93" y="16"/>
                  <a:pt x="93" y="16"/>
                </a:cubicBezTo>
                <a:cubicBezTo>
                  <a:pt x="92" y="9"/>
                  <a:pt x="92" y="9"/>
                  <a:pt x="92" y="9"/>
                </a:cubicBezTo>
                <a:cubicBezTo>
                  <a:pt x="90" y="10"/>
                  <a:pt x="90" y="10"/>
                  <a:pt x="90" y="10"/>
                </a:cubicBezTo>
                <a:cubicBezTo>
                  <a:pt x="87" y="15"/>
                  <a:pt x="87" y="15"/>
                  <a:pt x="87" y="15"/>
                </a:cubicBezTo>
                <a:cubicBezTo>
                  <a:pt x="86" y="8"/>
                  <a:pt x="86" y="8"/>
                  <a:pt x="86" y="8"/>
                </a:cubicBezTo>
                <a:cubicBezTo>
                  <a:pt x="83" y="8"/>
                  <a:pt x="83" y="8"/>
                  <a:pt x="83" y="8"/>
                </a:cubicBezTo>
                <a:cubicBezTo>
                  <a:pt x="81" y="15"/>
                  <a:pt x="81" y="15"/>
                  <a:pt x="81" y="15"/>
                </a:cubicBezTo>
                <a:cubicBezTo>
                  <a:pt x="79" y="9"/>
                  <a:pt x="79" y="9"/>
                  <a:pt x="79" y="9"/>
                </a:cubicBezTo>
                <a:cubicBezTo>
                  <a:pt x="77" y="10"/>
                  <a:pt x="77" y="10"/>
                  <a:pt x="77" y="10"/>
                </a:cubicBezTo>
                <a:cubicBezTo>
                  <a:pt x="76" y="16"/>
                  <a:pt x="76" y="16"/>
                  <a:pt x="76" y="16"/>
                </a:cubicBezTo>
                <a:cubicBezTo>
                  <a:pt x="75" y="12"/>
                  <a:pt x="75" y="12"/>
                  <a:pt x="75" y="12"/>
                </a:cubicBezTo>
                <a:cubicBezTo>
                  <a:pt x="72" y="13"/>
                  <a:pt x="72" y="13"/>
                  <a:pt x="72" y="13"/>
                </a:cubicBezTo>
                <a:cubicBezTo>
                  <a:pt x="71" y="16"/>
                  <a:pt x="71" y="16"/>
                  <a:pt x="71" y="16"/>
                </a:cubicBezTo>
                <a:cubicBezTo>
                  <a:pt x="69" y="16"/>
                  <a:pt x="69" y="16"/>
                  <a:pt x="69" y="16"/>
                </a:cubicBezTo>
                <a:cubicBezTo>
                  <a:pt x="70" y="8"/>
                  <a:pt x="70" y="8"/>
                  <a:pt x="70" y="8"/>
                </a:cubicBezTo>
                <a:cubicBezTo>
                  <a:pt x="68" y="7"/>
                  <a:pt x="68" y="7"/>
                  <a:pt x="68" y="7"/>
                </a:cubicBezTo>
                <a:cubicBezTo>
                  <a:pt x="67" y="7"/>
                  <a:pt x="67" y="7"/>
                  <a:pt x="67" y="7"/>
                </a:cubicBezTo>
                <a:cubicBezTo>
                  <a:pt x="65" y="12"/>
                  <a:pt x="65" y="12"/>
                  <a:pt x="65" y="12"/>
                </a:cubicBezTo>
                <a:cubicBezTo>
                  <a:pt x="63" y="7"/>
                  <a:pt x="63" y="7"/>
                  <a:pt x="63" y="7"/>
                </a:cubicBezTo>
                <a:cubicBezTo>
                  <a:pt x="62" y="7"/>
                  <a:pt x="62" y="7"/>
                  <a:pt x="62" y="7"/>
                </a:cubicBezTo>
                <a:cubicBezTo>
                  <a:pt x="60" y="13"/>
                  <a:pt x="60" y="13"/>
                  <a:pt x="60" y="13"/>
                </a:cubicBezTo>
                <a:cubicBezTo>
                  <a:pt x="59" y="4"/>
                  <a:pt x="59" y="4"/>
                  <a:pt x="59" y="4"/>
                </a:cubicBezTo>
                <a:cubicBezTo>
                  <a:pt x="56" y="4"/>
                  <a:pt x="56" y="4"/>
                  <a:pt x="56" y="4"/>
                </a:cubicBezTo>
                <a:cubicBezTo>
                  <a:pt x="55" y="9"/>
                  <a:pt x="55" y="9"/>
                  <a:pt x="55" y="9"/>
                </a:cubicBezTo>
                <a:cubicBezTo>
                  <a:pt x="51" y="10"/>
                  <a:pt x="51" y="10"/>
                  <a:pt x="51" y="10"/>
                </a:cubicBezTo>
                <a:cubicBezTo>
                  <a:pt x="52" y="13"/>
                  <a:pt x="52" y="13"/>
                  <a:pt x="52" y="13"/>
                </a:cubicBezTo>
                <a:cubicBezTo>
                  <a:pt x="50" y="13"/>
                  <a:pt x="50" y="13"/>
                  <a:pt x="50" y="13"/>
                </a:cubicBezTo>
                <a:cubicBezTo>
                  <a:pt x="48" y="11"/>
                  <a:pt x="48" y="11"/>
                  <a:pt x="48" y="11"/>
                </a:cubicBezTo>
                <a:cubicBezTo>
                  <a:pt x="47" y="14"/>
                  <a:pt x="47" y="14"/>
                  <a:pt x="47" y="14"/>
                </a:cubicBezTo>
                <a:cubicBezTo>
                  <a:pt x="44" y="13"/>
                  <a:pt x="44" y="13"/>
                  <a:pt x="44" y="13"/>
                </a:cubicBezTo>
                <a:cubicBezTo>
                  <a:pt x="44" y="9"/>
                  <a:pt x="44" y="9"/>
                  <a:pt x="44" y="9"/>
                </a:cubicBezTo>
                <a:cubicBezTo>
                  <a:pt x="40" y="8"/>
                  <a:pt x="40" y="8"/>
                  <a:pt x="40" y="8"/>
                </a:cubicBezTo>
                <a:cubicBezTo>
                  <a:pt x="39" y="14"/>
                  <a:pt x="39" y="14"/>
                  <a:pt x="39" y="14"/>
                </a:cubicBezTo>
                <a:cubicBezTo>
                  <a:pt x="37" y="14"/>
                  <a:pt x="37" y="14"/>
                  <a:pt x="37" y="14"/>
                </a:cubicBezTo>
                <a:cubicBezTo>
                  <a:pt x="38" y="8"/>
                  <a:pt x="38" y="8"/>
                  <a:pt x="38" y="8"/>
                </a:cubicBezTo>
                <a:cubicBezTo>
                  <a:pt x="33" y="7"/>
                  <a:pt x="33" y="7"/>
                  <a:pt x="33" y="7"/>
                </a:cubicBezTo>
                <a:cubicBezTo>
                  <a:pt x="34" y="15"/>
                  <a:pt x="34" y="15"/>
                  <a:pt x="34" y="15"/>
                </a:cubicBezTo>
                <a:cubicBezTo>
                  <a:pt x="28" y="15"/>
                  <a:pt x="28" y="15"/>
                  <a:pt x="28" y="15"/>
                </a:cubicBezTo>
                <a:cubicBezTo>
                  <a:pt x="27" y="9"/>
                  <a:pt x="27" y="9"/>
                  <a:pt x="27" y="9"/>
                </a:cubicBezTo>
                <a:cubicBezTo>
                  <a:pt x="23" y="9"/>
                  <a:pt x="23" y="9"/>
                  <a:pt x="23" y="9"/>
                </a:cubicBezTo>
                <a:cubicBezTo>
                  <a:pt x="24" y="16"/>
                  <a:pt x="24" y="16"/>
                  <a:pt x="24" y="16"/>
                </a:cubicBezTo>
                <a:cubicBezTo>
                  <a:pt x="22" y="16"/>
                  <a:pt x="22" y="16"/>
                  <a:pt x="22" y="16"/>
                </a:cubicBezTo>
                <a:cubicBezTo>
                  <a:pt x="21" y="10"/>
                  <a:pt x="21" y="10"/>
                  <a:pt x="21" y="10"/>
                </a:cubicBezTo>
                <a:cubicBezTo>
                  <a:pt x="18" y="10"/>
                  <a:pt x="18" y="10"/>
                  <a:pt x="18" y="10"/>
                </a:cubicBezTo>
                <a:cubicBezTo>
                  <a:pt x="17" y="13"/>
                  <a:pt x="17" y="13"/>
                  <a:pt x="17" y="13"/>
                </a:cubicBezTo>
                <a:cubicBezTo>
                  <a:pt x="15" y="9"/>
                  <a:pt x="15" y="9"/>
                  <a:pt x="15" y="9"/>
                </a:cubicBezTo>
                <a:cubicBezTo>
                  <a:pt x="11" y="10"/>
                  <a:pt x="11" y="10"/>
                  <a:pt x="11" y="10"/>
                </a:cubicBezTo>
                <a:cubicBezTo>
                  <a:pt x="11" y="11"/>
                  <a:pt x="11" y="11"/>
                  <a:pt x="11" y="11"/>
                </a:cubicBezTo>
                <a:cubicBezTo>
                  <a:pt x="13" y="15"/>
                  <a:pt x="13" y="15"/>
                  <a:pt x="13" y="15"/>
                </a:cubicBezTo>
                <a:cubicBezTo>
                  <a:pt x="13" y="17"/>
                  <a:pt x="13" y="17"/>
                  <a:pt x="13" y="17"/>
                </a:cubicBezTo>
                <a:cubicBezTo>
                  <a:pt x="11" y="17"/>
                  <a:pt x="11" y="17"/>
                  <a:pt x="11" y="17"/>
                </a:cubicBezTo>
                <a:cubicBezTo>
                  <a:pt x="9" y="15"/>
                  <a:pt x="9" y="15"/>
                  <a:pt x="9" y="15"/>
                </a:cubicBezTo>
                <a:cubicBezTo>
                  <a:pt x="7" y="15"/>
                  <a:pt x="7" y="15"/>
                  <a:pt x="7" y="15"/>
                </a:cubicBezTo>
                <a:cubicBezTo>
                  <a:pt x="6" y="17"/>
                  <a:pt x="6" y="17"/>
                  <a:pt x="6" y="17"/>
                </a:cubicBezTo>
                <a:cubicBezTo>
                  <a:pt x="6" y="14"/>
                  <a:pt x="6" y="14"/>
                  <a:pt x="6" y="14"/>
                </a:cubicBezTo>
                <a:cubicBezTo>
                  <a:pt x="5" y="11"/>
                  <a:pt x="5" y="11"/>
                  <a:pt x="5" y="11"/>
                </a:cubicBezTo>
                <a:cubicBezTo>
                  <a:pt x="5" y="12"/>
                  <a:pt x="5" y="12"/>
                  <a:pt x="5" y="12"/>
                </a:cubicBezTo>
                <a:cubicBezTo>
                  <a:pt x="3" y="17"/>
                  <a:pt x="3" y="17"/>
                  <a:pt x="3" y="17"/>
                </a:cubicBezTo>
                <a:cubicBezTo>
                  <a:pt x="1" y="15"/>
                  <a:pt x="1" y="15"/>
                  <a:pt x="1" y="15"/>
                </a:cubicBezTo>
                <a:cubicBezTo>
                  <a:pt x="0" y="18"/>
                  <a:pt x="0" y="18"/>
                  <a:pt x="0" y="18"/>
                </a:cubicBezTo>
                <a:cubicBezTo>
                  <a:pt x="0" y="0"/>
                  <a:pt x="0" y="0"/>
                  <a:pt x="0" y="0"/>
                </a:cubicBezTo>
                <a:cubicBezTo>
                  <a:pt x="0" y="410"/>
                  <a:pt x="0" y="410"/>
                  <a:pt x="0" y="410"/>
                </a:cubicBezTo>
                <a:cubicBezTo>
                  <a:pt x="2880" y="410"/>
                  <a:pt x="2880" y="410"/>
                  <a:pt x="2880" y="410"/>
                </a:cubicBezTo>
                <a:cubicBezTo>
                  <a:pt x="2880" y="0"/>
                  <a:pt x="2880" y="0"/>
                  <a:pt x="2880" y="0"/>
                </a:cubicBezTo>
                <a:cubicBezTo>
                  <a:pt x="2880" y="16"/>
                  <a:pt x="2880" y="16"/>
                  <a:pt x="2880" y="16"/>
                </a:cubicBezTo>
                <a:lnTo>
                  <a:pt x="2878" y="9"/>
                </a:lnTo>
                <a:close/>
              </a:path>
            </a:pathLst>
          </a:custGeom>
          <a:solidFill>
            <a:srgbClr val="ED963F"/>
          </a:solidFill>
          <a:ln>
            <a:noFill/>
          </a:ln>
        </p:spPr>
        <p:txBody>
          <a:bodyPr vert="horz" wrap="square" lIns="91440" tIns="45720" rIns="91440" bIns="45720" numCol="1" anchor="t" anchorCtr="0" compatLnSpc="1">
            <a:prstTxWarp prst="textNoShape">
              <a:avLst/>
            </a:prstTxWarp>
          </a:bodyPr>
          <a:lstStyle/>
          <a:p>
            <a:endParaRPr lang="ja-JP" altLang="en-US">
              <a:solidFill>
                <a:prstClr val="black"/>
              </a:solidFill>
            </a:endParaRPr>
          </a:p>
        </p:txBody>
      </p:sp>
      <p:sp>
        <p:nvSpPr>
          <p:cNvPr id="14" name="正方形/長方形 13"/>
          <p:cNvSpPr/>
          <p:nvPr userDrawn="1"/>
        </p:nvSpPr>
        <p:spPr>
          <a:xfrm>
            <a:off x="1" y="0"/>
            <a:ext cx="9143999" cy="6858000"/>
          </a:xfrm>
          <a:prstGeom prst="rect">
            <a:avLst/>
          </a:prstGeom>
          <a:noFill/>
          <a:ln>
            <a:solidFill>
              <a:srgbClr val="ED96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ctrTitle"/>
          </p:nvPr>
        </p:nvSpPr>
        <p:spPr>
          <a:xfrm>
            <a:off x="685800" y="2171991"/>
            <a:ext cx="7772400" cy="1470025"/>
          </a:xfrm>
        </p:spPr>
        <p:txBody>
          <a:bodyPr vert="horz" lIns="91440" tIns="45720" rIns="91440" bIns="45720" rtlCol="0" anchor="b">
            <a:normAutofit/>
          </a:bodyPr>
          <a:lstStyle>
            <a:lvl1pPr>
              <a:defRPr lang="ja-JP" altLang="en-US" sz="3600" b="1"/>
            </a:lvl1pPr>
          </a:lstStyle>
          <a:p>
            <a:pPr lvl="0"/>
            <a:r>
              <a:rPr kumimoji="1" lang="ja-JP" altLang="en-US"/>
              <a:t>マスター タイトルの書式設定</a:t>
            </a:r>
          </a:p>
        </p:txBody>
      </p:sp>
    </p:spTree>
    <p:extLst>
      <p:ext uri="{BB962C8B-B14F-4D97-AF65-F5344CB8AC3E}">
        <p14:creationId xmlns:p14="http://schemas.microsoft.com/office/powerpoint/2010/main" val="22434064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98E44-2B49-49BD-8749-905DF2562C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05EBCD-82A6-4F84-919D-C07E99E10952}"/>
              </a:ext>
            </a:extLst>
          </p:cNvPr>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76A5C3B-9063-468F-BA82-4D5F8A502DB6}"/>
              </a:ext>
            </a:extLst>
          </p:cNvPr>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A909167-E523-48BC-A151-5D94896B7F32}"/>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6" name="フッター プレースホルダー 5">
            <a:extLst>
              <a:ext uri="{FF2B5EF4-FFF2-40B4-BE49-F238E27FC236}">
                <a16:creationId xmlns:a16="http://schemas.microsoft.com/office/drawing/2014/main" id="{1F814F8A-99E0-4C24-8E9D-0880E4E0670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B68ED6-52A2-4B1B-B9CD-A0CD79966250}"/>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0175970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9E8183-9E0D-4DD3-8A71-E4DCC3920168}"/>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432820-310C-4023-AABA-315698D3ED2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101BBCE-74B8-4002-8CB0-35CEEC266F7B}"/>
              </a:ext>
            </a:extLst>
          </p:cNvPr>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23C9E40-8501-47AB-A851-9C199B0323B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21EABA7-A1DD-4CE8-8E22-5E6C4AA5C86F}"/>
              </a:ext>
            </a:extLst>
          </p:cNvPr>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B0C9916-BC1B-4AB7-8F21-A3FEC339FB20}"/>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8" name="フッター プレースホルダー 7">
            <a:extLst>
              <a:ext uri="{FF2B5EF4-FFF2-40B4-BE49-F238E27FC236}">
                <a16:creationId xmlns:a16="http://schemas.microsoft.com/office/drawing/2014/main" id="{F640DD02-630E-4A59-BEB9-C08A3562B17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E755DA-CDAB-4857-AC7C-A74927EEABB7}"/>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9894303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4B39CD-51E1-4FC6-B42D-D8D1DAE6016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272CC2B-DD97-4855-B319-A1499F216143}"/>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4" name="フッター プレースホルダー 3">
            <a:extLst>
              <a:ext uri="{FF2B5EF4-FFF2-40B4-BE49-F238E27FC236}">
                <a16:creationId xmlns:a16="http://schemas.microsoft.com/office/drawing/2014/main" id="{53A97E05-5A50-4809-AD2B-79ECC705DBD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B84B1F7-04F5-4BBF-B207-17BF95904228}"/>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1673644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0977D95-F24C-43CB-9EE5-FB3B2CFC869F}"/>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3" name="フッター プレースホルダー 2">
            <a:extLst>
              <a:ext uri="{FF2B5EF4-FFF2-40B4-BE49-F238E27FC236}">
                <a16:creationId xmlns:a16="http://schemas.microsoft.com/office/drawing/2014/main" id="{D3095572-7896-429A-B7A1-CF617898644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C2B04D-A7A7-479E-8384-0A8728407846}"/>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3596699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F8EAC2-4AD8-41E8-9EFA-741026AAC7DC}"/>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A8276D5-CC12-4122-AFF0-41762EF6D4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9061D08-077B-40E2-8923-72F3E3DF4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657A97-78DA-4203-8345-4470288A24B1}"/>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6" name="フッター プレースホルダー 5">
            <a:extLst>
              <a:ext uri="{FF2B5EF4-FFF2-40B4-BE49-F238E27FC236}">
                <a16:creationId xmlns:a16="http://schemas.microsoft.com/office/drawing/2014/main" id="{FC0FA049-E396-419B-B980-4F57E5D36C3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D0012A-D6BD-4EC0-871A-D06B2303C11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26622700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C97ABF-9078-4C72-9EDC-2D5C8A410EC3}"/>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48BF472-A027-4A12-8DDE-847EEE6C52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F760001F-1361-4FB3-8F4D-A4AD419B38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FBFB7D-46D1-4461-97E0-6D53641332D5}"/>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6" name="フッター プレースホルダー 5">
            <a:extLst>
              <a:ext uri="{FF2B5EF4-FFF2-40B4-BE49-F238E27FC236}">
                <a16:creationId xmlns:a16="http://schemas.microsoft.com/office/drawing/2014/main" id="{8E02C1B4-64E6-4D69-B5C1-CE93515576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5B46512-F172-4AA4-81EE-611560A1AB9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2545517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30795C-0F8E-4763-8424-363ED9313D2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124030-5F76-4669-B0B1-ABE0CDB0F34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7AD210-A01E-47C2-99DD-F023878C9D25}"/>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DC634773-C45A-463F-B90A-A90502E13CB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974FA1-B6BF-459B-8C6C-36347199EE5E}"/>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4367790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32A129A-4440-4F78-9688-E939510A8183}"/>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1A47E34-7E3C-439A-B6F0-05B01595E91D}"/>
              </a:ext>
            </a:extLst>
          </p:cNvPr>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DEC324-0AD7-4ECF-AEAD-A39A5F7E7F61}"/>
              </a:ext>
            </a:extLst>
          </p:cNvPr>
          <p:cNvSpPr>
            <a:spLocks noGrp="1"/>
          </p:cNvSpPr>
          <p:nvPr>
            <p:ph type="dt" sz="half" idx="10"/>
          </p:nvPr>
        </p:nvSpPr>
        <p:spPr/>
        <p:txBody>
          <a:body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94710EF9-3AB2-49DF-AA44-E8F18A133E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64A702-92B4-40F0-BB3D-369072922DAD}"/>
              </a:ext>
            </a:extLst>
          </p:cNvPr>
          <p:cNvSpPr>
            <a:spLocks noGrp="1"/>
          </p:cNvSpPr>
          <p:nvPr>
            <p:ph type="sldNum" sz="quarter" idx="12"/>
          </p:nvPr>
        </p:nvSpPr>
        <p:spPr/>
        <p:txBody>
          <a:body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306275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タイトル スライド">
    <p:spTree>
      <p:nvGrpSpPr>
        <p:cNvPr id="1" name=""/>
        <p:cNvGrpSpPr/>
        <p:nvPr/>
      </p:nvGrpSpPr>
      <p:grpSpPr>
        <a:xfrm>
          <a:off x="0" y="0"/>
          <a:ext cx="0" cy="0"/>
          <a:chOff x="0" y="0"/>
          <a:chExt cx="0" cy="0"/>
        </a:xfrm>
      </p:grpSpPr>
      <p:sp>
        <p:nvSpPr>
          <p:cNvPr id="6" name="六角形 5"/>
          <p:cNvSpPr/>
          <p:nvPr userDrawn="1"/>
        </p:nvSpPr>
        <p:spPr>
          <a:xfrm rot="5400000">
            <a:off x="13568"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六角形 6"/>
          <p:cNvSpPr/>
          <p:nvPr userDrawn="1"/>
        </p:nvSpPr>
        <p:spPr>
          <a:xfrm rot="5400000">
            <a:off x="637883"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六角形 8"/>
          <p:cNvSpPr/>
          <p:nvPr userDrawn="1"/>
        </p:nvSpPr>
        <p:spPr>
          <a:xfrm rot="5400000">
            <a:off x="1266859"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六角形 9"/>
          <p:cNvSpPr/>
          <p:nvPr userDrawn="1"/>
        </p:nvSpPr>
        <p:spPr>
          <a:xfrm rot="5400000">
            <a:off x="1891175"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六角形 10"/>
          <p:cNvSpPr/>
          <p:nvPr userDrawn="1"/>
        </p:nvSpPr>
        <p:spPr>
          <a:xfrm rot="5400000">
            <a:off x="2515490"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六角形 11"/>
          <p:cNvSpPr/>
          <p:nvPr userDrawn="1"/>
        </p:nvSpPr>
        <p:spPr>
          <a:xfrm rot="5400000">
            <a:off x="3144467"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六角形 14"/>
          <p:cNvSpPr/>
          <p:nvPr userDrawn="1"/>
        </p:nvSpPr>
        <p:spPr>
          <a:xfrm rot="5400000">
            <a:off x="3768783"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六角形 15"/>
          <p:cNvSpPr/>
          <p:nvPr userDrawn="1"/>
        </p:nvSpPr>
        <p:spPr>
          <a:xfrm rot="5400000">
            <a:off x="4393098"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六角形 16"/>
          <p:cNvSpPr/>
          <p:nvPr userDrawn="1"/>
        </p:nvSpPr>
        <p:spPr>
          <a:xfrm rot="5400000">
            <a:off x="5022075"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六角形 17"/>
          <p:cNvSpPr/>
          <p:nvPr userDrawn="1"/>
        </p:nvSpPr>
        <p:spPr>
          <a:xfrm rot="5400000">
            <a:off x="5646391"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六角形 18"/>
          <p:cNvSpPr/>
          <p:nvPr userDrawn="1"/>
        </p:nvSpPr>
        <p:spPr>
          <a:xfrm rot="5400000">
            <a:off x="6270706"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六角形 19"/>
          <p:cNvSpPr/>
          <p:nvPr userDrawn="1"/>
        </p:nvSpPr>
        <p:spPr>
          <a:xfrm rot="5400000">
            <a:off x="6899682" y="3540075"/>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六角形 20"/>
          <p:cNvSpPr/>
          <p:nvPr userDrawn="1"/>
        </p:nvSpPr>
        <p:spPr>
          <a:xfrm rot="5400000">
            <a:off x="7515040" y="3540076"/>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六角形 21"/>
          <p:cNvSpPr/>
          <p:nvPr userDrawn="1"/>
        </p:nvSpPr>
        <p:spPr>
          <a:xfrm rot="5400000">
            <a:off x="8139355" y="3540076"/>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六角形 22"/>
          <p:cNvSpPr/>
          <p:nvPr userDrawn="1"/>
        </p:nvSpPr>
        <p:spPr>
          <a:xfrm rot="5400000">
            <a:off x="8768331" y="3540076"/>
            <a:ext cx="362103" cy="312158"/>
          </a:xfrm>
          <a:prstGeom prst="hexagon">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4" name="六角形 23"/>
          <p:cNvSpPr/>
          <p:nvPr userDrawn="1"/>
        </p:nvSpPr>
        <p:spPr>
          <a:xfrm rot="5400000">
            <a:off x="325726"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六角形 24"/>
          <p:cNvSpPr/>
          <p:nvPr userDrawn="1"/>
        </p:nvSpPr>
        <p:spPr>
          <a:xfrm rot="5400000">
            <a:off x="954702"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六角形 25"/>
          <p:cNvSpPr/>
          <p:nvPr userDrawn="1"/>
        </p:nvSpPr>
        <p:spPr>
          <a:xfrm rot="5400000">
            <a:off x="1579017"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7" name="六角形 26"/>
          <p:cNvSpPr/>
          <p:nvPr userDrawn="1"/>
        </p:nvSpPr>
        <p:spPr>
          <a:xfrm rot="5400000">
            <a:off x="2203333"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8" name="六角形 27"/>
          <p:cNvSpPr/>
          <p:nvPr userDrawn="1"/>
        </p:nvSpPr>
        <p:spPr>
          <a:xfrm rot="5400000">
            <a:off x="2832309"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六角形 28"/>
          <p:cNvSpPr/>
          <p:nvPr userDrawn="1"/>
        </p:nvSpPr>
        <p:spPr>
          <a:xfrm rot="5400000">
            <a:off x="3456624"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0" name="六角形 29"/>
          <p:cNvSpPr/>
          <p:nvPr userDrawn="1"/>
        </p:nvSpPr>
        <p:spPr>
          <a:xfrm rot="5400000">
            <a:off x="4080940"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六角形 30"/>
          <p:cNvSpPr/>
          <p:nvPr userDrawn="1"/>
        </p:nvSpPr>
        <p:spPr>
          <a:xfrm rot="5400000">
            <a:off x="4709917"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六角形 31"/>
          <p:cNvSpPr/>
          <p:nvPr userDrawn="1"/>
        </p:nvSpPr>
        <p:spPr>
          <a:xfrm rot="5400000">
            <a:off x="5334233"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3" name="六角形 32"/>
          <p:cNvSpPr/>
          <p:nvPr userDrawn="1"/>
        </p:nvSpPr>
        <p:spPr>
          <a:xfrm rot="5400000">
            <a:off x="5958549"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4" name="六角形 33"/>
          <p:cNvSpPr/>
          <p:nvPr userDrawn="1"/>
        </p:nvSpPr>
        <p:spPr>
          <a:xfrm rot="5400000">
            <a:off x="6587525"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六角形 34"/>
          <p:cNvSpPr/>
          <p:nvPr userDrawn="1"/>
        </p:nvSpPr>
        <p:spPr>
          <a:xfrm rot="5400000">
            <a:off x="7211840" y="3902180"/>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六角形 35"/>
          <p:cNvSpPr/>
          <p:nvPr userDrawn="1"/>
        </p:nvSpPr>
        <p:spPr>
          <a:xfrm rot="5400000">
            <a:off x="7827198" y="3902181"/>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六角形 36"/>
          <p:cNvSpPr/>
          <p:nvPr userDrawn="1"/>
        </p:nvSpPr>
        <p:spPr>
          <a:xfrm rot="5400000">
            <a:off x="8456174" y="3902181"/>
            <a:ext cx="362103" cy="312158"/>
          </a:xfrm>
          <a:prstGeom prst="hexag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六角形 37"/>
          <p:cNvSpPr/>
          <p:nvPr userDrawn="1"/>
        </p:nvSpPr>
        <p:spPr>
          <a:xfrm rot="5400000">
            <a:off x="13568"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9" name="六角形 38"/>
          <p:cNvSpPr/>
          <p:nvPr userDrawn="1"/>
        </p:nvSpPr>
        <p:spPr>
          <a:xfrm rot="5400000">
            <a:off x="637883"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0" name="六角形 39"/>
          <p:cNvSpPr/>
          <p:nvPr userDrawn="1"/>
        </p:nvSpPr>
        <p:spPr>
          <a:xfrm rot="5400000">
            <a:off x="1266859"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六角形 40"/>
          <p:cNvSpPr/>
          <p:nvPr userDrawn="1"/>
        </p:nvSpPr>
        <p:spPr>
          <a:xfrm rot="5400000">
            <a:off x="1891175"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2" name="六角形 41"/>
          <p:cNvSpPr/>
          <p:nvPr userDrawn="1"/>
        </p:nvSpPr>
        <p:spPr>
          <a:xfrm rot="5400000">
            <a:off x="2515490"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六角形 42"/>
          <p:cNvSpPr/>
          <p:nvPr userDrawn="1"/>
        </p:nvSpPr>
        <p:spPr>
          <a:xfrm rot="5400000">
            <a:off x="3144467"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4" name="六角形 43"/>
          <p:cNvSpPr/>
          <p:nvPr userDrawn="1"/>
        </p:nvSpPr>
        <p:spPr>
          <a:xfrm rot="5400000">
            <a:off x="3768783"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5" name="六角形 44"/>
          <p:cNvSpPr/>
          <p:nvPr userDrawn="1"/>
        </p:nvSpPr>
        <p:spPr>
          <a:xfrm rot="5400000">
            <a:off x="4393098"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六角形 45"/>
          <p:cNvSpPr/>
          <p:nvPr userDrawn="1"/>
        </p:nvSpPr>
        <p:spPr>
          <a:xfrm rot="5400000">
            <a:off x="5022075"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7" name="六角形 46"/>
          <p:cNvSpPr/>
          <p:nvPr userDrawn="1"/>
        </p:nvSpPr>
        <p:spPr>
          <a:xfrm rot="5400000">
            <a:off x="5646391"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8" name="六角形 47"/>
          <p:cNvSpPr/>
          <p:nvPr userDrawn="1"/>
        </p:nvSpPr>
        <p:spPr>
          <a:xfrm rot="5400000">
            <a:off x="6270706"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9" name="六角形 48"/>
          <p:cNvSpPr/>
          <p:nvPr userDrawn="1"/>
        </p:nvSpPr>
        <p:spPr>
          <a:xfrm rot="5400000">
            <a:off x="6899682" y="4264285"/>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0" name="六角形 49"/>
          <p:cNvSpPr/>
          <p:nvPr userDrawn="1"/>
        </p:nvSpPr>
        <p:spPr>
          <a:xfrm rot="5400000">
            <a:off x="7515040" y="4264286"/>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1" name="六角形 50"/>
          <p:cNvSpPr/>
          <p:nvPr userDrawn="1"/>
        </p:nvSpPr>
        <p:spPr>
          <a:xfrm rot="5400000">
            <a:off x="8139355" y="4264286"/>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2" name="六角形 51"/>
          <p:cNvSpPr/>
          <p:nvPr userDrawn="1"/>
        </p:nvSpPr>
        <p:spPr>
          <a:xfrm rot="5400000">
            <a:off x="8768331" y="4264286"/>
            <a:ext cx="362103" cy="312158"/>
          </a:xfrm>
          <a:prstGeom prst="hexagon">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3" name="正方形/長方形 52"/>
          <p:cNvSpPr/>
          <p:nvPr userDrawn="1"/>
        </p:nvSpPr>
        <p:spPr>
          <a:xfrm>
            <a:off x="0" y="6794500"/>
            <a:ext cx="9144000" cy="635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ctrTitle"/>
          </p:nvPr>
        </p:nvSpPr>
        <p:spPr>
          <a:xfrm>
            <a:off x="685800" y="1934482"/>
            <a:ext cx="7772400" cy="1470025"/>
          </a:xfrm>
        </p:spPr>
        <p:txBody>
          <a:bodyPr vert="horz" lIns="91440" tIns="45720" rIns="91440" bIns="45720" rtlCol="0" anchor="b">
            <a:normAutofit/>
          </a:bodyPr>
          <a:lstStyle>
            <a:lvl1pPr>
              <a:defRPr lang="ja-JP" altLang="en-US" sz="3600" b="1"/>
            </a:lvl1pPr>
          </a:lstStyle>
          <a:p>
            <a:pPr lvl="0"/>
            <a:r>
              <a:rPr kumimoji="1" lang="ja-JP" altLang="en-US"/>
              <a:t>マスター タイトルの書式設定</a:t>
            </a:r>
          </a:p>
        </p:txBody>
      </p:sp>
    </p:spTree>
    <p:extLst>
      <p:ext uri="{BB962C8B-B14F-4D97-AF65-F5344CB8AC3E}">
        <p14:creationId xmlns:p14="http://schemas.microsoft.com/office/powerpoint/2010/main" val="2934220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651" y="1934482"/>
            <a:ext cx="7772400" cy="1470025"/>
          </a:xfrm>
        </p:spPr>
        <p:txBody>
          <a:bodyPr vert="horz" lIns="91440" tIns="45720" rIns="91440" bIns="45720" rtlCol="0" anchor="b">
            <a:normAutofit/>
          </a:bodyPr>
          <a:lstStyle>
            <a:lvl1pPr algn="l">
              <a:defRPr lang="ja-JP" altLang="en-US" sz="3600" b="1"/>
            </a:lvl1pPr>
          </a:lstStyle>
          <a:p>
            <a:pPr lvl="0"/>
            <a:r>
              <a:rPr kumimoji="1" lang="ja-JP" altLang="en-US"/>
              <a:t>マスター タイトルの書式設定</a:t>
            </a:r>
          </a:p>
        </p:txBody>
      </p:sp>
      <p:sp>
        <p:nvSpPr>
          <p:cNvPr id="54" name="直角三角形 53"/>
          <p:cNvSpPr/>
          <p:nvPr userDrawn="1"/>
        </p:nvSpPr>
        <p:spPr>
          <a:xfrm>
            <a:off x="-1" y="3045688"/>
            <a:ext cx="6822055" cy="3812312"/>
          </a:xfrm>
          <a:prstGeom prst="r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正方形/長方形 54"/>
          <p:cNvSpPr/>
          <p:nvPr userDrawn="1"/>
        </p:nvSpPr>
        <p:spPr>
          <a:xfrm>
            <a:off x="755651" y="3465930"/>
            <a:ext cx="8388349" cy="144000"/>
          </a:xfrm>
          <a:prstGeom prst="rect">
            <a:avLst/>
          </a:prstGeom>
          <a:solidFill>
            <a:srgbClr val="ED963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19"/>
          <p:cNvSpPr/>
          <p:nvPr userDrawn="1"/>
        </p:nvSpPr>
        <p:spPr>
          <a:xfrm>
            <a:off x="1" y="3465930"/>
            <a:ext cx="997665" cy="144000"/>
          </a:xfrm>
          <a:custGeom>
            <a:avLst/>
            <a:gdLst/>
            <a:ahLst/>
            <a:cxnLst/>
            <a:rect l="l" t="t" r="r" b="b"/>
            <a:pathLst>
              <a:path w="997665" h="160421">
                <a:moveTo>
                  <a:pt x="0" y="0"/>
                </a:moveTo>
                <a:lnTo>
                  <a:pt x="755650" y="0"/>
                </a:lnTo>
                <a:lnTo>
                  <a:pt x="997665" y="160421"/>
                </a:lnTo>
                <a:lnTo>
                  <a:pt x="755650" y="160421"/>
                </a:lnTo>
                <a:lnTo>
                  <a:pt x="0" y="160421"/>
                </a:lnTo>
                <a:close/>
              </a:path>
            </a:pathLst>
          </a:cu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7" name="直角三角形 56"/>
          <p:cNvSpPr/>
          <p:nvPr userDrawn="1"/>
        </p:nvSpPr>
        <p:spPr>
          <a:xfrm rot="10800000">
            <a:off x="6610349" y="1"/>
            <a:ext cx="2533646" cy="1415856"/>
          </a:xfrm>
          <a:prstGeom prst="rtTriangl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772937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651" y="1934482"/>
            <a:ext cx="7772400" cy="1470025"/>
          </a:xfrm>
        </p:spPr>
        <p:txBody>
          <a:bodyPr vert="horz" lIns="91440" tIns="45720" rIns="91440" bIns="45720" rtlCol="0" anchor="b">
            <a:normAutofit/>
          </a:bodyPr>
          <a:lstStyle>
            <a:lvl1pPr algn="l">
              <a:defRPr lang="ja-JP" altLang="en-US" sz="3600" b="1"/>
            </a:lvl1pPr>
          </a:lstStyle>
          <a:p>
            <a:pPr lvl="0"/>
            <a:r>
              <a:rPr kumimoji="1" lang="ja-JP" altLang="en-US"/>
              <a:t>マスター タイトルの書式設定</a:t>
            </a:r>
          </a:p>
        </p:txBody>
      </p:sp>
      <p:sp>
        <p:nvSpPr>
          <p:cNvPr id="7" name="フリーフォーム: 図形 6">
            <a:extLst>
              <a:ext uri="{FF2B5EF4-FFF2-40B4-BE49-F238E27FC236}">
                <a16:creationId xmlns:a16="http://schemas.microsoft.com/office/drawing/2014/main" id="{7B6092F6-F6C6-49C6-A504-48E4C1562513}"/>
              </a:ext>
            </a:extLst>
          </p:cNvPr>
          <p:cNvSpPr/>
          <p:nvPr userDrawn="1"/>
        </p:nvSpPr>
        <p:spPr>
          <a:xfrm>
            <a:off x="251520" y="3429001"/>
            <a:ext cx="8496944" cy="249274"/>
          </a:xfrm>
          <a:custGeom>
            <a:avLst/>
            <a:gdLst>
              <a:gd name="connsiteX0" fmla="*/ 32185 w 5318315"/>
              <a:gd name="connsiteY0" fmla="*/ 418861 h 474528"/>
              <a:gd name="connsiteX1" fmla="*/ 1312345 w 5318315"/>
              <a:gd name="connsiteY1" fmla="*/ 366609 h 474528"/>
              <a:gd name="connsiteX2" fmla="*/ 2575088 w 5318315"/>
              <a:gd name="connsiteY2" fmla="*/ 453695 h 474528"/>
              <a:gd name="connsiteX3" fmla="*/ 3358860 w 5318315"/>
              <a:gd name="connsiteY3" fmla="*/ 471112 h 474528"/>
              <a:gd name="connsiteX4" fmla="*/ 4055545 w 5318315"/>
              <a:gd name="connsiteY4" fmla="*/ 401444 h 474528"/>
              <a:gd name="connsiteX5" fmla="*/ 4604185 w 5318315"/>
              <a:gd name="connsiteY5" fmla="*/ 296941 h 474528"/>
              <a:gd name="connsiteX6" fmla="*/ 5318288 w 5318315"/>
              <a:gd name="connsiteY6" fmla="*/ 849 h 474528"/>
              <a:gd name="connsiteX7" fmla="*/ 4578060 w 5318315"/>
              <a:gd name="connsiteY7" fmla="*/ 209855 h 474528"/>
              <a:gd name="connsiteX8" fmla="*/ 3463363 w 5318315"/>
              <a:gd name="connsiteY8" fmla="*/ 288232 h 474528"/>
              <a:gd name="connsiteX9" fmla="*/ 2548963 w 5318315"/>
              <a:gd name="connsiteY9" fmla="*/ 244689 h 474528"/>
              <a:gd name="connsiteX10" fmla="*/ 1982905 w 5318315"/>
              <a:gd name="connsiteY10" fmla="*/ 209855 h 474528"/>
              <a:gd name="connsiteX11" fmla="*/ 1173008 w 5318315"/>
              <a:gd name="connsiteY11" fmla="*/ 244689 h 474528"/>
              <a:gd name="connsiteX12" fmla="*/ 450197 w 5318315"/>
              <a:gd name="connsiteY12" fmla="*/ 331775 h 474528"/>
              <a:gd name="connsiteX13" fmla="*/ 32185 w 5318315"/>
              <a:gd name="connsiteY13" fmla="*/ 418861 h 47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18315" h="474528">
                <a:moveTo>
                  <a:pt x="32185" y="418861"/>
                </a:moveTo>
                <a:cubicBezTo>
                  <a:pt x="175876" y="424667"/>
                  <a:pt x="888528" y="360803"/>
                  <a:pt x="1312345" y="366609"/>
                </a:cubicBezTo>
                <a:cubicBezTo>
                  <a:pt x="1736162" y="372415"/>
                  <a:pt x="2234002" y="436278"/>
                  <a:pt x="2575088" y="453695"/>
                </a:cubicBezTo>
                <a:cubicBezTo>
                  <a:pt x="2916174" y="471112"/>
                  <a:pt x="3112117" y="479820"/>
                  <a:pt x="3358860" y="471112"/>
                </a:cubicBezTo>
                <a:cubicBezTo>
                  <a:pt x="3605603" y="462404"/>
                  <a:pt x="3847991" y="430473"/>
                  <a:pt x="4055545" y="401444"/>
                </a:cubicBezTo>
                <a:cubicBezTo>
                  <a:pt x="4263099" y="372415"/>
                  <a:pt x="4393728" y="363707"/>
                  <a:pt x="4604185" y="296941"/>
                </a:cubicBezTo>
                <a:cubicBezTo>
                  <a:pt x="4814642" y="230175"/>
                  <a:pt x="5322642" y="15363"/>
                  <a:pt x="5318288" y="849"/>
                </a:cubicBezTo>
                <a:cubicBezTo>
                  <a:pt x="5313934" y="-13665"/>
                  <a:pt x="4887214" y="161958"/>
                  <a:pt x="4578060" y="209855"/>
                </a:cubicBezTo>
                <a:cubicBezTo>
                  <a:pt x="4268906" y="257752"/>
                  <a:pt x="3801546" y="282426"/>
                  <a:pt x="3463363" y="288232"/>
                </a:cubicBezTo>
                <a:cubicBezTo>
                  <a:pt x="3125180" y="294038"/>
                  <a:pt x="2548963" y="244689"/>
                  <a:pt x="2548963" y="244689"/>
                </a:cubicBezTo>
                <a:cubicBezTo>
                  <a:pt x="2302220" y="231626"/>
                  <a:pt x="2212231" y="209855"/>
                  <a:pt x="1982905" y="209855"/>
                </a:cubicBezTo>
                <a:cubicBezTo>
                  <a:pt x="1753579" y="209855"/>
                  <a:pt x="1428459" y="224369"/>
                  <a:pt x="1173008" y="244689"/>
                </a:cubicBezTo>
                <a:cubicBezTo>
                  <a:pt x="917557" y="265009"/>
                  <a:pt x="638883" y="299844"/>
                  <a:pt x="450197" y="331775"/>
                </a:cubicBezTo>
                <a:cubicBezTo>
                  <a:pt x="261511" y="363706"/>
                  <a:pt x="-111506" y="413055"/>
                  <a:pt x="32185" y="418861"/>
                </a:cubicBez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EF6AEEC-8369-4919-A4D1-89FB10B3650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23076" y="3190160"/>
            <a:ext cx="484284" cy="363213"/>
          </a:xfrm>
          <a:prstGeom prst="rect">
            <a:avLst/>
          </a:prstGeom>
        </p:spPr>
      </p:pic>
    </p:spTree>
    <p:extLst>
      <p:ext uri="{BB962C8B-B14F-4D97-AF65-F5344CB8AC3E}">
        <p14:creationId xmlns:p14="http://schemas.microsoft.com/office/powerpoint/2010/main" val="2411224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7_タイトルのみ">
    <p:spTree>
      <p:nvGrpSpPr>
        <p:cNvPr id="1" name=""/>
        <p:cNvGrpSpPr/>
        <p:nvPr/>
      </p:nvGrpSpPr>
      <p:grpSpPr>
        <a:xfrm>
          <a:off x="0" y="0"/>
          <a:ext cx="0" cy="0"/>
          <a:chOff x="0" y="0"/>
          <a:chExt cx="0" cy="0"/>
        </a:xfrm>
      </p:grpSpPr>
      <p:sp>
        <p:nvSpPr>
          <p:cNvPr id="6" name="正方形/長方形 5"/>
          <p:cNvSpPr/>
          <p:nvPr userDrawn="1"/>
        </p:nvSpPr>
        <p:spPr>
          <a:xfrm>
            <a:off x="0" y="0"/>
            <a:ext cx="9144000" cy="576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8" name="グループ化 7"/>
          <p:cNvGrpSpPr/>
          <p:nvPr userDrawn="1"/>
        </p:nvGrpSpPr>
        <p:grpSpPr>
          <a:xfrm>
            <a:off x="8125017" y="122773"/>
            <a:ext cx="912268" cy="120827"/>
            <a:chOff x="3201988" y="3246438"/>
            <a:chExt cx="2744787" cy="363537"/>
          </a:xfrm>
        </p:grpSpPr>
        <p:sp>
          <p:nvSpPr>
            <p:cNvPr id="9"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1"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2"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3"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4"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5"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6"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7"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8"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9"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0"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1"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2"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23" name="正方形/長方形 22"/>
          <p:cNvSpPr/>
          <p:nvPr userDrawn="1"/>
        </p:nvSpPr>
        <p:spPr>
          <a:xfrm>
            <a:off x="8022519" y="239289"/>
            <a:ext cx="1146468" cy="276999"/>
          </a:xfrm>
          <a:prstGeom prst="rect">
            <a:avLst/>
          </a:prstGeom>
        </p:spPr>
        <p:txBody>
          <a:bodyPr wrap="none">
            <a:spAutoFit/>
          </a:bodyPr>
          <a:lstStyle/>
          <a:p>
            <a:pPr algn="ctr"/>
            <a:r>
              <a:rPr lang="ja-JP" altLang="en-US" sz="1200" b="1" spc="300" dirty="0">
                <a:solidFill>
                  <a:prstClr val="black"/>
                </a:solidFill>
                <a:latin typeface="Meiryo UI" panose="020B0604030504040204" pitchFamily="50" charset="-128"/>
                <a:cs typeface="Meiryo UI" panose="020B0604030504040204" pitchFamily="50" charset="-128"/>
              </a:rPr>
              <a:t>食料産業局</a:t>
            </a:r>
          </a:p>
        </p:txBody>
      </p:sp>
      <p:sp>
        <p:nvSpPr>
          <p:cNvPr id="2" name="タイトル 1"/>
          <p:cNvSpPr>
            <a:spLocks noGrp="1"/>
          </p:cNvSpPr>
          <p:nvPr>
            <p:ph type="title"/>
          </p:nvPr>
        </p:nvSpPr>
        <p:spPr>
          <a:xfrm>
            <a:off x="205925" y="4500"/>
            <a:ext cx="8190820" cy="571500"/>
          </a:xfrm>
        </p:spPr>
        <p:txBody>
          <a:bodyPr>
            <a:normAutofit/>
          </a:bodyPr>
          <a:lstStyle>
            <a:lvl1pPr algn="l">
              <a:defRPr sz="2000" b="1"/>
            </a:lvl1p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a:xfrm>
            <a:off x="7010400" y="6492875"/>
            <a:ext cx="2133600" cy="365125"/>
          </a:xfrm>
        </p:spPr>
        <p:txBody>
          <a:bodyPr anchor="b"/>
          <a:lstStyle>
            <a:lvl1pPr>
              <a:defRPr sz="900"/>
            </a:lvl1pPr>
          </a:lstStyle>
          <a:p>
            <a:fld id="{A98DD2BA-7463-4871-B0F9-551092CDA83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62362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タイトルのみ">
    <p:spTree>
      <p:nvGrpSpPr>
        <p:cNvPr id="1" name=""/>
        <p:cNvGrpSpPr/>
        <p:nvPr/>
      </p:nvGrpSpPr>
      <p:grpSpPr>
        <a:xfrm>
          <a:off x="0" y="0"/>
          <a:ext cx="0" cy="0"/>
          <a:chOff x="0" y="0"/>
          <a:chExt cx="0" cy="0"/>
        </a:xfrm>
      </p:grpSpPr>
      <p:sp>
        <p:nvSpPr>
          <p:cNvPr id="6" name="正方形/長方形 5"/>
          <p:cNvSpPr/>
          <p:nvPr userDrawn="1"/>
        </p:nvSpPr>
        <p:spPr>
          <a:xfrm>
            <a:off x="0" y="560976"/>
            <a:ext cx="9144000" cy="59712"/>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8" name="グループ化 7"/>
          <p:cNvGrpSpPr/>
          <p:nvPr userDrawn="1"/>
        </p:nvGrpSpPr>
        <p:grpSpPr>
          <a:xfrm>
            <a:off x="8125017" y="122773"/>
            <a:ext cx="912268" cy="120827"/>
            <a:chOff x="3201988" y="3246438"/>
            <a:chExt cx="2744787" cy="363537"/>
          </a:xfrm>
        </p:grpSpPr>
        <p:sp>
          <p:nvSpPr>
            <p:cNvPr id="9"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0"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1"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2"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3"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4"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5"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6"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7"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8"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19"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0"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1"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2"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23" name="正方形/長方形 22"/>
          <p:cNvSpPr/>
          <p:nvPr userDrawn="1"/>
        </p:nvSpPr>
        <p:spPr>
          <a:xfrm>
            <a:off x="8022519" y="239289"/>
            <a:ext cx="1146468" cy="276999"/>
          </a:xfrm>
          <a:prstGeom prst="rect">
            <a:avLst/>
          </a:prstGeom>
        </p:spPr>
        <p:txBody>
          <a:bodyPr wrap="none">
            <a:spAutoFit/>
          </a:bodyPr>
          <a:lstStyle/>
          <a:p>
            <a:pPr algn="ctr"/>
            <a:r>
              <a:rPr lang="ja-JP" altLang="en-US" sz="1200" b="1" spc="300" dirty="0">
                <a:solidFill>
                  <a:prstClr val="black"/>
                </a:solidFill>
                <a:latin typeface="Meiryo UI" panose="020B0604030504040204" pitchFamily="50" charset="-128"/>
                <a:cs typeface="Meiryo UI" panose="020B0604030504040204" pitchFamily="50" charset="-128"/>
              </a:rPr>
              <a:t>食料産業局</a:t>
            </a:r>
          </a:p>
        </p:txBody>
      </p:sp>
      <p:sp>
        <p:nvSpPr>
          <p:cNvPr id="2" name="タイトル 1"/>
          <p:cNvSpPr>
            <a:spLocks noGrp="1"/>
          </p:cNvSpPr>
          <p:nvPr>
            <p:ph type="title"/>
          </p:nvPr>
        </p:nvSpPr>
        <p:spPr>
          <a:xfrm>
            <a:off x="205925" y="4500"/>
            <a:ext cx="8190820" cy="571500"/>
          </a:xfrm>
        </p:spPr>
        <p:txBody>
          <a:bodyPr>
            <a:normAutofit/>
          </a:bodyPr>
          <a:lstStyle>
            <a:lvl1pPr algn="l">
              <a:defRPr sz="2000" b="1"/>
            </a:lvl1pPr>
          </a:lstStyle>
          <a:p>
            <a:r>
              <a:rPr kumimoji="1" lang="ja-JP" altLang="en-US" dirty="0"/>
              <a:t>マスター タイトルの書式設定</a:t>
            </a:r>
          </a:p>
        </p:txBody>
      </p:sp>
      <p:sp>
        <p:nvSpPr>
          <p:cNvPr id="5" name="スライド番号プレースホルダー 4"/>
          <p:cNvSpPr>
            <a:spLocks noGrp="1"/>
          </p:cNvSpPr>
          <p:nvPr>
            <p:ph type="sldNum" sz="quarter" idx="12"/>
          </p:nvPr>
        </p:nvSpPr>
        <p:spPr>
          <a:xfrm>
            <a:off x="7010400" y="6492875"/>
            <a:ext cx="2133600" cy="365125"/>
          </a:xfrm>
        </p:spPr>
        <p:txBody>
          <a:bodyPr anchor="b"/>
          <a:lstStyle>
            <a:lvl1pPr>
              <a:defRPr sz="900"/>
            </a:lvl1pPr>
          </a:lstStyle>
          <a:p>
            <a:fld id="{A98DD2BA-7463-4871-B0F9-551092CDA83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0001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2_タイトルのみ">
    <p:spTree>
      <p:nvGrpSpPr>
        <p:cNvPr id="1" name=""/>
        <p:cNvGrpSpPr/>
        <p:nvPr/>
      </p:nvGrpSpPr>
      <p:grpSpPr>
        <a:xfrm>
          <a:off x="0" y="0"/>
          <a:ext cx="0" cy="0"/>
          <a:chOff x="0" y="0"/>
          <a:chExt cx="0" cy="0"/>
        </a:xfrm>
      </p:grpSpPr>
      <p:sp>
        <p:nvSpPr>
          <p:cNvPr id="24" name="正方形/長方形 23"/>
          <p:cNvSpPr/>
          <p:nvPr userDrawn="1"/>
        </p:nvSpPr>
        <p:spPr>
          <a:xfrm>
            <a:off x="0" y="0"/>
            <a:ext cx="9144000" cy="6858000"/>
          </a:xfrm>
          <a:prstGeom prst="rect">
            <a:avLst/>
          </a:prstGeom>
          <a:solidFill>
            <a:srgbClr val="ED96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フリーフォーム 24"/>
          <p:cNvSpPr/>
          <p:nvPr userDrawn="1"/>
        </p:nvSpPr>
        <p:spPr>
          <a:xfrm rot="10800000">
            <a:off x="93071" y="65789"/>
            <a:ext cx="8963014" cy="6660000"/>
          </a:xfrm>
          <a:custGeom>
            <a:avLst/>
            <a:gdLst>
              <a:gd name="connsiteX0" fmla="*/ 89755 w 8075098"/>
              <a:gd name="connsiteY0" fmla="*/ 81419 h 2385091"/>
              <a:gd name="connsiteX1" fmla="*/ 102281 w 8075098"/>
              <a:gd name="connsiteY1" fmla="*/ 112734 h 2385091"/>
              <a:gd name="connsiteX2" fmla="*/ 114807 w 8075098"/>
              <a:gd name="connsiteY2" fmla="*/ 219205 h 2385091"/>
              <a:gd name="connsiteX3" fmla="*/ 102281 w 8075098"/>
              <a:gd name="connsiteY3" fmla="*/ 488515 h 2385091"/>
              <a:gd name="connsiteX4" fmla="*/ 96018 w 8075098"/>
              <a:gd name="connsiteY4" fmla="*/ 507304 h 2385091"/>
              <a:gd name="connsiteX5" fmla="*/ 89755 w 8075098"/>
              <a:gd name="connsiteY5" fmla="*/ 544882 h 2385091"/>
              <a:gd name="connsiteX6" fmla="*/ 77229 w 8075098"/>
              <a:gd name="connsiteY6" fmla="*/ 613775 h 2385091"/>
              <a:gd name="connsiteX7" fmla="*/ 70966 w 8075098"/>
              <a:gd name="connsiteY7" fmla="*/ 839244 h 2385091"/>
              <a:gd name="connsiteX8" fmla="*/ 64703 w 8075098"/>
              <a:gd name="connsiteY8" fmla="*/ 858033 h 2385091"/>
              <a:gd name="connsiteX9" fmla="*/ 58440 w 8075098"/>
              <a:gd name="connsiteY9" fmla="*/ 883085 h 2385091"/>
              <a:gd name="connsiteX10" fmla="*/ 52177 w 8075098"/>
              <a:gd name="connsiteY10" fmla="*/ 1014608 h 2385091"/>
              <a:gd name="connsiteX11" fmla="*/ 45914 w 8075098"/>
              <a:gd name="connsiteY11" fmla="*/ 1045923 h 2385091"/>
              <a:gd name="connsiteX12" fmla="*/ 27125 w 8075098"/>
              <a:gd name="connsiteY12" fmla="*/ 1221288 h 2385091"/>
              <a:gd name="connsiteX13" fmla="*/ 33388 w 8075098"/>
              <a:gd name="connsiteY13" fmla="*/ 1722329 h 2385091"/>
              <a:gd name="connsiteX14" fmla="*/ 39651 w 8075098"/>
              <a:gd name="connsiteY14" fmla="*/ 1753644 h 2385091"/>
              <a:gd name="connsiteX15" fmla="*/ 27125 w 8075098"/>
              <a:gd name="connsiteY15" fmla="*/ 1979112 h 2385091"/>
              <a:gd name="connsiteX16" fmla="*/ 33388 w 8075098"/>
              <a:gd name="connsiteY16" fmla="*/ 2041742 h 2385091"/>
              <a:gd name="connsiteX17" fmla="*/ 45914 w 8075098"/>
              <a:gd name="connsiteY17" fmla="*/ 2066794 h 2385091"/>
              <a:gd name="connsiteX18" fmla="*/ 52177 w 8075098"/>
              <a:gd name="connsiteY18" fmla="*/ 2091847 h 2385091"/>
              <a:gd name="connsiteX19" fmla="*/ 58440 w 8075098"/>
              <a:gd name="connsiteY19" fmla="*/ 2179529 h 2385091"/>
              <a:gd name="connsiteX20" fmla="*/ 70966 w 8075098"/>
              <a:gd name="connsiteY20" fmla="*/ 2217107 h 2385091"/>
              <a:gd name="connsiteX21" fmla="*/ 108544 w 8075098"/>
              <a:gd name="connsiteY21" fmla="*/ 2292263 h 2385091"/>
              <a:gd name="connsiteX22" fmla="*/ 290172 w 8075098"/>
              <a:gd name="connsiteY22" fmla="*/ 2298526 h 2385091"/>
              <a:gd name="connsiteX23" fmla="*/ 584533 w 8075098"/>
              <a:gd name="connsiteY23" fmla="*/ 2311052 h 2385091"/>
              <a:gd name="connsiteX24" fmla="*/ 722320 w 8075098"/>
              <a:gd name="connsiteY24" fmla="*/ 2317315 h 2385091"/>
              <a:gd name="connsiteX25" fmla="*/ 1010418 w 8075098"/>
              <a:gd name="connsiteY25" fmla="*/ 2323578 h 2385091"/>
              <a:gd name="connsiteX26" fmla="*/ 1354884 w 8075098"/>
              <a:gd name="connsiteY26" fmla="*/ 2336104 h 2385091"/>
              <a:gd name="connsiteX27" fmla="*/ 1561563 w 8075098"/>
              <a:gd name="connsiteY27" fmla="*/ 2348630 h 2385091"/>
              <a:gd name="connsiteX28" fmla="*/ 1999974 w 8075098"/>
              <a:gd name="connsiteY28" fmla="*/ 2354893 h 2385091"/>
              <a:gd name="connsiteX29" fmla="*/ 3791196 w 8075098"/>
              <a:gd name="connsiteY29" fmla="*/ 2348630 h 2385091"/>
              <a:gd name="connsiteX30" fmla="*/ 3809985 w 8075098"/>
              <a:gd name="connsiteY30" fmla="*/ 2342367 h 2385091"/>
              <a:gd name="connsiteX31" fmla="*/ 3897668 w 8075098"/>
              <a:gd name="connsiteY31" fmla="*/ 2323578 h 2385091"/>
              <a:gd name="connsiteX32" fmla="*/ 3966561 w 8075098"/>
              <a:gd name="connsiteY32" fmla="*/ 2298526 h 2385091"/>
              <a:gd name="connsiteX33" fmla="*/ 4029191 w 8075098"/>
              <a:gd name="connsiteY33" fmla="*/ 2292263 h 2385091"/>
              <a:gd name="connsiteX34" fmla="*/ 4273448 w 8075098"/>
              <a:gd name="connsiteY34" fmla="*/ 2298526 h 2385091"/>
              <a:gd name="connsiteX35" fmla="*/ 4292237 w 8075098"/>
              <a:gd name="connsiteY35" fmla="*/ 2304789 h 2385091"/>
              <a:gd name="connsiteX36" fmla="*/ 4323552 w 8075098"/>
              <a:gd name="connsiteY36" fmla="*/ 2311052 h 2385091"/>
              <a:gd name="connsiteX37" fmla="*/ 4348604 w 8075098"/>
              <a:gd name="connsiteY37" fmla="*/ 2317315 h 2385091"/>
              <a:gd name="connsiteX38" fmla="*/ 4642966 w 8075098"/>
              <a:gd name="connsiteY38" fmla="*/ 2304789 h 2385091"/>
              <a:gd name="connsiteX39" fmla="*/ 4693070 w 8075098"/>
              <a:gd name="connsiteY39" fmla="*/ 2298526 h 2385091"/>
              <a:gd name="connsiteX40" fmla="*/ 4730648 w 8075098"/>
              <a:gd name="connsiteY40" fmla="*/ 2286000 h 2385091"/>
              <a:gd name="connsiteX41" fmla="*/ 4774489 w 8075098"/>
              <a:gd name="connsiteY41" fmla="*/ 2279737 h 2385091"/>
              <a:gd name="connsiteX42" fmla="*/ 4799541 w 8075098"/>
              <a:gd name="connsiteY42" fmla="*/ 2273474 h 2385091"/>
              <a:gd name="connsiteX43" fmla="*/ 4949854 w 8075098"/>
              <a:gd name="connsiteY43" fmla="*/ 2292263 h 2385091"/>
              <a:gd name="connsiteX44" fmla="*/ 5050062 w 8075098"/>
              <a:gd name="connsiteY44" fmla="*/ 2304789 h 2385091"/>
              <a:gd name="connsiteX45" fmla="*/ 5075114 w 8075098"/>
              <a:gd name="connsiteY45" fmla="*/ 2311052 h 2385091"/>
              <a:gd name="connsiteX46" fmla="*/ 6903914 w 8075098"/>
              <a:gd name="connsiteY46" fmla="*/ 2304789 h 2385091"/>
              <a:gd name="connsiteX47" fmla="*/ 7661739 w 8075098"/>
              <a:gd name="connsiteY47" fmla="*/ 2317315 h 2385091"/>
              <a:gd name="connsiteX48" fmla="*/ 7793262 w 8075098"/>
              <a:gd name="connsiteY48" fmla="*/ 2329841 h 2385091"/>
              <a:gd name="connsiteX49" fmla="*/ 7830840 w 8075098"/>
              <a:gd name="connsiteY49" fmla="*/ 2342367 h 2385091"/>
              <a:gd name="connsiteX50" fmla="*/ 7868418 w 8075098"/>
              <a:gd name="connsiteY50" fmla="*/ 2348630 h 2385091"/>
              <a:gd name="connsiteX51" fmla="*/ 7893470 w 8075098"/>
              <a:gd name="connsiteY51" fmla="*/ 2354893 h 2385091"/>
              <a:gd name="connsiteX52" fmla="*/ 8031257 w 8075098"/>
              <a:gd name="connsiteY52" fmla="*/ 2348630 h 2385091"/>
              <a:gd name="connsiteX53" fmla="*/ 8068835 w 8075098"/>
              <a:gd name="connsiteY53" fmla="*/ 2336104 h 2385091"/>
              <a:gd name="connsiteX54" fmla="*/ 8075098 w 8075098"/>
              <a:gd name="connsiteY54" fmla="*/ 2317315 h 2385091"/>
              <a:gd name="connsiteX55" fmla="*/ 8068835 w 8075098"/>
              <a:gd name="connsiteY55" fmla="*/ 2298526 h 2385091"/>
              <a:gd name="connsiteX56" fmla="*/ 8062572 w 8075098"/>
              <a:gd name="connsiteY56" fmla="*/ 2273474 h 2385091"/>
              <a:gd name="connsiteX57" fmla="*/ 8056309 w 8075098"/>
              <a:gd name="connsiteY57" fmla="*/ 2254685 h 2385091"/>
              <a:gd name="connsiteX58" fmla="*/ 8050046 w 8075098"/>
              <a:gd name="connsiteY58" fmla="*/ 2223370 h 2385091"/>
              <a:gd name="connsiteX59" fmla="*/ 8037520 w 8075098"/>
              <a:gd name="connsiteY59" fmla="*/ 2179529 h 2385091"/>
              <a:gd name="connsiteX60" fmla="*/ 8031257 w 8075098"/>
              <a:gd name="connsiteY60" fmla="*/ 2154477 h 2385091"/>
              <a:gd name="connsiteX61" fmla="*/ 8024994 w 8075098"/>
              <a:gd name="connsiteY61" fmla="*/ 2123162 h 2385091"/>
              <a:gd name="connsiteX62" fmla="*/ 8012468 w 8075098"/>
              <a:gd name="connsiteY62" fmla="*/ 2085584 h 2385091"/>
              <a:gd name="connsiteX63" fmla="*/ 8018731 w 8075098"/>
              <a:gd name="connsiteY63" fmla="*/ 1991638 h 2385091"/>
              <a:gd name="connsiteX64" fmla="*/ 8024994 w 8075098"/>
              <a:gd name="connsiteY64" fmla="*/ 1954060 h 2385091"/>
              <a:gd name="connsiteX65" fmla="*/ 8018731 w 8075098"/>
              <a:gd name="connsiteY65" fmla="*/ 1860115 h 2385091"/>
              <a:gd name="connsiteX66" fmla="*/ 8012468 w 8075098"/>
              <a:gd name="connsiteY66" fmla="*/ 1822537 h 2385091"/>
              <a:gd name="connsiteX67" fmla="*/ 7999941 w 8075098"/>
              <a:gd name="connsiteY67" fmla="*/ 1784959 h 2385091"/>
              <a:gd name="connsiteX68" fmla="*/ 8006204 w 8075098"/>
              <a:gd name="connsiteY68" fmla="*/ 1640910 h 2385091"/>
              <a:gd name="connsiteX69" fmla="*/ 8012468 w 8075098"/>
              <a:gd name="connsiteY69" fmla="*/ 1584542 h 2385091"/>
              <a:gd name="connsiteX70" fmla="*/ 8006204 w 8075098"/>
              <a:gd name="connsiteY70" fmla="*/ 1453019 h 2385091"/>
              <a:gd name="connsiteX71" fmla="*/ 7999941 w 8075098"/>
              <a:gd name="connsiteY71" fmla="*/ 1409178 h 2385091"/>
              <a:gd name="connsiteX72" fmla="*/ 7981152 w 8075098"/>
              <a:gd name="connsiteY72" fmla="*/ 1321496 h 2385091"/>
              <a:gd name="connsiteX73" fmla="*/ 7974889 w 8075098"/>
              <a:gd name="connsiteY73" fmla="*/ 1246340 h 2385091"/>
              <a:gd name="connsiteX74" fmla="*/ 7968626 w 8075098"/>
              <a:gd name="connsiteY74" fmla="*/ 1208762 h 2385091"/>
              <a:gd name="connsiteX75" fmla="*/ 7974889 w 8075098"/>
              <a:gd name="connsiteY75" fmla="*/ 1014608 h 2385091"/>
              <a:gd name="connsiteX76" fmla="*/ 7968626 w 8075098"/>
              <a:gd name="connsiteY76" fmla="*/ 350729 h 2385091"/>
              <a:gd name="connsiteX77" fmla="*/ 7962363 w 8075098"/>
              <a:gd name="connsiteY77" fmla="*/ 331940 h 2385091"/>
              <a:gd name="connsiteX78" fmla="*/ 7956100 w 8075098"/>
              <a:gd name="connsiteY78" fmla="*/ 281836 h 2385091"/>
              <a:gd name="connsiteX79" fmla="*/ 7949837 w 8075098"/>
              <a:gd name="connsiteY79" fmla="*/ 244257 h 2385091"/>
              <a:gd name="connsiteX80" fmla="*/ 7943574 w 8075098"/>
              <a:gd name="connsiteY80" fmla="*/ 200416 h 2385091"/>
              <a:gd name="connsiteX81" fmla="*/ 7931048 w 8075098"/>
              <a:gd name="connsiteY81" fmla="*/ 156575 h 2385091"/>
              <a:gd name="connsiteX82" fmla="*/ 7899733 w 8075098"/>
              <a:gd name="connsiteY82" fmla="*/ 93945 h 2385091"/>
              <a:gd name="connsiteX83" fmla="*/ 7467585 w 8075098"/>
              <a:gd name="connsiteY83" fmla="*/ 100208 h 2385091"/>
              <a:gd name="connsiteX84" fmla="*/ 7436270 w 8075098"/>
              <a:gd name="connsiteY84" fmla="*/ 106471 h 2385091"/>
              <a:gd name="connsiteX85" fmla="*/ 7242117 w 8075098"/>
              <a:gd name="connsiteY85" fmla="*/ 112734 h 2385091"/>
              <a:gd name="connsiteX86" fmla="*/ 6872599 w 8075098"/>
              <a:gd name="connsiteY86" fmla="*/ 112734 h 2385091"/>
              <a:gd name="connsiteX87" fmla="*/ 6665920 w 8075098"/>
              <a:gd name="connsiteY87" fmla="*/ 106471 h 2385091"/>
              <a:gd name="connsiteX88" fmla="*/ 6177404 w 8075098"/>
              <a:gd name="connsiteY88" fmla="*/ 106471 h 2385091"/>
              <a:gd name="connsiteX89" fmla="*/ 5269268 w 8075098"/>
              <a:gd name="connsiteY89" fmla="*/ 100208 h 2385091"/>
              <a:gd name="connsiteX90" fmla="*/ 5062588 w 8075098"/>
              <a:gd name="connsiteY90" fmla="*/ 93945 h 2385091"/>
              <a:gd name="connsiteX91" fmla="*/ 5037536 w 8075098"/>
              <a:gd name="connsiteY91" fmla="*/ 87682 h 2385091"/>
              <a:gd name="connsiteX92" fmla="*/ 4968643 w 8075098"/>
              <a:gd name="connsiteY92" fmla="*/ 68893 h 2385091"/>
              <a:gd name="connsiteX93" fmla="*/ 4880961 w 8075098"/>
              <a:gd name="connsiteY93" fmla="*/ 50104 h 2385091"/>
              <a:gd name="connsiteX94" fmla="*/ 3321470 w 8075098"/>
              <a:gd name="connsiteY94" fmla="*/ 43841 h 2385091"/>
              <a:gd name="connsiteX95" fmla="*/ 2501015 w 8075098"/>
              <a:gd name="connsiteY95" fmla="*/ 25052 h 2385091"/>
              <a:gd name="connsiteX96" fmla="*/ 2400807 w 8075098"/>
              <a:gd name="connsiteY96" fmla="*/ 18789 h 2385091"/>
              <a:gd name="connsiteX97" fmla="*/ 2375755 w 8075098"/>
              <a:gd name="connsiteY97" fmla="*/ 12526 h 2385091"/>
              <a:gd name="connsiteX98" fmla="*/ 2356966 w 8075098"/>
              <a:gd name="connsiteY98" fmla="*/ 6263 h 2385091"/>
              <a:gd name="connsiteX99" fmla="*/ 1899766 w 8075098"/>
              <a:gd name="connsiteY99" fmla="*/ 0 h 2385091"/>
              <a:gd name="connsiteX100" fmla="*/ 1674298 w 8075098"/>
              <a:gd name="connsiteY100" fmla="*/ 6263 h 2385091"/>
              <a:gd name="connsiteX101" fmla="*/ 1530248 w 8075098"/>
              <a:gd name="connsiteY101" fmla="*/ 25052 h 2385091"/>
              <a:gd name="connsiteX102" fmla="*/ 1498933 w 8075098"/>
              <a:gd name="connsiteY102" fmla="*/ 31315 h 2385091"/>
              <a:gd name="connsiteX103" fmla="*/ 1386199 w 8075098"/>
              <a:gd name="connsiteY103" fmla="*/ 37578 h 2385091"/>
              <a:gd name="connsiteX104" fmla="*/ 1348621 w 8075098"/>
              <a:gd name="connsiteY104" fmla="*/ 43841 h 2385091"/>
              <a:gd name="connsiteX105" fmla="*/ 89755 w 8075098"/>
              <a:gd name="connsiteY105"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102281 w 8075098"/>
              <a:gd name="connsiteY4" fmla="*/ 488515 h 2385091"/>
              <a:gd name="connsiteX5" fmla="*/ 96018 w 8075098"/>
              <a:gd name="connsiteY5" fmla="*/ 507304 h 2385091"/>
              <a:gd name="connsiteX6" fmla="*/ 89755 w 8075098"/>
              <a:gd name="connsiteY6" fmla="*/ 544882 h 2385091"/>
              <a:gd name="connsiteX7" fmla="*/ 77229 w 8075098"/>
              <a:gd name="connsiteY7" fmla="*/ 613775 h 2385091"/>
              <a:gd name="connsiteX8" fmla="*/ 70966 w 8075098"/>
              <a:gd name="connsiteY8" fmla="*/ 839244 h 2385091"/>
              <a:gd name="connsiteX9" fmla="*/ 64703 w 8075098"/>
              <a:gd name="connsiteY9" fmla="*/ 858033 h 2385091"/>
              <a:gd name="connsiteX10" fmla="*/ 58440 w 8075098"/>
              <a:gd name="connsiteY10" fmla="*/ 883085 h 2385091"/>
              <a:gd name="connsiteX11" fmla="*/ 52177 w 8075098"/>
              <a:gd name="connsiteY11" fmla="*/ 1014608 h 2385091"/>
              <a:gd name="connsiteX12" fmla="*/ 45914 w 8075098"/>
              <a:gd name="connsiteY12" fmla="*/ 1045923 h 2385091"/>
              <a:gd name="connsiteX13" fmla="*/ 27125 w 8075098"/>
              <a:gd name="connsiteY13" fmla="*/ 1221288 h 2385091"/>
              <a:gd name="connsiteX14" fmla="*/ 33388 w 8075098"/>
              <a:gd name="connsiteY14" fmla="*/ 1722329 h 2385091"/>
              <a:gd name="connsiteX15" fmla="*/ 39651 w 8075098"/>
              <a:gd name="connsiteY15" fmla="*/ 1753644 h 2385091"/>
              <a:gd name="connsiteX16" fmla="*/ 27125 w 8075098"/>
              <a:gd name="connsiteY16" fmla="*/ 1979112 h 2385091"/>
              <a:gd name="connsiteX17" fmla="*/ 33388 w 8075098"/>
              <a:gd name="connsiteY17" fmla="*/ 2041742 h 2385091"/>
              <a:gd name="connsiteX18" fmla="*/ 45914 w 8075098"/>
              <a:gd name="connsiteY18" fmla="*/ 2066794 h 2385091"/>
              <a:gd name="connsiteX19" fmla="*/ 52177 w 8075098"/>
              <a:gd name="connsiteY19" fmla="*/ 2091847 h 2385091"/>
              <a:gd name="connsiteX20" fmla="*/ 58440 w 8075098"/>
              <a:gd name="connsiteY20" fmla="*/ 2179529 h 2385091"/>
              <a:gd name="connsiteX21" fmla="*/ 70966 w 8075098"/>
              <a:gd name="connsiteY21" fmla="*/ 2217107 h 2385091"/>
              <a:gd name="connsiteX22" fmla="*/ 108544 w 8075098"/>
              <a:gd name="connsiteY22" fmla="*/ 2292263 h 2385091"/>
              <a:gd name="connsiteX23" fmla="*/ 290172 w 8075098"/>
              <a:gd name="connsiteY23" fmla="*/ 2298526 h 2385091"/>
              <a:gd name="connsiteX24" fmla="*/ 584533 w 8075098"/>
              <a:gd name="connsiteY24" fmla="*/ 2311052 h 2385091"/>
              <a:gd name="connsiteX25" fmla="*/ 722320 w 8075098"/>
              <a:gd name="connsiteY25" fmla="*/ 2317315 h 2385091"/>
              <a:gd name="connsiteX26" fmla="*/ 1010418 w 8075098"/>
              <a:gd name="connsiteY26" fmla="*/ 2323578 h 2385091"/>
              <a:gd name="connsiteX27" fmla="*/ 1354884 w 8075098"/>
              <a:gd name="connsiteY27" fmla="*/ 2336104 h 2385091"/>
              <a:gd name="connsiteX28" fmla="*/ 1561563 w 8075098"/>
              <a:gd name="connsiteY28" fmla="*/ 2348630 h 2385091"/>
              <a:gd name="connsiteX29" fmla="*/ 1999974 w 8075098"/>
              <a:gd name="connsiteY29" fmla="*/ 2354893 h 2385091"/>
              <a:gd name="connsiteX30" fmla="*/ 3791196 w 8075098"/>
              <a:gd name="connsiteY30" fmla="*/ 2348630 h 2385091"/>
              <a:gd name="connsiteX31" fmla="*/ 3809985 w 8075098"/>
              <a:gd name="connsiteY31" fmla="*/ 2342367 h 2385091"/>
              <a:gd name="connsiteX32" fmla="*/ 3897668 w 8075098"/>
              <a:gd name="connsiteY32" fmla="*/ 2323578 h 2385091"/>
              <a:gd name="connsiteX33" fmla="*/ 3966561 w 8075098"/>
              <a:gd name="connsiteY33" fmla="*/ 2298526 h 2385091"/>
              <a:gd name="connsiteX34" fmla="*/ 4029191 w 8075098"/>
              <a:gd name="connsiteY34" fmla="*/ 2292263 h 2385091"/>
              <a:gd name="connsiteX35" fmla="*/ 4273448 w 8075098"/>
              <a:gd name="connsiteY35" fmla="*/ 2298526 h 2385091"/>
              <a:gd name="connsiteX36" fmla="*/ 4292237 w 8075098"/>
              <a:gd name="connsiteY36" fmla="*/ 2304789 h 2385091"/>
              <a:gd name="connsiteX37" fmla="*/ 4323552 w 8075098"/>
              <a:gd name="connsiteY37" fmla="*/ 2311052 h 2385091"/>
              <a:gd name="connsiteX38" fmla="*/ 4348604 w 8075098"/>
              <a:gd name="connsiteY38" fmla="*/ 2317315 h 2385091"/>
              <a:gd name="connsiteX39" fmla="*/ 4642966 w 8075098"/>
              <a:gd name="connsiteY39" fmla="*/ 2304789 h 2385091"/>
              <a:gd name="connsiteX40" fmla="*/ 4693070 w 8075098"/>
              <a:gd name="connsiteY40" fmla="*/ 2298526 h 2385091"/>
              <a:gd name="connsiteX41" fmla="*/ 4730648 w 8075098"/>
              <a:gd name="connsiteY41" fmla="*/ 2286000 h 2385091"/>
              <a:gd name="connsiteX42" fmla="*/ 4774489 w 8075098"/>
              <a:gd name="connsiteY42" fmla="*/ 2279737 h 2385091"/>
              <a:gd name="connsiteX43" fmla="*/ 4799541 w 8075098"/>
              <a:gd name="connsiteY43" fmla="*/ 2273474 h 2385091"/>
              <a:gd name="connsiteX44" fmla="*/ 4949854 w 8075098"/>
              <a:gd name="connsiteY44" fmla="*/ 2292263 h 2385091"/>
              <a:gd name="connsiteX45" fmla="*/ 5050062 w 8075098"/>
              <a:gd name="connsiteY45" fmla="*/ 2304789 h 2385091"/>
              <a:gd name="connsiteX46" fmla="*/ 5075114 w 8075098"/>
              <a:gd name="connsiteY46" fmla="*/ 2311052 h 2385091"/>
              <a:gd name="connsiteX47" fmla="*/ 6903914 w 8075098"/>
              <a:gd name="connsiteY47" fmla="*/ 2304789 h 2385091"/>
              <a:gd name="connsiteX48" fmla="*/ 7661739 w 8075098"/>
              <a:gd name="connsiteY48" fmla="*/ 2317315 h 2385091"/>
              <a:gd name="connsiteX49" fmla="*/ 7793262 w 8075098"/>
              <a:gd name="connsiteY49" fmla="*/ 2329841 h 2385091"/>
              <a:gd name="connsiteX50" fmla="*/ 7830840 w 8075098"/>
              <a:gd name="connsiteY50" fmla="*/ 2342367 h 2385091"/>
              <a:gd name="connsiteX51" fmla="*/ 7868418 w 8075098"/>
              <a:gd name="connsiteY51" fmla="*/ 2348630 h 2385091"/>
              <a:gd name="connsiteX52" fmla="*/ 7893470 w 8075098"/>
              <a:gd name="connsiteY52" fmla="*/ 2354893 h 2385091"/>
              <a:gd name="connsiteX53" fmla="*/ 8031257 w 8075098"/>
              <a:gd name="connsiteY53" fmla="*/ 2348630 h 2385091"/>
              <a:gd name="connsiteX54" fmla="*/ 8068835 w 8075098"/>
              <a:gd name="connsiteY54" fmla="*/ 2336104 h 2385091"/>
              <a:gd name="connsiteX55" fmla="*/ 8075098 w 8075098"/>
              <a:gd name="connsiteY55" fmla="*/ 2317315 h 2385091"/>
              <a:gd name="connsiteX56" fmla="*/ 8068835 w 8075098"/>
              <a:gd name="connsiteY56" fmla="*/ 2298526 h 2385091"/>
              <a:gd name="connsiteX57" fmla="*/ 8062572 w 8075098"/>
              <a:gd name="connsiteY57" fmla="*/ 2273474 h 2385091"/>
              <a:gd name="connsiteX58" fmla="*/ 8056309 w 8075098"/>
              <a:gd name="connsiteY58" fmla="*/ 2254685 h 2385091"/>
              <a:gd name="connsiteX59" fmla="*/ 8050046 w 8075098"/>
              <a:gd name="connsiteY59" fmla="*/ 2223370 h 2385091"/>
              <a:gd name="connsiteX60" fmla="*/ 8037520 w 8075098"/>
              <a:gd name="connsiteY60" fmla="*/ 2179529 h 2385091"/>
              <a:gd name="connsiteX61" fmla="*/ 8031257 w 8075098"/>
              <a:gd name="connsiteY61" fmla="*/ 2154477 h 2385091"/>
              <a:gd name="connsiteX62" fmla="*/ 8024994 w 8075098"/>
              <a:gd name="connsiteY62" fmla="*/ 2123162 h 2385091"/>
              <a:gd name="connsiteX63" fmla="*/ 8012468 w 8075098"/>
              <a:gd name="connsiteY63" fmla="*/ 2085584 h 2385091"/>
              <a:gd name="connsiteX64" fmla="*/ 8018731 w 8075098"/>
              <a:gd name="connsiteY64" fmla="*/ 1991638 h 2385091"/>
              <a:gd name="connsiteX65" fmla="*/ 8024994 w 8075098"/>
              <a:gd name="connsiteY65" fmla="*/ 1954060 h 2385091"/>
              <a:gd name="connsiteX66" fmla="*/ 8018731 w 8075098"/>
              <a:gd name="connsiteY66" fmla="*/ 1860115 h 2385091"/>
              <a:gd name="connsiteX67" fmla="*/ 8012468 w 8075098"/>
              <a:gd name="connsiteY67" fmla="*/ 1822537 h 2385091"/>
              <a:gd name="connsiteX68" fmla="*/ 7999941 w 8075098"/>
              <a:gd name="connsiteY68" fmla="*/ 1784959 h 2385091"/>
              <a:gd name="connsiteX69" fmla="*/ 8006204 w 8075098"/>
              <a:gd name="connsiteY69" fmla="*/ 1640910 h 2385091"/>
              <a:gd name="connsiteX70" fmla="*/ 8012468 w 8075098"/>
              <a:gd name="connsiteY70" fmla="*/ 1584542 h 2385091"/>
              <a:gd name="connsiteX71" fmla="*/ 8006204 w 8075098"/>
              <a:gd name="connsiteY71" fmla="*/ 1453019 h 2385091"/>
              <a:gd name="connsiteX72" fmla="*/ 7999941 w 8075098"/>
              <a:gd name="connsiteY72" fmla="*/ 1409178 h 2385091"/>
              <a:gd name="connsiteX73" fmla="*/ 7981152 w 8075098"/>
              <a:gd name="connsiteY73" fmla="*/ 1321496 h 2385091"/>
              <a:gd name="connsiteX74" fmla="*/ 7974889 w 8075098"/>
              <a:gd name="connsiteY74" fmla="*/ 1246340 h 2385091"/>
              <a:gd name="connsiteX75" fmla="*/ 7968626 w 8075098"/>
              <a:gd name="connsiteY75" fmla="*/ 1208762 h 2385091"/>
              <a:gd name="connsiteX76" fmla="*/ 7974889 w 8075098"/>
              <a:gd name="connsiteY76" fmla="*/ 1014608 h 2385091"/>
              <a:gd name="connsiteX77" fmla="*/ 7968626 w 8075098"/>
              <a:gd name="connsiteY77" fmla="*/ 350729 h 2385091"/>
              <a:gd name="connsiteX78" fmla="*/ 7962363 w 8075098"/>
              <a:gd name="connsiteY78" fmla="*/ 331940 h 2385091"/>
              <a:gd name="connsiteX79" fmla="*/ 7956100 w 8075098"/>
              <a:gd name="connsiteY79" fmla="*/ 281836 h 2385091"/>
              <a:gd name="connsiteX80" fmla="*/ 7949837 w 8075098"/>
              <a:gd name="connsiteY80" fmla="*/ 244257 h 2385091"/>
              <a:gd name="connsiteX81" fmla="*/ 7943574 w 8075098"/>
              <a:gd name="connsiteY81" fmla="*/ 200416 h 2385091"/>
              <a:gd name="connsiteX82" fmla="*/ 7931048 w 8075098"/>
              <a:gd name="connsiteY82" fmla="*/ 156575 h 2385091"/>
              <a:gd name="connsiteX83" fmla="*/ 7899733 w 8075098"/>
              <a:gd name="connsiteY83" fmla="*/ 93945 h 2385091"/>
              <a:gd name="connsiteX84" fmla="*/ 7467585 w 8075098"/>
              <a:gd name="connsiteY84" fmla="*/ 100208 h 2385091"/>
              <a:gd name="connsiteX85" fmla="*/ 7436270 w 8075098"/>
              <a:gd name="connsiteY85" fmla="*/ 106471 h 2385091"/>
              <a:gd name="connsiteX86" fmla="*/ 7242117 w 8075098"/>
              <a:gd name="connsiteY86" fmla="*/ 112734 h 2385091"/>
              <a:gd name="connsiteX87" fmla="*/ 6872599 w 8075098"/>
              <a:gd name="connsiteY87" fmla="*/ 112734 h 2385091"/>
              <a:gd name="connsiteX88" fmla="*/ 6665920 w 8075098"/>
              <a:gd name="connsiteY88" fmla="*/ 106471 h 2385091"/>
              <a:gd name="connsiteX89" fmla="*/ 6177404 w 8075098"/>
              <a:gd name="connsiteY89" fmla="*/ 106471 h 2385091"/>
              <a:gd name="connsiteX90" fmla="*/ 5269268 w 8075098"/>
              <a:gd name="connsiteY90" fmla="*/ 100208 h 2385091"/>
              <a:gd name="connsiteX91" fmla="*/ 5062588 w 8075098"/>
              <a:gd name="connsiteY91" fmla="*/ 93945 h 2385091"/>
              <a:gd name="connsiteX92" fmla="*/ 5037536 w 8075098"/>
              <a:gd name="connsiteY92" fmla="*/ 87682 h 2385091"/>
              <a:gd name="connsiteX93" fmla="*/ 4968643 w 8075098"/>
              <a:gd name="connsiteY93" fmla="*/ 68893 h 2385091"/>
              <a:gd name="connsiteX94" fmla="*/ 4880961 w 8075098"/>
              <a:gd name="connsiteY94" fmla="*/ 50104 h 2385091"/>
              <a:gd name="connsiteX95" fmla="*/ 3321470 w 8075098"/>
              <a:gd name="connsiteY95" fmla="*/ 43841 h 2385091"/>
              <a:gd name="connsiteX96" fmla="*/ 2501015 w 8075098"/>
              <a:gd name="connsiteY96" fmla="*/ 25052 h 2385091"/>
              <a:gd name="connsiteX97" fmla="*/ 2400807 w 8075098"/>
              <a:gd name="connsiteY97" fmla="*/ 18789 h 2385091"/>
              <a:gd name="connsiteX98" fmla="*/ 2375755 w 8075098"/>
              <a:gd name="connsiteY98" fmla="*/ 12526 h 2385091"/>
              <a:gd name="connsiteX99" fmla="*/ 2356966 w 8075098"/>
              <a:gd name="connsiteY99" fmla="*/ 6263 h 2385091"/>
              <a:gd name="connsiteX100" fmla="*/ 1899766 w 8075098"/>
              <a:gd name="connsiteY100" fmla="*/ 0 h 2385091"/>
              <a:gd name="connsiteX101" fmla="*/ 1674298 w 8075098"/>
              <a:gd name="connsiteY101" fmla="*/ 6263 h 2385091"/>
              <a:gd name="connsiteX102" fmla="*/ 1530248 w 8075098"/>
              <a:gd name="connsiteY102" fmla="*/ 25052 h 2385091"/>
              <a:gd name="connsiteX103" fmla="*/ 1498933 w 8075098"/>
              <a:gd name="connsiteY103" fmla="*/ 31315 h 2385091"/>
              <a:gd name="connsiteX104" fmla="*/ 1386199 w 8075098"/>
              <a:gd name="connsiteY104" fmla="*/ 37578 h 2385091"/>
              <a:gd name="connsiteX105" fmla="*/ 1348621 w 8075098"/>
              <a:gd name="connsiteY105" fmla="*/ 43841 h 2385091"/>
              <a:gd name="connsiteX106" fmla="*/ 89755 w 8075098"/>
              <a:gd name="connsiteY106"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102281 w 8075098"/>
              <a:gd name="connsiteY4" fmla="*/ 488515 h 2385091"/>
              <a:gd name="connsiteX5" fmla="*/ 89755 w 8075098"/>
              <a:gd name="connsiteY5" fmla="*/ 544882 h 2385091"/>
              <a:gd name="connsiteX6" fmla="*/ 77229 w 8075098"/>
              <a:gd name="connsiteY6" fmla="*/ 613775 h 2385091"/>
              <a:gd name="connsiteX7" fmla="*/ 70966 w 8075098"/>
              <a:gd name="connsiteY7" fmla="*/ 839244 h 2385091"/>
              <a:gd name="connsiteX8" fmla="*/ 64703 w 8075098"/>
              <a:gd name="connsiteY8" fmla="*/ 858033 h 2385091"/>
              <a:gd name="connsiteX9" fmla="*/ 58440 w 8075098"/>
              <a:gd name="connsiteY9" fmla="*/ 883085 h 2385091"/>
              <a:gd name="connsiteX10" fmla="*/ 52177 w 8075098"/>
              <a:gd name="connsiteY10" fmla="*/ 1014608 h 2385091"/>
              <a:gd name="connsiteX11" fmla="*/ 45914 w 8075098"/>
              <a:gd name="connsiteY11" fmla="*/ 1045923 h 2385091"/>
              <a:gd name="connsiteX12" fmla="*/ 27125 w 8075098"/>
              <a:gd name="connsiteY12" fmla="*/ 1221288 h 2385091"/>
              <a:gd name="connsiteX13" fmla="*/ 33388 w 8075098"/>
              <a:gd name="connsiteY13" fmla="*/ 1722329 h 2385091"/>
              <a:gd name="connsiteX14" fmla="*/ 39651 w 8075098"/>
              <a:gd name="connsiteY14" fmla="*/ 1753644 h 2385091"/>
              <a:gd name="connsiteX15" fmla="*/ 27125 w 8075098"/>
              <a:gd name="connsiteY15" fmla="*/ 1979112 h 2385091"/>
              <a:gd name="connsiteX16" fmla="*/ 33388 w 8075098"/>
              <a:gd name="connsiteY16" fmla="*/ 2041742 h 2385091"/>
              <a:gd name="connsiteX17" fmla="*/ 45914 w 8075098"/>
              <a:gd name="connsiteY17" fmla="*/ 2066794 h 2385091"/>
              <a:gd name="connsiteX18" fmla="*/ 52177 w 8075098"/>
              <a:gd name="connsiteY18" fmla="*/ 2091847 h 2385091"/>
              <a:gd name="connsiteX19" fmla="*/ 58440 w 8075098"/>
              <a:gd name="connsiteY19" fmla="*/ 2179529 h 2385091"/>
              <a:gd name="connsiteX20" fmla="*/ 70966 w 8075098"/>
              <a:gd name="connsiteY20" fmla="*/ 2217107 h 2385091"/>
              <a:gd name="connsiteX21" fmla="*/ 108544 w 8075098"/>
              <a:gd name="connsiteY21" fmla="*/ 2292263 h 2385091"/>
              <a:gd name="connsiteX22" fmla="*/ 290172 w 8075098"/>
              <a:gd name="connsiteY22" fmla="*/ 2298526 h 2385091"/>
              <a:gd name="connsiteX23" fmla="*/ 584533 w 8075098"/>
              <a:gd name="connsiteY23" fmla="*/ 2311052 h 2385091"/>
              <a:gd name="connsiteX24" fmla="*/ 722320 w 8075098"/>
              <a:gd name="connsiteY24" fmla="*/ 2317315 h 2385091"/>
              <a:gd name="connsiteX25" fmla="*/ 1010418 w 8075098"/>
              <a:gd name="connsiteY25" fmla="*/ 2323578 h 2385091"/>
              <a:gd name="connsiteX26" fmla="*/ 1354884 w 8075098"/>
              <a:gd name="connsiteY26" fmla="*/ 2336104 h 2385091"/>
              <a:gd name="connsiteX27" fmla="*/ 1561563 w 8075098"/>
              <a:gd name="connsiteY27" fmla="*/ 2348630 h 2385091"/>
              <a:gd name="connsiteX28" fmla="*/ 1999974 w 8075098"/>
              <a:gd name="connsiteY28" fmla="*/ 2354893 h 2385091"/>
              <a:gd name="connsiteX29" fmla="*/ 3791196 w 8075098"/>
              <a:gd name="connsiteY29" fmla="*/ 2348630 h 2385091"/>
              <a:gd name="connsiteX30" fmla="*/ 3809985 w 8075098"/>
              <a:gd name="connsiteY30" fmla="*/ 2342367 h 2385091"/>
              <a:gd name="connsiteX31" fmla="*/ 3897668 w 8075098"/>
              <a:gd name="connsiteY31" fmla="*/ 2323578 h 2385091"/>
              <a:gd name="connsiteX32" fmla="*/ 3966561 w 8075098"/>
              <a:gd name="connsiteY32" fmla="*/ 2298526 h 2385091"/>
              <a:gd name="connsiteX33" fmla="*/ 4029191 w 8075098"/>
              <a:gd name="connsiteY33" fmla="*/ 2292263 h 2385091"/>
              <a:gd name="connsiteX34" fmla="*/ 4273448 w 8075098"/>
              <a:gd name="connsiteY34" fmla="*/ 2298526 h 2385091"/>
              <a:gd name="connsiteX35" fmla="*/ 4292237 w 8075098"/>
              <a:gd name="connsiteY35" fmla="*/ 2304789 h 2385091"/>
              <a:gd name="connsiteX36" fmla="*/ 4323552 w 8075098"/>
              <a:gd name="connsiteY36" fmla="*/ 2311052 h 2385091"/>
              <a:gd name="connsiteX37" fmla="*/ 4348604 w 8075098"/>
              <a:gd name="connsiteY37" fmla="*/ 2317315 h 2385091"/>
              <a:gd name="connsiteX38" fmla="*/ 4642966 w 8075098"/>
              <a:gd name="connsiteY38" fmla="*/ 2304789 h 2385091"/>
              <a:gd name="connsiteX39" fmla="*/ 4693070 w 8075098"/>
              <a:gd name="connsiteY39" fmla="*/ 2298526 h 2385091"/>
              <a:gd name="connsiteX40" fmla="*/ 4730648 w 8075098"/>
              <a:gd name="connsiteY40" fmla="*/ 2286000 h 2385091"/>
              <a:gd name="connsiteX41" fmla="*/ 4774489 w 8075098"/>
              <a:gd name="connsiteY41" fmla="*/ 2279737 h 2385091"/>
              <a:gd name="connsiteX42" fmla="*/ 4799541 w 8075098"/>
              <a:gd name="connsiteY42" fmla="*/ 2273474 h 2385091"/>
              <a:gd name="connsiteX43" fmla="*/ 4949854 w 8075098"/>
              <a:gd name="connsiteY43" fmla="*/ 2292263 h 2385091"/>
              <a:gd name="connsiteX44" fmla="*/ 5050062 w 8075098"/>
              <a:gd name="connsiteY44" fmla="*/ 2304789 h 2385091"/>
              <a:gd name="connsiteX45" fmla="*/ 5075114 w 8075098"/>
              <a:gd name="connsiteY45" fmla="*/ 2311052 h 2385091"/>
              <a:gd name="connsiteX46" fmla="*/ 6903914 w 8075098"/>
              <a:gd name="connsiteY46" fmla="*/ 2304789 h 2385091"/>
              <a:gd name="connsiteX47" fmla="*/ 7661739 w 8075098"/>
              <a:gd name="connsiteY47" fmla="*/ 2317315 h 2385091"/>
              <a:gd name="connsiteX48" fmla="*/ 7793262 w 8075098"/>
              <a:gd name="connsiteY48" fmla="*/ 2329841 h 2385091"/>
              <a:gd name="connsiteX49" fmla="*/ 7830840 w 8075098"/>
              <a:gd name="connsiteY49" fmla="*/ 2342367 h 2385091"/>
              <a:gd name="connsiteX50" fmla="*/ 7868418 w 8075098"/>
              <a:gd name="connsiteY50" fmla="*/ 2348630 h 2385091"/>
              <a:gd name="connsiteX51" fmla="*/ 7893470 w 8075098"/>
              <a:gd name="connsiteY51" fmla="*/ 2354893 h 2385091"/>
              <a:gd name="connsiteX52" fmla="*/ 8031257 w 8075098"/>
              <a:gd name="connsiteY52" fmla="*/ 2348630 h 2385091"/>
              <a:gd name="connsiteX53" fmla="*/ 8068835 w 8075098"/>
              <a:gd name="connsiteY53" fmla="*/ 2336104 h 2385091"/>
              <a:gd name="connsiteX54" fmla="*/ 8075098 w 8075098"/>
              <a:gd name="connsiteY54" fmla="*/ 2317315 h 2385091"/>
              <a:gd name="connsiteX55" fmla="*/ 8068835 w 8075098"/>
              <a:gd name="connsiteY55" fmla="*/ 2298526 h 2385091"/>
              <a:gd name="connsiteX56" fmla="*/ 8062572 w 8075098"/>
              <a:gd name="connsiteY56" fmla="*/ 2273474 h 2385091"/>
              <a:gd name="connsiteX57" fmla="*/ 8056309 w 8075098"/>
              <a:gd name="connsiteY57" fmla="*/ 2254685 h 2385091"/>
              <a:gd name="connsiteX58" fmla="*/ 8050046 w 8075098"/>
              <a:gd name="connsiteY58" fmla="*/ 2223370 h 2385091"/>
              <a:gd name="connsiteX59" fmla="*/ 8037520 w 8075098"/>
              <a:gd name="connsiteY59" fmla="*/ 2179529 h 2385091"/>
              <a:gd name="connsiteX60" fmla="*/ 8031257 w 8075098"/>
              <a:gd name="connsiteY60" fmla="*/ 2154477 h 2385091"/>
              <a:gd name="connsiteX61" fmla="*/ 8024994 w 8075098"/>
              <a:gd name="connsiteY61" fmla="*/ 2123162 h 2385091"/>
              <a:gd name="connsiteX62" fmla="*/ 8012468 w 8075098"/>
              <a:gd name="connsiteY62" fmla="*/ 2085584 h 2385091"/>
              <a:gd name="connsiteX63" fmla="*/ 8018731 w 8075098"/>
              <a:gd name="connsiteY63" fmla="*/ 1991638 h 2385091"/>
              <a:gd name="connsiteX64" fmla="*/ 8024994 w 8075098"/>
              <a:gd name="connsiteY64" fmla="*/ 1954060 h 2385091"/>
              <a:gd name="connsiteX65" fmla="*/ 8018731 w 8075098"/>
              <a:gd name="connsiteY65" fmla="*/ 1860115 h 2385091"/>
              <a:gd name="connsiteX66" fmla="*/ 8012468 w 8075098"/>
              <a:gd name="connsiteY66" fmla="*/ 1822537 h 2385091"/>
              <a:gd name="connsiteX67" fmla="*/ 7999941 w 8075098"/>
              <a:gd name="connsiteY67" fmla="*/ 1784959 h 2385091"/>
              <a:gd name="connsiteX68" fmla="*/ 8006204 w 8075098"/>
              <a:gd name="connsiteY68" fmla="*/ 1640910 h 2385091"/>
              <a:gd name="connsiteX69" fmla="*/ 8012468 w 8075098"/>
              <a:gd name="connsiteY69" fmla="*/ 1584542 h 2385091"/>
              <a:gd name="connsiteX70" fmla="*/ 8006204 w 8075098"/>
              <a:gd name="connsiteY70" fmla="*/ 1453019 h 2385091"/>
              <a:gd name="connsiteX71" fmla="*/ 7999941 w 8075098"/>
              <a:gd name="connsiteY71" fmla="*/ 1409178 h 2385091"/>
              <a:gd name="connsiteX72" fmla="*/ 7981152 w 8075098"/>
              <a:gd name="connsiteY72" fmla="*/ 1321496 h 2385091"/>
              <a:gd name="connsiteX73" fmla="*/ 7974889 w 8075098"/>
              <a:gd name="connsiteY73" fmla="*/ 1246340 h 2385091"/>
              <a:gd name="connsiteX74" fmla="*/ 7968626 w 8075098"/>
              <a:gd name="connsiteY74" fmla="*/ 1208762 h 2385091"/>
              <a:gd name="connsiteX75" fmla="*/ 7974889 w 8075098"/>
              <a:gd name="connsiteY75" fmla="*/ 1014608 h 2385091"/>
              <a:gd name="connsiteX76" fmla="*/ 7968626 w 8075098"/>
              <a:gd name="connsiteY76" fmla="*/ 350729 h 2385091"/>
              <a:gd name="connsiteX77" fmla="*/ 7962363 w 8075098"/>
              <a:gd name="connsiteY77" fmla="*/ 331940 h 2385091"/>
              <a:gd name="connsiteX78" fmla="*/ 7956100 w 8075098"/>
              <a:gd name="connsiteY78" fmla="*/ 281836 h 2385091"/>
              <a:gd name="connsiteX79" fmla="*/ 7949837 w 8075098"/>
              <a:gd name="connsiteY79" fmla="*/ 244257 h 2385091"/>
              <a:gd name="connsiteX80" fmla="*/ 7943574 w 8075098"/>
              <a:gd name="connsiteY80" fmla="*/ 200416 h 2385091"/>
              <a:gd name="connsiteX81" fmla="*/ 7931048 w 8075098"/>
              <a:gd name="connsiteY81" fmla="*/ 156575 h 2385091"/>
              <a:gd name="connsiteX82" fmla="*/ 7899733 w 8075098"/>
              <a:gd name="connsiteY82" fmla="*/ 93945 h 2385091"/>
              <a:gd name="connsiteX83" fmla="*/ 7467585 w 8075098"/>
              <a:gd name="connsiteY83" fmla="*/ 100208 h 2385091"/>
              <a:gd name="connsiteX84" fmla="*/ 7436270 w 8075098"/>
              <a:gd name="connsiteY84" fmla="*/ 106471 h 2385091"/>
              <a:gd name="connsiteX85" fmla="*/ 7242117 w 8075098"/>
              <a:gd name="connsiteY85" fmla="*/ 112734 h 2385091"/>
              <a:gd name="connsiteX86" fmla="*/ 6872599 w 8075098"/>
              <a:gd name="connsiteY86" fmla="*/ 112734 h 2385091"/>
              <a:gd name="connsiteX87" fmla="*/ 6665920 w 8075098"/>
              <a:gd name="connsiteY87" fmla="*/ 106471 h 2385091"/>
              <a:gd name="connsiteX88" fmla="*/ 6177404 w 8075098"/>
              <a:gd name="connsiteY88" fmla="*/ 106471 h 2385091"/>
              <a:gd name="connsiteX89" fmla="*/ 5269268 w 8075098"/>
              <a:gd name="connsiteY89" fmla="*/ 100208 h 2385091"/>
              <a:gd name="connsiteX90" fmla="*/ 5062588 w 8075098"/>
              <a:gd name="connsiteY90" fmla="*/ 93945 h 2385091"/>
              <a:gd name="connsiteX91" fmla="*/ 5037536 w 8075098"/>
              <a:gd name="connsiteY91" fmla="*/ 87682 h 2385091"/>
              <a:gd name="connsiteX92" fmla="*/ 4968643 w 8075098"/>
              <a:gd name="connsiteY92" fmla="*/ 68893 h 2385091"/>
              <a:gd name="connsiteX93" fmla="*/ 4880961 w 8075098"/>
              <a:gd name="connsiteY93" fmla="*/ 50104 h 2385091"/>
              <a:gd name="connsiteX94" fmla="*/ 3321470 w 8075098"/>
              <a:gd name="connsiteY94" fmla="*/ 43841 h 2385091"/>
              <a:gd name="connsiteX95" fmla="*/ 2501015 w 8075098"/>
              <a:gd name="connsiteY95" fmla="*/ 25052 h 2385091"/>
              <a:gd name="connsiteX96" fmla="*/ 2400807 w 8075098"/>
              <a:gd name="connsiteY96" fmla="*/ 18789 h 2385091"/>
              <a:gd name="connsiteX97" fmla="*/ 2375755 w 8075098"/>
              <a:gd name="connsiteY97" fmla="*/ 12526 h 2385091"/>
              <a:gd name="connsiteX98" fmla="*/ 2356966 w 8075098"/>
              <a:gd name="connsiteY98" fmla="*/ 6263 h 2385091"/>
              <a:gd name="connsiteX99" fmla="*/ 1899766 w 8075098"/>
              <a:gd name="connsiteY99" fmla="*/ 0 h 2385091"/>
              <a:gd name="connsiteX100" fmla="*/ 1674298 w 8075098"/>
              <a:gd name="connsiteY100" fmla="*/ 6263 h 2385091"/>
              <a:gd name="connsiteX101" fmla="*/ 1530248 w 8075098"/>
              <a:gd name="connsiteY101" fmla="*/ 25052 h 2385091"/>
              <a:gd name="connsiteX102" fmla="*/ 1498933 w 8075098"/>
              <a:gd name="connsiteY102" fmla="*/ 31315 h 2385091"/>
              <a:gd name="connsiteX103" fmla="*/ 1386199 w 8075098"/>
              <a:gd name="connsiteY103" fmla="*/ 37578 h 2385091"/>
              <a:gd name="connsiteX104" fmla="*/ 1348621 w 8075098"/>
              <a:gd name="connsiteY104" fmla="*/ 43841 h 2385091"/>
              <a:gd name="connsiteX105" fmla="*/ 89755 w 8075098"/>
              <a:gd name="connsiteY105"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89755 w 8075098"/>
              <a:gd name="connsiteY4" fmla="*/ 544882 h 2385091"/>
              <a:gd name="connsiteX5" fmla="*/ 77229 w 8075098"/>
              <a:gd name="connsiteY5" fmla="*/ 613775 h 2385091"/>
              <a:gd name="connsiteX6" fmla="*/ 70966 w 8075098"/>
              <a:gd name="connsiteY6" fmla="*/ 839244 h 2385091"/>
              <a:gd name="connsiteX7" fmla="*/ 64703 w 8075098"/>
              <a:gd name="connsiteY7" fmla="*/ 858033 h 2385091"/>
              <a:gd name="connsiteX8" fmla="*/ 58440 w 8075098"/>
              <a:gd name="connsiteY8" fmla="*/ 883085 h 2385091"/>
              <a:gd name="connsiteX9" fmla="*/ 52177 w 8075098"/>
              <a:gd name="connsiteY9" fmla="*/ 1014608 h 2385091"/>
              <a:gd name="connsiteX10" fmla="*/ 45914 w 8075098"/>
              <a:gd name="connsiteY10" fmla="*/ 1045923 h 2385091"/>
              <a:gd name="connsiteX11" fmla="*/ 27125 w 8075098"/>
              <a:gd name="connsiteY11" fmla="*/ 1221288 h 2385091"/>
              <a:gd name="connsiteX12" fmla="*/ 33388 w 8075098"/>
              <a:gd name="connsiteY12" fmla="*/ 1722329 h 2385091"/>
              <a:gd name="connsiteX13" fmla="*/ 39651 w 8075098"/>
              <a:gd name="connsiteY13" fmla="*/ 1753644 h 2385091"/>
              <a:gd name="connsiteX14" fmla="*/ 27125 w 8075098"/>
              <a:gd name="connsiteY14" fmla="*/ 1979112 h 2385091"/>
              <a:gd name="connsiteX15" fmla="*/ 33388 w 8075098"/>
              <a:gd name="connsiteY15" fmla="*/ 2041742 h 2385091"/>
              <a:gd name="connsiteX16" fmla="*/ 45914 w 8075098"/>
              <a:gd name="connsiteY16" fmla="*/ 2066794 h 2385091"/>
              <a:gd name="connsiteX17" fmla="*/ 52177 w 8075098"/>
              <a:gd name="connsiteY17" fmla="*/ 2091847 h 2385091"/>
              <a:gd name="connsiteX18" fmla="*/ 58440 w 8075098"/>
              <a:gd name="connsiteY18" fmla="*/ 2179529 h 2385091"/>
              <a:gd name="connsiteX19" fmla="*/ 70966 w 8075098"/>
              <a:gd name="connsiteY19" fmla="*/ 2217107 h 2385091"/>
              <a:gd name="connsiteX20" fmla="*/ 108544 w 8075098"/>
              <a:gd name="connsiteY20" fmla="*/ 2292263 h 2385091"/>
              <a:gd name="connsiteX21" fmla="*/ 290172 w 8075098"/>
              <a:gd name="connsiteY21" fmla="*/ 2298526 h 2385091"/>
              <a:gd name="connsiteX22" fmla="*/ 584533 w 8075098"/>
              <a:gd name="connsiteY22" fmla="*/ 2311052 h 2385091"/>
              <a:gd name="connsiteX23" fmla="*/ 722320 w 8075098"/>
              <a:gd name="connsiteY23" fmla="*/ 2317315 h 2385091"/>
              <a:gd name="connsiteX24" fmla="*/ 1010418 w 8075098"/>
              <a:gd name="connsiteY24" fmla="*/ 2323578 h 2385091"/>
              <a:gd name="connsiteX25" fmla="*/ 1354884 w 8075098"/>
              <a:gd name="connsiteY25" fmla="*/ 2336104 h 2385091"/>
              <a:gd name="connsiteX26" fmla="*/ 1561563 w 8075098"/>
              <a:gd name="connsiteY26" fmla="*/ 2348630 h 2385091"/>
              <a:gd name="connsiteX27" fmla="*/ 1999974 w 8075098"/>
              <a:gd name="connsiteY27" fmla="*/ 2354893 h 2385091"/>
              <a:gd name="connsiteX28" fmla="*/ 3791196 w 8075098"/>
              <a:gd name="connsiteY28" fmla="*/ 2348630 h 2385091"/>
              <a:gd name="connsiteX29" fmla="*/ 3809985 w 8075098"/>
              <a:gd name="connsiteY29" fmla="*/ 2342367 h 2385091"/>
              <a:gd name="connsiteX30" fmla="*/ 3897668 w 8075098"/>
              <a:gd name="connsiteY30" fmla="*/ 2323578 h 2385091"/>
              <a:gd name="connsiteX31" fmla="*/ 3966561 w 8075098"/>
              <a:gd name="connsiteY31" fmla="*/ 2298526 h 2385091"/>
              <a:gd name="connsiteX32" fmla="*/ 4029191 w 8075098"/>
              <a:gd name="connsiteY32" fmla="*/ 2292263 h 2385091"/>
              <a:gd name="connsiteX33" fmla="*/ 4273448 w 8075098"/>
              <a:gd name="connsiteY33" fmla="*/ 2298526 h 2385091"/>
              <a:gd name="connsiteX34" fmla="*/ 4292237 w 8075098"/>
              <a:gd name="connsiteY34" fmla="*/ 2304789 h 2385091"/>
              <a:gd name="connsiteX35" fmla="*/ 4323552 w 8075098"/>
              <a:gd name="connsiteY35" fmla="*/ 2311052 h 2385091"/>
              <a:gd name="connsiteX36" fmla="*/ 4348604 w 8075098"/>
              <a:gd name="connsiteY36" fmla="*/ 2317315 h 2385091"/>
              <a:gd name="connsiteX37" fmla="*/ 4642966 w 8075098"/>
              <a:gd name="connsiteY37" fmla="*/ 2304789 h 2385091"/>
              <a:gd name="connsiteX38" fmla="*/ 4693070 w 8075098"/>
              <a:gd name="connsiteY38" fmla="*/ 2298526 h 2385091"/>
              <a:gd name="connsiteX39" fmla="*/ 4730648 w 8075098"/>
              <a:gd name="connsiteY39" fmla="*/ 2286000 h 2385091"/>
              <a:gd name="connsiteX40" fmla="*/ 4774489 w 8075098"/>
              <a:gd name="connsiteY40" fmla="*/ 2279737 h 2385091"/>
              <a:gd name="connsiteX41" fmla="*/ 4799541 w 8075098"/>
              <a:gd name="connsiteY41" fmla="*/ 2273474 h 2385091"/>
              <a:gd name="connsiteX42" fmla="*/ 4949854 w 8075098"/>
              <a:gd name="connsiteY42" fmla="*/ 2292263 h 2385091"/>
              <a:gd name="connsiteX43" fmla="*/ 5050062 w 8075098"/>
              <a:gd name="connsiteY43" fmla="*/ 2304789 h 2385091"/>
              <a:gd name="connsiteX44" fmla="*/ 5075114 w 8075098"/>
              <a:gd name="connsiteY44" fmla="*/ 2311052 h 2385091"/>
              <a:gd name="connsiteX45" fmla="*/ 6903914 w 8075098"/>
              <a:gd name="connsiteY45" fmla="*/ 2304789 h 2385091"/>
              <a:gd name="connsiteX46" fmla="*/ 7661739 w 8075098"/>
              <a:gd name="connsiteY46" fmla="*/ 2317315 h 2385091"/>
              <a:gd name="connsiteX47" fmla="*/ 7793262 w 8075098"/>
              <a:gd name="connsiteY47" fmla="*/ 2329841 h 2385091"/>
              <a:gd name="connsiteX48" fmla="*/ 7830840 w 8075098"/>
              <a:gd name="connsiteY48" fmla="*/ 2342367 h 2385091"/>
              <a:gd name="connsiteX49" fmla="*/ 7868418 w 8075098"/>
              <a:gd name="connsiteY49" fmla="*/ 2348630 h 2385091"/>
              <a:gd name="connsiteX50" fmla="*/ 7893470 w 8075098"/>
              <a:gd name="connsiteY50" fmla="*/ 2354893 h 2385091"/>
              <a:gd name="connsiteX51" fmla="*/ 8031257 w 8075098"/>
              <a:gd name="connsiteY51" fmla="*/ 2348630 h 2385091"/>
              <a:gd name="connsiteX52" fmla="*/ 8068835 w 8075098"/>
              <a:gd name="connsiteY52" fmla="*/ 2336104 h 2385091"/>
              <a:gd name="connsiteX53" fmla="*/ 8075098 w 8075098"/>
              <a:gd name="connsiteY53" fmla="*/ 2317315 h 2385091"/>
              <a:gd name="connsiteX54" fmla="*/ 8068835 w 8075098"/>
              <a:gd name="connsiteY54" fmla="*/ 2298526 h 2385091"/>
              <a:gd name="connsiteX55" fmla="*/ 8062572 w 8075098"/>
              <a:gd name="connsiteY55" fmla="*/ 2273474 h 2385091"/>
              <a:gd name="connsiteX56" fmla="*/ 8056309 w 8075098"/>
              <a:gd name="connsiteY56" fmla="*/ 2254685 h 2385091"/>
              <a:gd name="connsiteX57" fmla="*/ 8050046 w 8075098"/>
              <a:gd name="connsiteY57" fmla="*/ 2223370 h 2385091"/>
              <a:gd name="connsiteX58" fmla="*/ 8037520 w 8075098"/>
              <a:gd name="connsiteY58" fmla="*/ 2179529 h 2385091"/>
              <a:gd name="connsiteX59" fmla="*/ 8031257 w 8075098"/>
              <a:gd name="connsiteY59" fmla="*/ 2154477 h 2385091"/>
              <a:gd name="connsiteX60" fmla="*/ 8024994 w 8075098"/>
              <a:gd name="connsiteY60" fmla="*/ 2123162 h 2385091"/>
              <a:gd name="connsiteX61" fmla="*/ 8012468 w 8075098"/>
              <a:gd name="connsiteY61" fmla="*/ 2085584 h 2385091"/>
              <a:gd name="connsiteX62" fmla="*/ 8018731 w 8075098"/>
              <a:gd name="connsiteY62" fmla="*/ 1991638 h 2385091"/>
              <a:gd name="connsiteX63" fmla="*/ 8024994 w 8075098"/>
              <a:gd name="connsiteY63" fmla="*/ 1954060 h 2385091"/>
              <a:gd name="connsiteX64" fmla="*/ 8018731 w 8075098"/>
              <a:gd name="connsiteY64" fmla="*/ 1860115 h 2385091"/>
              <a:gd name="connsiteX65" fmla="*/ 8012468 w 8075098"/>
              <a:gd name="connsiteY65" fmla="*/ 1822537 h 2385091"/>
              <a:gd name="connsiteX66" fmla="*/ 7999941 w 8075098"/>
              <a:gd name="connsiteY66" fmla="*/ 1784959 h 2385091"/>
              <a:gd name="connsiteX67" fmla="*/ 8006204 w 8075098"/>
              <a:gd name="connsiteY67" fmla="*/ 1640910 h 2385091"/>
              <a:gd name="connsiteX68" fmla="*/ 8012468 w 8075098"/>
              <a:gd name="connsiteY68" fmla="*/ 1584542 h 2385091"/>
              <a:gd name="connsiteX69" fmla="*/ 8006204 w 8075098"/>
              <a:gd name="connsiteY69" fmla="*/ 1453019 h 2385091"/>
              <a:gd name="connsiteX70" fmla="*/ 7999941 w 8075098"/>
              <a:gd name="connsiteY70" fmla="*/ 1409178 h 2385091"/>
              <a:gd name="connsiteX71" fmla="*/ 7981152 w 8075098"/>
              <a:gd name="connsiteY71" fmla="*/ 1321496 h 2385091"/>
              <a:gd name="connsiteX72" fmla="*/ 7974889 w 8075098"/>
              <a:gd name="connsiteY72" fmla="*/ 1246340 h 2385091"/>
              <a:gd name="connsiteX73" fmla="*/ 7968626 w 8075098"/>
              <a:gd name="connsiteY73" fmla="*/ 1208762 h 2385091"/>
              <a:gd name="connsiteX74" fmla="*/ 7974889 w 8075098"/>
              <a:gd name="connsiteY74" fmla="*/ 1014608 h 2385091"/>
              <a:gd name="connsiteX75" fmla="*/ 7968626 w 8075098"/>
              <a:gd name="connsiteY75" fmla="*/ 350729 h 2385091"/>
              <a:gd name="connsiteX76" fmla="*/ 7962363 w 8075098"/>
              <a:gd name="connsiteY76" fmla="*/ 331940 h 2385091"/>
              <a:gd name="connsiteX77" fmla="*/ 7956100 w 8075098"/>
              <a:gd name="connsiteY77" fmla="*/ 281836 h 2385091"/>
              <a:gd name="connsiteX78" fmla="*/ 7949837 w 8075098"/>
              <a:gd name="connsiteY78" fmla="*/ 244257 h 2385091"/>
              <a:gd name="connsiteX79" fmla="*/ 7943574 w 8075098"/>
              <a:gd name="connsiteY79" fmla="*/ 200416 h 2385091"/>
              <a:gd name="connsiteX80" fmla="*/ 7931048 w 8075098"/>
              <a:gd name="connsiteY80" fmla="*/ 156575 h 2385091"/>
              <a:gd name="connsiteX81" fmla="*/ 7899733 w 8075098"/>
              <a:gd name="connsiteY81" fmla="*/ 93945 h 2385091"/>
              <a:gd name="connsiteX82" fmla="*/ 7467585 w 8075098"/>
              <a:gd name="connsiteY82" fmla="*/ 100208 h 2385091"/>
              <a:gd name="connsiteX83" fmla="*/ 7436270 w 8075098"/>
              <a:gd name="connsiteY83" fmla="*/ 106471 h 2385091"/>
              <a:gd name="connsiteX84" fmla="*/ 7242117 w 8075098"/>
              <a:gd name="connsiteY84" fmla="*/ 112734 h 2385091"/>
              <a:gd name="connsiteX85" fmla="*/ 6872599 w 8075098"/>
              <a:gd name="connsiteY85" fmla="*/ 112734 h 2385091"/>
              <a:gd name="connsiteX86" fmla="*/ 6665920 w 8075098"/>
              <a:gd name="connsiteY86" fmla="*/ 106471 h 2385091"/>
              <a:gd name="connsiteX87" fmla="*/ 6177404 w 8075098"/>
              <a:gd name="connsiteY87" fmla="*/ 106471 h 2385091"/>
              <a:gd name="connsiteX88" fmla="*/ 5269268 w 8075098"/>
              <a:gd name="connsiteY88" fmla="*/ 100208 h 2385091"/>
              <a:gd name="connsiteX89" fmla="*/ 5062588 w 8075098"/>
              <a:gd name="connsiteY89" fmla="*/ 93945 h 2385091"/>
              <a:gd name="connsiteX90" fmla="*/ 5037536 w 8075098"/>
              <a:gd name="connsiteY90" fmla="*/ 87682 h 2385091"/>
              <a:gd name="connsiteX91" fmla="*/ 4968643 w 8075098"/>
              <a:gd name="connsiteY91" fmla="*/ 68893 h 2385091"/>
              <a:gd name="connsiteX92" fmla="*/ 4880961 w 8075098"/>
              <a:gd name="connsiteY92" fmla="*/ 50104 h 2385091"/>
              <a:gd name="connsiteX93" fmla="*/ 3321470 w 8075098"/>
              <a:gd name="connsiteY93" fmla="*/ 43841 h 2385091"/>
              <a:gd name="connsiteX94" fmla="*/ 2501015 w 8075098"/>
              <a:gd name="connsiteY94" fmla="*/ 25052 h 2385091"/>
              <a:gd name="connsiteX95" fmla="*/ 2400807 w 8075098"/>
              <a:gd name="connsiteY95" fmla="*/ 18789 h 2385091"/>
              <a:gd name="connsiteX96" fmla="*/ 2375755 w 8075098"/>
              <a:gd name="connsiteY96" fmla="*/ 12526 h 2385091"/>
              <a:gd name="connsiteX97" fmla="*/ 2356966 w 8075098"/>
              <a:gd name="connsiteY97" fmla="*/ 6263 h 2385091"/>
              <a:gd name="connsiteX98" fmla="*/ 1899766 w 8075098"/>
              <a:gd name="connsiteY98" fmla="*/ 0 h 2385091"/>
              <a:gd name="connsiteX99" fmla="*/ 1674298 w 8075098"/>
              <a:gd name="connsiteY99" fmla="*/ 6263 h 2385091"/>
              <a:gd name="connsiteX100" fmla="*/ 1530248 w 8075098"/>
              <a:gd name="connsiteY100" fmla="*/ 25052 h 2385091"/>
              <a:gd name="connsiteX101" fmla="*/ 1498933 w 8075098"/>
              <a:gd name="connsiteY101" fmla="*/ 31315 h 2385091"/>
              <a:gd name="connsiteX102" fmla="*/ 1386199 w 8075098"/>
              <a:gd name="connsiteY102" fmla="*/ 37578 h 2385091"/>
              <a:gd name="connsiteX103" fmla="*/ 1348621 w 8075098"/>
              <a:gd name="connsiteY103" fmla="*/ 43841 h 2385091"/>
              <a:gd name="connsiteX104" fmla="*/ 89755 w 8075098"/>
              <a:gd name="connsiteY104" fmla="*/ 81419 h 2385091"/>
              <a:gd name="connsiteX0" fmla="*/ 89755 w 8075098"/>
              <a:gd name="connsiteY0" fmla="*/ 81419 h 2385091"/>
              <a:gd name="connsiteX1" fmla="*/ 102281 w 8075098"/>
              <a:gd name="connsiteY1" fmla="*/ 112734 h 2385091"/>
              <a:gd name="connsiteX2" fmla="*/ 114807 w 8075098"/>
              <a:gd name="connsiteY2" fmla="*/ 219205 h 2385091"/>
              <a:gd name="connsiteX3" fmla="*/ 32900 w 8075098"/>
              <a:gd name="connsiteY3" fmla="*/ 225737 h 2385091"/>
              <a:gd name="connsiteX4" fmla="*/ 80702 w 8075098"/>
              <a:gd name="connsiteY4" fmla="*/ 544882 h 2385091"/>
              <a:gd name="connsiteX5" fmla="*/ 77229 w 8075098"/>
              <a:gd name="connsiteY5" fmla="*/ 613775 h 2385091"/>
              <a:gd name="connsiteX6" fmla="*/ 70966 w 8075098"/>
              <a:gd name="connsiteY6" fmla="*/ 839244 h 2385091"/>
              <a:gd name="connsiteX7" fmla="*/ 64703 w 8075098"/>
              <a:gd name="connsiteY7" fmla="*/ 858033 h 2385091"/>
              <a:gd name="connsiteX8" fmla="*/ 58440 w 8075098"/>
              <a:gd name="connsiteY8" fmla="*/ 883085 h 2385091"/>
              <a:gd name="connsiteX9" fmla="*/ 52177 w 8075098"/>
              <a:gd name="connsiteY9" fmla="*/ 1014608 h 2385091"/>
              <a:gd name="connsiteX10" fmla="*/ 45914 w 8075098"/>
              <a:gd name="connsiteY10" fmla="*/ 1045923 h 2385091"/>
              <a:gd name="connsiteX11" fmla="*/ 27125 w 8075098"/>
              <a:gd name="connsiteY11" fmla="*/ 1221288 h 2385091"/>
              <a:gd name="connsiteX12" fmla="*/ 33388 w 8075098"/>
              <a:gd name="connsiteY12" fmla="*/ 1722329 h 2385091"/>
              <a:gd name="connsiteX13" fmla="*/ 39651 w 8075098"/>
              <a:gd name="connsiteY13" fmla="*/ 1753644 h 2385091"/>
              <a:gd name="connsiteX14" fmla="*/ 27125 w 8075098"/>
              <a:gd name="connsiteY14" fmla="*/ 1979112 h 2385091"/>
              <a:gd name="connsiteX15" fmla="*/ 33388 w 8075098"/>
              <a:gd name="connsiteY15" fmla="*/ 2041742 h 2385091"/>
              <a:gd name="connsiteX16" fmla="*/ 45914 w 8075098"/>
              <a:gd name="connsiteY16" fmla="*/ 2066794 h 2385091"/>
              <a:gd name="connsiteX17" fmla="*/ 52177 w 8075098"/>
              <a:gd name="connsiteY17" fmla="*/ 2091847 h 2385091"/>
              <a:gd name="connsiteX18" fmla="*/ 58440 w 8075098"/>
              <a:gd name="connsiteY18" fmla="*/ 2179529 h 2385091"/>
              <a:gd name="connsiteX19" fmla="*/ 70966 w 8075098"/>
              <a:gd name="connsiteY19" fmla="*/ 2217107 h 2385091"/>
              <a:gd name="connsiteX20" fmla="*/ 108544 w 8075098"/>
              <a:gd name="connsiteY20" fmla="*/ 2292263 h 2385091"/>
              <a:gd name="connsiteX21" fmla="*/ 290172 w 8075098"/>
              <a:gd name="connsiteY21" fmla="*/ 2298526 h 2385091"/>
              <a:gd name="connsiteX22" fmla="*/ 584533 w 8075098"/>
              <a:gd name="connsiteY22" fmla="*/ 2311052 h 2385091"/>
              <a:gd name="connsiteX23" fmla="*/ 722320 w 8075098"/>
              <a:gd name="connsiteY23" fmla="*/ 2317315 h 2385091"/>
              <a:gd name="connsiteX24" fmla="*/ 1010418 w 8075098"/>
              <a:gd name="connsiteY24" fmla="*/ 2323578 h 2385091"/>
              <a:gd name="connsiteX25" fmla="*/ 1354884 w 8075098"/>
              <a:gd name="connsiteY25" fmla="*/ 2336104 h 2385091"/>
              <a:gd name="connsiteX26" fmla="*/ 1561563 w 8075098"/>
              <a:gd name="connsiteY26" fmla="*/ 2348630 h 2385091"/>
              <a:gd name="connsiteX27" fmla="*/ 1999974 w 8075098"/>
              <a:gd name="connsiteY27" fmla="*/ 2354893 h 2385091"/>
              <a:gd name="connsiteX28" fmla="*/ 3791196 w 8075098"/>
              <a:gd name="connsiteY28" fmla="*/ 2348630 h 2385091"/>
              <a:gd name="connsiteX29" fmla="*/ 3809985 w 8075098"/>
              <a:gd name="connsiteY29" fmla="*/ 2342367 h 2385091"/>
              <a:gd name="connsiteX30" fmla="*/ 3897668 w 8075098"/>
              <a:gd name="connsiteY30" fmla="*/ 2323578 h 2385091"/>
              <a:gd name="connsiteX31" fmla="*/ 3966561 w 8075098"/>
              <a:gd name="connsiteY31" fmla="*/ 2298526 h 2385091"/>
              <a:gd name="connsiteX32" fmla="*/ 4029191 w 8075098"/>
              <a:gd name="connsiteY32" fmla="*/ 2292263 h 2385091"/>
              <a:gd name="connsiteX33" fmla="*/ 4273448 w 8075098"/>
              <a:gd name="connsiteY33" fmla="*/ 2298526 h 2385091"/>
              <a:gd name="connsiteX34" fmla="*/ 4292237 w 8075098"/>
              <a:gd name="connsiteY34" fmla="*/ 2304789 h 2385091"/>
              <a:gd name="connsiteX35" fmla="*/ 4323552 w 8075098"/>
              <a:gd name="connsiteY35" fmla="*/ 2311052 h 2385091"/>
              <a:gd name="connsiteX36" fmla="*/ 4348604 w 8075098"/>
              <a:gd name="connsiteY36" fmla="*/ 2317315 h 2385091"/>
              <a:gd name="connsiteX37" fmla="*/ 4642966 w 8075098"/>
              <a:gd name="connsiteY37" fmla="*/ 2304789 h 2385091"/>
              <a:gd name="connsiteX38" fmla="*/ 4693070 w 8075098"/>
              <a:gd name="connsiteY38" fmla="*/ 2298526 h 2385091"/>
              <a:gd name="connsiteX39" fmla="*/ 4730648 w 8075098"/>
              <a:gd name="connsiteY39" fmla="*/ 2286000 h 2385091"/>
              <a:gd name="connsiteX40" fmla="*/ 4774489 w 8075098"/>
              <a:gd name="connsiteY40" fmla="*/ 2279737 h 2385091"/>
              <a:gd name="connsiteX41" fmla="*/ 4799541 w 8075098"/>
              <a:gd name="connsiteY41" fmla="*/ 2273474 h 2385091"/>
              <a:gd name="connsiteX42" fmla="*/ 4949854 w 8075098"/>
              <a:gd name="connsiteY42" fmla="*/ 2292263 h 2385091"/>
              <a:gd name="connsiteX43" fmla="*/ 5050062 w 8075098"/>
              <a:gd name="connsiteY43" fmla="*/ 2304789 h 2385091"/>
              <a:gd name="connsiteX44" fmla="*/ 5075114 w 8075098"/>
              <a:gd name="connsiteY44" fmla="*/ 2311052 h 2385091"/>
              <a:gd name="connsiteX45" fmla="*/ 6903914 w 8075098"/>
              <a:gd name="connsiteY45" fmla="*/ 2304789 h 2385091"/>
              <a:gd name="connsiteX46" fmla="*/ 7661739 w 8075098"/>
              <a:gd name="connsiteY46" fmla="*/ 2317315 h 2385091"/>
              <a:gd name="connsiteX47" fmla="*/ 7793262 w 8075098"/>
              <a:gd name="connsiteY47" fmla="*/ 2329841 h 2385091"/>
              <a:gd name="connsiteX48" fmla="*/ 7830840 w 8075098"/>
              <a:gd name="connsiteY48" fmla="*/ 2342367 h 2385091"/>
              <a:gd name="connsiteX49" fmla="*/ 7868418 w 8075098"/>
              <a:gd name="connsiteY49" fmla="*/ 2348630 h 2385091"/>
              <a:gd name="connsiteX50" fmla="*/ 7893470 w 8075098"/>
              <a:gd name="connsiteY50" fmla="*/ 2354893 h 2385091"/>
              <a:gd name="connsiteX51" fmla="*/ 8031257 w 8075098"/>
              <a:gd name="connsiteY51" fmla="*/ 2348630 h 2385091"/>
              <a:gd name="connsiteX52" fmla="*/ 8068835 w 8075098"/>
              <a:gd name="connsiteY52" fmla="*/ 2336104 h 2385091"/>
              <a:gd name="connsiteX53" fmla="*/ 8075098 w 8075098"/>
              <a:gd name="connsiteY53" fmla="*/ 2317315 h 2385091"/>
              <a:gd name="connsiteX54" fmla="*/ 8068835 w 8075098"/>
              <a:gd name="connsiteY54" fmla="*/ 2298526 h 2385091"/>
              <a:gd name="connsiteX55" fmla="*/ 8062572 w 8075098"/>
              <a:gd name="connsiteY55" fmla="*/ 2273474 h 2385091"/>
              <a:gd name="connsiteX56" fmla="*/ 8056309 w 8075098"/>
              <a:gd name="connsiteY56" fmla="*/ 2254685 h 2385091"/>
              <a:gd name="connsiteX57" fmla="*/ 8050046 w 8075098"/>
              <a:gd name="connsiteY57" fmla="*/ 2223370 h 2385091"/>
              <a:gd name="connsiteX58" fmla="*/ 8037520 w 8075098"/>
              <a:gd name="connsiteY58" fmla="*/ 2179529 h 2385091"/>
              <a:gd name="connsiteX59" fmla="*/ 8031257 w 8075098"/>
              <a:gd name="connsiteY59" fmla="*/ 2154477 h 2385091"/>
              <a:gd name="connsiteX60" fmla="*/ 8024994 w 8075098"/>
              <a:gd name="connsiteY60" fmla="*/ 2123162 h 2385091"/>
              <a:gd name="connsiteX61" fmla="*/ 8012468 w 8075098"/>
              <a:gd name="connsiteY61" fmla="*/ 2085584 h 2385091"/>
              <a:gd name="connsiteX62" fmla="*/ 8018731 w 8075098"/>
              <a:gd name="connsiteY62" fmla="*/ 1991638 h 2385091"/>
              <a:gd name="connsiteX63" fmla="*/ 8024994 w 8075098"/>
              <a:gd name="connsiteY63" fmla="*/ 1954060 h 2385091"/>
              <a:gd name="connsiteX64" fmla="*/ 8018731 w 8075098"/>
              <a:gd name="connsiteY64" fmla="*/ 1860115 h 2385091"/>
              <a:gd name="connsiteX65" fmla="*/ 8012468 w 8075098"/>
              <a:gd name="connsiteY65" fmla="*/ 1822537 h 2385091"/>
              <a:gd name="connsiteX66" fmla="*/ 7999941 w 8075098"/>
              <a:gd name="connsiteY66" fmla="*/ 1784959 h 2385091"/>
              <a:gd name="connsiteX67" fmla="*/ 8006204 w 8075098"/>
              <a:gd name="connsiteY67" fmla="*/ 1640910 h 2385091"/>
              <a:gd name="connsiteX68" fmla="*/ 8012468 w 8075098"/>
              <a:gd name="connsiteY68" fmla="*/ 1584542 h 2385091"/>
              <a:gd name="connsiteX69" fmla="*/ 8006204 w 8075098"/>
              <a:gd name="connsiteY69" fmla="*/ 1453019 h 2385091"/>
              <a:gd name="connsiteX70" fmla="*/ 7999941 w 8075098"/>
              <a:gd name="connsiteY70" fmla="*/ 1409178 h 2385091"/>
              <a:gd name="connsiteX71" fmla="*/ 7981152 w 8075098"/>
              <a:gd name="connsiteY71" fmla="*/ 1321496 h 2385091"/>
              <a:gd name="connsiteX72" fmla="*/ 7974889 w 8075098"/>
              <a:gd name="connsiteY72" fmla="*/ 1246340 h 2385091"/>
              <a:gd name="connsiteX73" fmla="*/ 7968626 w 8075098"/>
              <a:gd name="connsiteY73" fmla="*/ 1208762 h 2385091"/>
              <a:gd name="connsiteX74" fmla="*/ 7974889 w 8075098"/>
              <a:gd name="connsiteY74" fmla="*/ 1014608 h 2385091"/>
              <a:gd name="connsiteX75" fmla="*/ 7968626 w 8075098"/>
              <a:gd name="connsiteY75" fmla="*/ 350729 h 2385091"/>
              <a:gd name="connsiteX76" fmla="*/ 7962363 w 8075098"/>
              <a:gd name="connsiteY76" fmla="*/ 331940 h 2385091"/>
              <a:gd name="connsiteX77" fmla="*/ 7956100 w 8075098"/>
              <a:gd name="connsiteY77" fmla="*/ 281836 h 2385091"/>
              <a:gd name="connsiteX78" fmla="*/ 7949837 w 8075098"/>
              <a:gd name="connsiteY78" fmla="*/ 244257 h 2385091"/>
              <a:gd name="connsiteX79" fmla="*/ 7943574 w 8075098"/>
              <a:gd name="connsiteY79" fmla="*/ 200416 h 2385091"/>
              <a:gd name="connsiteX80" fmla="*/ 7931048 w 8075098"/>
              <a:gd name="connsiteY80" fmla="*/ 156575 h 2385091"/>
              <a:gd name="connsiteX81" fmla="*/ 7899733 w 8075098"/>
              <a:gd name="connsiteY81" fmla="*/ 93945 h 2385091"/>
              <a:gd name="connsiteX82" fmla="*/ 7467585 w 8075098"/>
              <a:gd name="connsiteY82" fmla="*/ 100208 h 2385091"/>
              <a:gd name="connsiteX83" fmla="*/ 7436270 w 8075098"/>
              <a:gd name="connsiteY83" fmla="*/ 106471 h 2385091"/>
              <a:gd name="connsiteX84" fmla="*/ 7242117 w 8075098"/>
              <a:gd name="connsiteY84" fmla="*/ 112734 h 2385091"/>
              <a:gd name="connsiteX85" fmla="*/ 6872599 w 8075098"/>
              <a:gd name="connsiteY85" fmla="*/ 112734 h 2385091"/>
              <a:gd name="connsiteX86" fmla="*/ 6665920 w 8075098"/>
              <a:gd name="connsiteY86" fmla="*/ 106471 h 2385091"/>
              <a:gd name="connsiteX87" fmla="*/ 6177404 w 8075098"/>
              <a:gd name="connsiteY87" fmla="*/ 106471 h 2385091"/>
              <a:gd name="connsiteX88" fmla="*/ 5269268 w 8075098"/>
              <a:gd name="connsiteY88" fmla="*/ 100208 h 2385091"/>
              <a:gd name="connsiteX89" fmla="*/ 5062588 w 8075098"/>
              <a:gd name="connsiteY89" fmla="*/ 93945 h 2385091"/>
              <a:gd name="connsiteX90" fmla="*/ 5037536 w 8075098"/>
              <a:gd name="connsiteY90" fmla="*/ 87682 h 2385091"/>
              <a:gd name="connsiteX91" fmla="*/ 4968643 w 8075098"/>
              <a:gd name="connsiteY91" fmla="*/ 68893 h 2385091"/>
              <a:gd name="connsiteX92" fmla="*/ 4880961 w 8075098"/>
              <a:gd name="connsiteY92" fmla="*/ 50104 h 2385091"/>
              <a:gd name="connsiteX93" fmla="*/ 3321470 w 8075098"/>
              <a:gd name="connsiteY93" fmla="*/ 43841 h 2385091"/>
              <a:gd name="connsiteX94" fmla="*/ 2501015 w 8075098"/>
              <a:gd name="connsiteY94" fmla="*/ 25052 h 2385091"/>
              <a:gd name="connsiteX95" fmla="*/ 2400807 w 8075098"/>
              <a:gd name="connsiteY95" fmla="*/ 18789 h 2385091"/>
              <a:gd name="connsiteX96" fmla="*/ 2375755 w 8075098"/>
              <a:gd name="connsiteY96" fmla="*/ 12526 h 2385091"/>
              <a:gd name="connsiteX97" fmla="*/ 2356966 w 8075098"/>
              <a:gd name="connsiteY97" fmla="*/ 6263 h 2385091"/>
              <a:gd name="connsiteX98" fmla="*/ 1899766 w 8075098"/>
              <a:gd name="connsiteY98" fmla="*/ 0 h 2385091"/>
              <a:gd name="connsiteX99" fmla="*/ 1674298 w 8075098"/>
              <a:gd name="connsiteY99" fmla="*/ 6263 h 2385091"/>
              <a:gd name="connsiteX100" fmla="*/ 1530248 w 8075098"/>
              <a:gd name="connsiteY100" fmla="*/ 25052 h 2385091"/>
              <a:gd name="connsiteX101" fmla="*/ 1498933 w 8075098"/>
              <a:gd name="connsiteY101" fmla="*/ 31315 h 2385091"/>
              <a:gd name="connsiteX102" fmla="*/ 1386199 w 8075098"/>
              <a:gd name="connsiteY102" fmla="*/ 37578 h 2385091"/>
              <a:gd name="connsiteX103" fmla="*/ 1348621 w 8075098"/>
              <a:gd name="connsiteY103" fmla="*/ 43841 h 2385091"/>
              <a:gd name="connsiteX104" fmla="*/ 89755 w 8075098"/>
              <a:gd name="connsiteY104" fmla="*/ 81419 h 2385091"/>
              <a:gd name="connsiteX0" fmla="*/ 83486 w 8068829"/>
              <a:gd name="connsiteY0" fmla="*/ 81419 h 2385091"/>
              <a:gd name="connsiteX1" fmla="*/ 108538 w 8068829"/>
              <a:gd name="connsiteY1" fmla="*/ 219205 h 2385091"/>
              <a:gd name="connsiteX2" fmla="*/ 26631 w 8068829"/>
              <a:gd name="connsiteY2" fmla="*/ 225737 h 2385091"/>
              <a:gd name="connsiteX3" fmla="*/ 74433 w 8068829"/>
              <a:gd name="connsiteY3" fmla="*/ 544882 h 2385091"/>
              <a:gd name="connsiteX4" fmla="*/ 70960 w 8068829"/>
              <a:gd name="connsiteY4" fmla="*/ 613775 h 2385091"/>
              <a:gd name="connsiteX5" fmla="*/ 64697 w 8068829"/>
              <a:gd name="connsiteY5" fmla="*/ 839244 h 2385091"/>
              <a:gd name="connsiteX6" fmla="*/ 58434 w 8068829"/>
              <a:gd name="connsiteY6" fmla="*/ 858033 h 2385091"/>
              <a:gd name="connsiteX7" fmla="*/ 52171 w 8068829"/>
              <a:gd name="connsiteY7" fmla="*/ 883085 h 2385091"/>
              <a:gd name="connsiteX8" fmla="*/ 45908 w 8068829"/>
              <a:gd name="connsiteY8" fmla="*/ 1014608 h 2385091"/>
              <a:gd name="connsiteX9" fmla="*/ 39645 w 8068829"/>
              <a:gd name="connsiteY9" fmla="*/ 1045923 h 2385091"/>
              <a:gd name="connsiteX10" fmla="*/ 20856 w 8068829"/>
              <a:gd name="connsiteY10" fmla="*/ 1221288 h 2385091"/>
              <a:gd name="connsiteX11" fmla="*/ 27119 w 8068829"/>
              <a:gd name="connsiteY11" fmla="*/ 1722329 h 2385091"/>
              <a:gd name="connsiteX12" fmla="*/ 33382 w 8068829"/>
              <a:gd name="connsiteY12" fmla="*/ 1753644 h 2385091"/>
              <a:gd name="connsiteX13" fmla="*/ 20856 w 8068829"/>
              <a:gd name="connsiteY13" fmla="*/ 1979112 h 2385091"/>
              <a:gd name="connsiteX14" fmla="*/ 27119 w 8068829"/>
              <a:gd name="connsiteY14" fmla="*/ 2041742 h 2385091"/>
              <a:gd name="connsiteX15" fmla="*/ 39645 w 8068829"/>
              <a:gd name="connsiteY15" fmla="*/ 2066794 h 2385091"/>
              <a:gd name="connsiteX16" fmla="*/ 45908 w 8068829"/>
              <a:gd name="connsiteY16" fmla="*/ 2091847 h 2385091"/>
              <a:gd name="connsiteX17" fmla="*/ 52171 w 8068829"/>
              <a:gd name="connsiteY17" fmla="*/ 2179529 h 2385091"/>
              <a:gd name="connsiteX18" fmla="*/ 64697 w 8068829"/>
              <a:gd name="connsiteY18" fmla="*/ 2217107 h 2385091"/>
              <a:gd name="connsiteX19" fmla="*/ 102275 w 8068829"/>
              <a:gd name="connsiteY19" fmla="*/ 2292263 h 2385091"/>
              <a:gd name="connsiteX20" fmla="*/ 283903 w 8068829"/>
              <a:gd name="connsiteY20" fmla="*/ 2298526 h 2385091"/>
              <a:gd name="connsiteX21" fmla="*/ 578264 w 8068829"/>
              <a:gd name="connsiteY21" fmla="*/ 2311052 h 2385091"/>
              <a:gd name="connsiteX22" fmla="*/ 716051 w 8068829"/>
              <a:gd name="connsiteY22" fmla="*/ 2317315 h 2385091"/>
              <a:gd name="connsiteX23" fmla="*/ 1004149 w 8068829"/>
              <a:gd name="connsiteY23" fmla="*/ 2323578 h 2385091"/>
              <a:gd name="connsiteX24" fmla="*/ 1348615 w 8068829"/>
              <a:gd name="connsiteY24" fmla="*/ 2336104 h 2385091"/>
              <a:gd name="connsiteX25" fmla="*/ 1555294 w 8068829"/>
              <a:gd name="connsiteY25" fmla="*/ 2348630 h 2385091"/>
              <a:gd name="connsiteX26" fmla="*/ 1993705 w 8068829"/>
              <a:gd name="connsiteY26" fmla="*/ 2354893 h 2385091"/>
              <a:gd name="connsiteX27" fmla="*/ 3784927 w 8068829"/>
              <a:gd name="connsiteY27" fmla="*/ 2348630 h 2385091"/>
              <a:gd name="connsiteX28" fmla="*/ 3803716 w 8068829"/>
              <a:gd name="connsiteY28" fmla="*/ 2342367 h 2385091"/>
              <a:gd name="connsiteX29" fmla="*/ 3891399 w 8068829"/>
              <a:gd name="connsiteY29" fmla="*/ 2323578 h 2385091"/>
              <a:gd name="connsiteX30" fmla="*/ 3960292 w 8068829"/>
              <a:gd name="connsiteY30" fmla="*/ 2298526 h 2385091"/>
              <a:gd name="connsiteX31" fmla="*/ 4022922 w 8068829"/>
              <a:gd name="connsiteY31" fmla="*/ 2292263 h 2385091"/>
              <a:gd name="connsiteX32" fmla="*/ 4267179 w 8068829"/>
              <a:gd name="connsiteY32" fmla="*/ 2298526 h 2385091"/>
              <a:gd name="connsiteX33" fmla="*/ 4285968 w 8068829"/>
              <a:gd name="connsiteY33" fmla="*/ 2304789 h 2385091"/>
              <a:gd name="connsiteX34" fmla="*/ 4317283 w 8068829"/>
              <a:gd name="connsiteY34" fmla="*/ 2311052 h 2385091"/>
              <a:gd name="connsiteX35" fmla="*/ 4342335 w 8068829"/>
              <a:gd name="connsiteY35" fmla="*/ 2317315 h 2385091"/>
              <a:gd name="connsiteX36" fmla="*/ 4636697 w 8068829"/>
              <a:gd name="connsiteY36" fmla="*/ 2304789 h 2385091"/>
              <a:gd name="connsiteX37" fmla="*/ 4686801 w 8068829"/>
              <a:gd name="connsiteY37" fmla="*/ 2298526 h 2385091"/>
              <a:gd name="connsiteX38" fmla="*/ 4724379 w 8068829"/>
              <a:gd name="connsiteY38" fmla="*/ 2286000 h 2385091"/>
              <a:gd name="connsiteX39" fmla="*/ 4768220 w 8068829"/>
              <a:gd name="connsiteY39" fmla="*/ 2279737 h 2385091"/>
              <a:gd name="connsiteX40" fmla="*/ 4793272 w 8068829"/>
              <a:gd name="connsiteY40" fmla="*/ 2273474 h 2385091"/>
              <a:gd name="connsiteX41" fmla="*/ 4943585 w 8068829"/>
              <a:gd name="connsiteY41" fmla="*/ 2292263 h 2385091"/>
              <a:gd name="connsiteX42" fmla="*/ 5043793 w 8068829"/>
              <a:gd name="connsiteY42" fmla="*/ 2304789 h 2385091"/>
              <a:gd name="connsiteX43" fmla="*/ 5068845 w 8068829"/>
              <a:gd name="connsiteY43" fmla="*/ 2311052 h 2385091"/>
              <a:gd name="connsiteX44" fmla="*/ 6897645 w 8068829"/>
              <a:gd name="connsiteY44" fmla="*/ 2304789 h 2385091"/>
              <a:gd name="connsiteX45" fmla="*/ 7655470 w 8068829"/>
              <a:gd name="connsiteY45" fmla="*/ 2317315 h 2385091"/>
              <a:gd name="connsiteX46" fmla="*/ 7786993 w 8068829"/>
              <a:gd name="connsiteY46" fmla="*/ 2329841 h 2385091"/>
              <a:gd name="connsiteX47" fmla="*/ 7824571 w 8068829"/>
              <a:gd name="connsiteY47" fmla="*/ 2342367 h 2385091"/>
              <a:gd name="connsiteX48" fmla="*/ 7862149 w 8068829"/>
              <a:gd name="connsiteY48" fmla="*/ 2348630 h 2385091"/>
              <a:gd name="connsiteX49" fmla="*/ 7887201 w 8068829"/>
              <a:gd name="connsiteY49" fmla="*/ 2354893 h 2385091"/>
              <a:gd name="connsiteX50" fmla="*/ 8024988 w 8068829"/>
              <a:gd name="connsiteY50" fmla="*/ 2348630 h 2385091"/>
              <a:gd name="connsiteX51" fmla="*/ 8062566 w 8068829"/>
              <a:gd name="connsiteY51" fmla="*/ 2336104 h 2385091"/>
              <a:gd name="connsiteX52" fmla="*/ 8068829 w 8068829"/>
              <a:gd name="connsiteY52" fmla="*/ 2317315 h 2385091"/>
              <a:gd name="connsiteX53" fmla="*/ 8062566 w 8068829"/>
              <a:gd name="connsiteY53" fmla="*/ 2298526 h 2385091"/>
              <a:gd name="connsiteX54" fmla="*/ 8056303 w 8068829"/>
              <a:gd name="connsiteY54" fmla="*/ 2273474 h 2385091"/>
              <a:gd name="connsiteX55" fmla="*/ 8050040 w 8068829"/>
              <a:gd name="connsiteY55" fmla="*/ 2254685 h 2385091"/>
              <a:gd name="connsiteX56" fmla="*/ 8043777 w 8068829"/>
              <a:gd name="connsiteY56" fmla="*/ 2223370 h 2385091"/>
              <a:gd name="connsiteX57" fmla="*/ 8031251 w 8068829"/>
              <a:gd name="connsiteY57" fmla="*/ 2179529 h 2385091"/>
              <a:gd name="connsiteX58" fmla="*/ 8024988 w 8068829"/>
              <a:gd name="connsiteY58" fmla="*/ 2154477 h 2385091"/>
              <a:gd name="connsiteX59" fmla="*/ 8018725 w 8068829"/>
              <a:gd name="connsiteY59" fmla="*/ 2123162 h 2385091"/>
              <a:gd name="connsiteX60" fmla="*/ 8006199 w 8068829"/>
              <a:gd name="connsiteY60" fmla="*/ 2085584 h 2385091"/>
              <a:gd name="connsiteX61" fmla="*/ 8012462 w 8068829"/>
              <a:gd name="connsiteY61" fmla="*/ 1991638 h 2385091"/>
              <a:gd name="connsiteX62" fmla="*/ 8018725 w 8068829"/>
              <a:gd name="connsiteY62" fmla="*/ 1954060 h 2385091"/>
              <a:gd name="connsiteX63" fmla="*/ 8012462 w 8068829"/>
              <a:gd name="connsiteY63" fmla="*/ 1860115 h 2385091"/>
              <a:gd name="connsiteX64" fmla="*/ 8006199 w 8068829"/>
              <a:gd name="connsiteY64" fmla="*/ 1822537 h 2385091"/>
              <a:gd name="connsiteX65" fmla="*/ 7993672 w 8068829"/>
              <a:gd name="connsiteY65" fmla="*/ 1784959 h 2385091"/>
              <a:gd name="connsiteX66" fmla="*/ 7999935 w 8068829"/>
              <a:gd name="connsiteY66" fmla="*/ 1640910 h 2385091"/>
              <a:gd name="connsiteX67" fmla="*/ 8006199 w 8068829"/>
              <a:gd name="connsiteY67" fmla="*/ 1584542 h 2385091"/>
              <a:gd name="connsiteX68" fmla="*/ 7999935 w 8068829"/>
              <a:gd name="connsiteY68" fmla="*/ 1453019 h 2385091"/>
              <a:gd name="connsiteX69" fmla="*/ 7993672 w 8068829"/>
              <a:gd name="connsiteY69" fmla="*/ 1409178 h 2385091"/>
              <a:gd name="connsiteX70" fmla="*/ 7974883 w 8068829"/>
              <a:gd name="connsiteY70" fmla="*/ 1321496 h 2385091"/>
              <a:gd name="connsiteX71" fmla="*/ 7968620 w 8068829"/>
              <a:gd name="connsiteY71" fmla="*/ 1246340 h 2385091"/>
              <a:gd name="connsiteX72" fmla="*/ 7962357 w 8068829"/>
              <a:gd name="connsiteY72" fmla="*/ 1208762 h 2385091"/>
              <a:gd name="connsiteX73" fmla="*/ 7968620 w 8068829"/>
              <a:gd name="connsiteY73" fmla="*/ 1014608 h 2385091"/>
              <a:gd name="connsiteX74" fmla="*/ 7962357 w 8068829"/>
              <a:gd name="connsiteY74" fmla="*/ 350729 h 2385091"/>
              <a:gd name="connsiteX75" fmla="*/ 7956094 w 8068829"/>
              <a:gd name="connsiteY75" fmla="*/ 331940 h 2385091"/>
              <a:gd name="connsiteX76" fmla="*/ 7949831 w 8068829"/>
              <a:gd name="connsiteY76" fmla="*/ 281836 h 2385091"/>
              <a:gd name="connsiteX77" fmla="*/ 7943568 w 8068829"/>
              <a:gd name="connsiteY77" fmla="*/ 244257 h 2385091"/>
              <a:gd name="connsiteX78" fmla="*/ 7937305 w 8068829"/>
              <a:gd name="connsiteY78" fmla="*/ 200416 h 2385091"/>
              <a:gd name="connsiteX79" fmla="*/ 7924779 w 8068829"/>
              <a:gd name="connsiteY79" fmla="*/ 156575 h 2385091"/>
              <a:gd name="connsiteX80" fmla="*/ 7893464 w 8068829"/>
              <a:gd name="connsiteY80" fmla="*/ 93945 h 2385091"/>
              <a:gd name="connsiteX81" fmla="*/ 7461316 w 8068829"/>
              <a:gd name="connsiteY81" fmla="*/ 100208 h 2385091"/>
              <a:gd name="connsiteX82" fmla="*/ 7430001 w 8068829"/>
              <a:gd name="connsiteY82" fmla="*/ 106471 h 2385091"/>
              <a:gd name="connsiteX83" fmla="*/ 7235848 w 8068829"/>
              <a:gd name="connsiteY83" fmla="*/ 112734 h 2385091"/>
              <a:gd name="connsiteX84" fmla="*/ 6866330 w 8068829"/>
              <a:gd name="connsiteY84" fmla="*/ 112734 h 2385091"/>
              <a:gd name="connsiteX85" fmla="*/ 6659651 w 8068829"/>
              <a:gd name="connsiteY85" fmla="*/ 106471 h 2385091"/>
              <a:gd name="connsiteX86" fmla="*/ 6171135 w 8068829"/>
              <a:gd name="connsiteY86" fmla="*/ 106471 h 2385091"/>
              <a:gd name="connsiteX87" fmla="*/ 5262999 w 8068829"/>
              <a:gd name="connsiteY87" fmla="*/ 100208 h 2385091"/>
              <a:gd name="connsiteX88" fmla="*/ 5056319 w 8068829"/>
              <a:gd name="connsiteY88" fmla="*/ 93945 h 2385091"/>
              <a:gd name="connsiteX89" fmla="*/ 5031267 w 8068829"/>
              <a:gd name="connsiteY89" fmla="*/ 87682 h 2385091"/>
              <a:gd name="connsiteX90" fmla="*/ 4962374 w 8068829"/>
              <a:gd name="connsiteY90" fmla="*/ 68893 h 2385091"/>
              <a:gd name="connsiteX91" fmla="*/ 4874692 w 8068829"/>
              <a:gd name="connsiteY91" fmla="*/ 50104 h 2385091"/>
              <a:gd name="connsiteX92" fmla="*/ 3315201 w 8068829"/>
              <a:gd name="connsiteY92" fmla="*/ 43841 h 2385091"/>
              <a:gd name="connsiteX93" fmla="*/ 2494746 w 8068829"/>
              <a:gd name="connsiteY93" fmla="*/ 25052 h 2385091"/>
              <a:gd name="connsiteX94" fmla="*/ 2394538 w 8068829"/>
              <a:gd name="connsiteY94" fmla="*/ 18789 h 2385091"/>
              <a:gd name="connsiteX95" fmla="*/ 2369486 w 8068829"/>
              <a:gd name="connsiteY95" fmla="*/ 12526 h 2385091"/>
              <a:gd name="connsiteX96" fmla="*/ 2350697 w 8068829"/>
              <a:gd name="connsiteY96" fmla="*/ 6263 h 2385091"/>
              <a:gd name="connsiteX97" fmla="*/ 1893497 w 8068829"/>
              <a:gd name="connsiteY97" fmla="*/ 0 h 2385091"/>
              <a:gd name="connsiteX98" fmla="*/ 1668029 w 8068829"/>
              <a:gd name="connsiteY98" fmla="*/ 6263 h 2385091"/>
              <a:gd name="connsiteX99" fmla="*/ 1523979 w 8068829"/>
              <a:gd name="connsiteY99" fmla="*/ 25052 h 2385091"/>
              <a:gd name="connsiteX100" fmla="*/ 1492664 w 8068829"/>
              <a:gd name="connsiteY100" fmla="*/ 31315 h 2385091"/>
              <a:gd name="connsiteX101" fmla="*/ 1379930 w 8068829"/>
              <a:gd name="connsiteY101" fmla="*/ 37578 h 2385091"/>
              <a:gd name="connsiteX102" fmla="*/ 1342352 w 8068829"/>
              <a:gd name="connsiteY102" fmla="*/ 43841 h 2385091"/>
              <a:gd name="connsiteX103" fmla="*/ 83486 w 8068829"/>
              <a:gd name="connsiteY103" fmla="*/ 81419 h 2385091"/>
              <a:gd name="connsiteX0" fmla="*/ 126744 w 8112087"/>
              <a:gd name="connsiteY0" fmla="*/ 81419 h 2385091"/>
              <a:gd name="connsiteX1" fmla="*/ 37118 w 8112087"/>
              <a:gd name="connsiteY1" fmla="*/ 155830 h 2385091"/>
              <a:gd name="connsiteX2" fmla="*/ 69889 w 8112087"/>
              <a:gd name="connsiteY2" fmla="*/ 225737 h 2385091"/>
              <a:gd name="connsiteX3" fmla="*/ 117691 w 8112087"/>
              <a:gd name="connsiteY3" fmla="*/ 544882 h 2385091"/>
              <a:gd name="connsiteX4" fmla="*/ 114218 w 8112087"/>
              <a:gd name="connsiteY4" fmla="*/ 613775 h 2385091"/>
              <a:gd name="connsiteX5" fmla="*/ 107955 w 8112087"/>
              <a:gd name="connsiteY5" fmla="*/ 839244 h 2385091"/>
              <a:gd name="connsiteX6" fmla="*/ 101692 w 8112087"/>
              <a:gd name="connsiteY6" fmla="*/ 858033 h 2385091"/>
              <a:gd name="connsiteX7" fmla="*/ 95429 w 8112087"/>
              <a:gd name="connsiteY7" fmla="*/ 883085 h 2385091"/>
              <a:gd name="connsiteX8" fmla="*/ 89166 w 8112087"/>
              <a:gd name="connsiteY8" fmla="*/ 1014608 h 2385091"/>
              <a:gd name="connsiteX9" fmla="*/ 82903 w 8112087"/>
              <a:gd name="connsiteY9" fmla="*/ 1045923 h 2385091"/>
              <a:gd name="connsiteX10" fmla="*/ 64114 w 8112087"/>
              <a:gd name="connsiteY10" fmla="*/ 1221288 h 2385091"/>
              <a:gd name="connsiteX11" fmla="*/ 70377 w 8112087"/>
              <a:gd name="connsiteY11" fmla="*/ 1722329 h 2385091"/>
              <a:gd name="connsiteX12" fmla="*/ 76640 w 8112087"/>
              <a:gd name="connsiteY12" fmla="*/ 1753644 h 2385091"/>
              <a:gd name="connsiteX13" fmla="*/ 64114 w 8112087"/>
              <a:gd name="connsiteY13" fmla="*/ 1979112 h 2385091"/>
              <a:gd name="connsiteX14" fmla="*/ 70377 w 8112087"/>
              <a:gd name="connsiteY14" fmla="*/ 2041742 h 2385091"/>
              <a:gd name="connsiteX15" fmla="*/ 82903 w 8112087"/>
              <a:gd name="connsiteY15" fmla="*/ 2066794 h 2385091"/>
              <a:gd name="connsiteX16" fmla="*/ 89166 w 8112087"/>
              <a:gd name="connsiteY16" fmla="*/ 2091847 h 2385091"/>
              <a:gd name="connsiteX17" fmla="*/ 95429 w 8112087"/>
              <a:gd name="connsiteY17" fmla="*/ 2179529 h 2385091"/>
              <a:gd name="connsiteX18" fmla="*/ 107955 w 8112087"/>
              <a:gd name="connsiteY18" fmla="*/ 2217107 h 2385091"/>
              <a:gd name="connsiteX19" fmla="*/ 145533 w 8112087"/>
              <a:gd name="connsiteY19" fmla="*/ 2292263 h 2385091"/>
              <a:gd name="connsiteX20" fmla="*/ 327161 w 8112087"/>
              <a:gd name="connsiteY20" fmla="*/ 2298526 h 2385091"/>
              <a:gd name="connsiteX21" fmla="*/ 621522 w 8112087"/>
              <a:gd name="connsiteY21" fmla="*/ 2311052 h 2385091"/>
              <a:gd name="connsiteX22" fmla="*/ 759309 w 8112087"/>
              <a:gd name="connsiteY22" fmla="*/ 2317315 h 2385091"/>
              <a:gd name="connsiteX23" fmla="*/ 1047407 w 8112087"/>
              <a:gd name="connsiteY23" fmla="*/ 2323578 h 2385091"/>
              <a:gd name="connsiteX24" fmla="*/ 1391873 w 8112087"/>
              <a:gd name="connsiteY24" fmla="*/ 2336104 h 2385091"/>
              <a:gd name="connsiteX25" fmla="*/ 1598552 w 8112087"/>
              <a:gd name="connsiteY25" fmla="*/ 2348630 h 2385091"/>
              <a:gd name="connsiteX26" fmla="*/ 2036963 w 8112087"/>
              <a:gd name="connsiteY26" fmla="*/ 2354893 h 2385091"/>
              <a:gd name="connsiteX27" fmla="*/ 3828185 w 8112087"/>
              <a:gd name="connsiteY27" fmla="*/ 2348630 h 2385091"/>
              <a:gd name="connsiteX28" fmla="*/ 3846974 w 8112087"/>
              <a:gd name="connsiteY28" fmla="*/ 2342367 h 2385091"/>
              <a:gd name="connsiteX29" fmla="*/ 3934657 w 8112087"/>
              <a:gd name="connsiteY29" fmla="*/ 2323578 h 2385091"/>
              <a:gd name="connsiteX30" fmla="*/ 4003550 w 8112087"/>
              <a:gd name="connsiteY30" fmla="*/ 2298526 h 2385091"/>
              <a:gd name="connsiteX31" fmla="*/ 4066180 w 8112087"/>
              <a:gd name="connsiteY31" fmla="*/ 2292263 h 2385091"/>
              <a:gd name="connsiteX32" fmla="*/ 4310437 w 8112087"/>
              <a:gd name="connsiteY32" fmla="*/ 2298526 h 2385091"/>
              <a:gd name="connsiteX33" fmla="*/ 4329226 w 8112087"/>
              <a:gd name="connsiteY33" fmla="*/ 2304789 h 2385091"/>
              <a:gd name="connsiteX34" fmla="*/ 4360541 w 8112087"/>
              <a:gd name="connsiteY34" fmla="*/ 2311052 h 2385091"/>
              <a:gd name="connsiteX35" fmla="*/ 4385593 w 8112087"/>
              <a:gd name="connsiteY35" fmla="*/ 2317315 h 2385091"/>
              <a:gd name="connsiteX36" fmla="*/ 4679955 w 8112087"/>
              <a:gd name="connsiteY36" fmla="*/ 2304789 h 2385091"/>
              <a:gd name="connsiteX37" fmla="*/ 4730059 w 8112087"/>
              <a:gd name="connsiteY37" fmla="*/ 2298526 h 2385091"/>
              <a:gd name="connsiteX38" fmla="*/ 4767637 w 8112087"/>
              <a:gd name="connsiteY38" fmla="*/ 2286000 h 2385091"/>
              <a:gd name="connsiteX39" fmla="*/ 4811478 w 8112087"/>
              <a:gd name="connsiteY39" fmla="*/ 2279737 h 2385091"/>
              <a:gd name="connsiteX40" fmla="*/ 4836530 w 8112087"/>
              <a:gd name="connsiteY40" fmla="*/ 2273474 h 2385091"/>
              <a:gd name="connsiteX41" fmla="*/ 4986843 w 8112087"/>
              <a:gd name="connsiteY41" fmla="*/ 2292263 h 2385091"/>
              <a:gd name="connsiteX42" fmla="*/ 5087051 w 8112087"/>
              <a:gd name="connsiteY42" fmla="*/ 2304789 h 2385091"/>
              <a:gd name="connsiteX43" fmla="*/ 5112103 w 8112087"/>
              <a:gd name="connsiteY43" fmla="*/ 2311052 h 2385091"/>
              <a:gd name="connsiteX44" fmla="*/ 6940903 w 8112087"/>
              <a:gd name="connsiteY44" fmla="*/ 2304789 h 2385091"/>
              <a:gd name="connsiteX45" fmla="*/ 7698728 w 8112087"/>
              <a:gd name="connsiteY45" fmla="*/ 2317315 h 2385091"/>
              <a:gd name="connsiteX46" fmla="*/ 7830251 w 8112087"/>
              <a:gd name="connsiteY46" fmla="*/ 2329841 h 2385091"/>
              <a:gd name="connsiteX47" fmla="*/ 7867829 w 8112087"/>
              <a:gd name="connsiteY47" fmla="*/ 2342367 h 2385091"/>
              <a:gd name="connsiteX48" fmla="*/ 7905407 w 8112087"/>
              <a:gd name="connsiteY48" fmla="*/ 2348630 h 2385091"/>
              <a:gd name="connsiteX49" fmla="*/ 7930459 w 8112087"/>
              <a:gd name="connsiteY49" fmla="*/ 2354893 h 2385091"/>
              <a:gd name="connsiteX50" fmla="*/ 8068246 w 8112087"/>
              <a:gd name="connsiteY50" fmla="*/ 2348630 h 2385091"/>
              <a:gd name="connsiteX51" fmla="*/ 8105824 w 8112087"/>
              <a:gd name="connsiteY51" fmla="*/ 2336104 h 2385091"/>
              <a:gd name="connsiteX52" fmla="*/ 8112087 w 8112087"/>
              <a:gd name="connsiteY52" fmla="*/ 2317315 h 2385091"/>
              <a:gd name="connsiteX53" fmla="*/ 8105824 w 8112087"/>
              <a:gd name="connsiteY53" fmla="*/ 2298526 h 2385091"/>
              <a:gd name="connsiteX54" fmla="*/ 8099561 w 8112087"/>
              <a:gd name="connsiteY54" fmla="*/ 2273474 h 2385091"/>
              <a:gd name="connsiteX55" fmla="*/ 8093298 w 8112087"/>
              <a:gd name="connsiteY55" fmla="*/ 2254685 h 2385091"/>
              <a:gd name="connsiteX56" fmla="*/ 8087035 w 8112087"/>
              <a:gd name="connsiteY56" fmla="*/ 2223370 h 2385091"/>
              <a:gd name="connsiteX57" fmla="*/ 8074509 w 8112087"/>
              <a:gd name="connsiteY57" fmla="*/ 2179529 h 2385091"/>
              <a:gd name="connsiteX58" fmla="*/ 8068246 w 8112087"/>
              <a:gd name="connsiteY58" fmla="*/ 2154477 h 2385091"/>
              <a:gd name="connsiteX59" fmla="*/ 8061983 w 8112087"/>
              <a:gd name="connsiteY59" fmla="*/ 2123162 h 2385091"/>
              <a:gd name="connsiteX60" fmla="*/ 8049457 w 8112087"/>
              <a:gd name="connsiteY60" fmla="*/ 2085584 h 2385091"/>
              <a:gd name="connsiteX61" fmla="*/ 8055720 w 8112087"/>
              <a:gd name="connsiteY61" fmla="*/ 1991638 h 2385091"/>
              <a:gd name="connsiteX62" fmla="*/ 8061983 w 8112087"/>
              <a:gd name="connsiteY62" fmla="*/ 1954060 h 2385091"/>
              <a:gd name="connsiteX63" fmla="*/ 8055720 w 8112087"/>
              <a:gd name="connsiteY63" fmla="*/ 1860115 h 2385091"/>
              <a:gd name="connsiteX64" fmla="*/ 8049457 w 8112087"/>
              <a:gd name="connsiteY64" fmla="*/ 1822537 h 2385091"/>
              <a:gd name="connsiteX65" fmla="*/ 8036930 w 8112087"/>
              <a:gd name="connsiteY65" fmla="*/ 1784959 h 2385091"/>
              <a:gd name="connsiteX66" fmla="*/ 8043193 w 8112087"/>
              <a:gd name="connsiteY66" fmla="*/ 1640910 h 2385091"/>
              <a:gd name="connsiteX67" fmla="*/ 8049457 w 8112087"/>
              <a:gd name="connsiteY67" fmla="*/ 1584542 h 2385091"/>
              <a:gd name="connsiteX68" fmla="*/ 8043193 w 8112087"/>
              <a:gd name="connsiteY68" fmla="*/ 1453019 h 2385091"/>
              <a:gd name="connsiteX69" fmla="*/ 8036930 w 8112087"/>
              <a:gd name="connsiteY69" fmla="*/ 1409178 h 2385091"/>
              <a:gd name="connsiteX70" fmla="*/ 8018141 w 8112087"/>
              <a:gd name="connsiteY70" fmla="*/ 1321496 h 2385091"/>
              <a:gd name="connsiteX71" fmla="*/ 8011878 w 8112087"/>
              <a:gd name="connsiteY71" fmla="*/ 1246340 h 2385091"/>
              <a:gd name="connsiteX72" fmla="*/ 8005615 w 8112087"/>
              <a:gd name="connsiteY72" fmla="*/ 1208762 h 2385091"/>
              <a:gd name="connsiteX73" fmla="*/ 8011878 w 8112087"/>
              <a:gd name="connsiteY73" fmla="*/ 1014608 h 2385091"/>
              <a:gd name="connsiteX74" fmla="*/ 8005615 w 8112087"/>
              <a:gd name="connsiteY74" fmla="*/ 350729 h 2385091"/>
              <a:gd name="connsiteX75" fmla="*/ 7999352 w 8112087"/>
              <a:gd name="connsiteY75" fmla="*/ 331940 h 2385091"/>
              <a:gd name="connsiteX76" fmla="*/ 7993089 w 8112087"/>
              <a:gd name="connsiteY76" fmla="*/ 281836 h 2385091"/>
              <a:gd name="connsiteX77" fmla="*/ 7986826 w 8112087"/>
              <a:gd name="connsiteY77" fmla="*/ 244257 h 2385091"/>
              <a:gd name="connsiteX78" fmla="*/ 7980563 w 8112087"/>
              <a:gd name="connsiteY78" fmla="*/ 200416 h 2385091"/>
              <a:gd name="connsiteX79" fmla="*/ 7968037 w 8112087"/>
              <a:gd name="connsiteY79" fmla="*/ 156575 h 2385091"/>
              <a:gd name="connsiteX80" fmla="*/ 7936722 w 8112087"/>
              <a:gd name="connsiteY80" fmla="*/ 93945 h 2385091"/>
              <a:gd name="connsiteX81" fmla="*/ 7504574 w 8112087"/>
              <a:gd name="connsiteY81" fmla="*/ 100208 h 2385091"/>
              <a:gd name="connsiteX82" fmla="*/ 7473259 w 8112087"/>
              <a:gd name="connsiteY82" fmla="*/ 106471 h 2385091"/>
              <a:gd name="connsiteX83" fmla="*/ 7279106 w 8112087"/>
              <a:gd name="connsiteY83" fmla="*/ 112734 h 2385091"/>
              <a:gd name="connsiteX84" fmla="*/ 6909588 w 8112087"/>
              <a:gd name="connsiteY84" fmla="*/ 112734 h 2385091"/>
              <a:gd name="connsiteX85" fmla="*/ 6702909 w 8112087"/>
              <a:gd name="connsiteY85" fmla="*/ 106471 h 2385091"/>
              <a:gd name="connsiteX86" fmla="*/ 6214393 w 8112087"/>
              <a:gd name="connsiteY86" fmla="*/ 106471 h 2385091"/>
              <a:gd name="connsiteX87" fmla="*/ 5306257 w 8112087"/>
              <a:gd name="connsiteY87" fmla="*/ 100208 h 2385091"/>
              <a:gd name="connsiteX88" fmla="*/ 5099577 w 8112087"/>
              <a:gd name="connsiteY88" fmla="*/ 93945 h 2385091"/>
              <a:gd name="connsiteX89" fmla="*/ 5074525 w 8112087"/>
              <a:gd name="connsiteY89" fmla="*/ 87682 h 2385091"/>
              <a:gd name="connsiteX90" fmla="*/ 5005632 w 8112087"/>
              <a:gd name="connsiteY90" fmla="*/ 68893 h 2385091"/>
              <a:gd name="connsiteX91" fmla="*/ 4917950 w 8112087"/>
              <a:gd name="connsiteY91" fmla="*/ 50104 h 2385091"/>
              <a:gd name="connsiteX92" fmla="*/ 3358459 w 8112087"/>
              <a:gd name="connsiteY92" fmla="*/ 43841 h 2385091"/>
              <a:gd name="connsiteX93" fmla="*/ 2538004 w 8112087"/>
              <a:gd name="connsiteY93" fmla="*/ 25052 h 2385091"/>
              <a:gd name="connsiteX94" fmla="*/ 2437796 w 8112087"/>
              <a:gd name="connsiteY94" fmla="*/ 18789 h 2385091"/>
              <a:gd name="connsiteX95" fmla="*/ 2412744 w 8112087"/>
              <a:gd name="connsiteY95" fmla="*/ 12526 h 2385091"/>
              <a:gd name="connsiteX96" fmla="*/ 2393955 w 8112087"/>
              <a:gd name="connsiteY96" fmla="*/ 6263 h 2385091"/>
              <a:gd name="connsiteX97" fmla="*/ 1936755 w 8112087"/>
              <a:gd name="connsiteY97" fmla="*/ 0 h 2385091"/>
              <a:gd name="connsiteX98" fmla="*/ 1711287 w 8112087"/>
              <a:gd name="connsiteY98" fmla="*/ 6263 h 2385091"/>
              <a:gd name="connsiteX99" fmla="*/ 1567237 w 8112087"/>
              <a:gd name="connsiteY99" fmla="*/ 25052 h 2385091"/>
              <a:gd name="connsiteX100" fmla="*/ 1535922 w 8112087"/>
              <a:gd name="connsiteY100" fmla="*/ 31315 h 2385091"/>
              <a:gd name="connsiteX101" fmla="*/ 1423188 w 8112087"/>
              <a:gd name="connsiteY101" fmla="*/ 37578 h 2385091"/>
              <a:gd name="connsiteX102" fmla="*/ 1385610 w 8112087"/>
              <a:gd name="connsiteY102" fmla="*/ 43841 h 2385091"/>
              <a:gd name="connsiteX103" fmla="*/ 126744 w 8112087"/>
              <a:gd name="connsiteY103" fmla="*/ 81419 h 2385091"/>
              <a:gd name="connsiteX0" fmla="*/ 114312 w 8099655"/>
              <a:gd name="connsiteY0" fmla="*/ 81419 h 2385091"/>
              <a:gd name="connsiteX1" fmla="*/ 57457 w 8099655"/>
              <a:gd name="connsiteY1" fmla="*/ 225737 h 2385091"/>
              <a:gd name="connsiteX2" fmla="*/ 105259 w 8099655"/>
              <a:gd name="connsiteY2" fmla="*/ 544882 h 2385091"/>
              <a:gd name="connsiteX3" fmla="*/ 101786 w 8099655"/>
              <a:gd name="connsiteY3" fmla="*/ 613775 h 2385091"/>
              <a:gd name="connsiteX4" fmla="*/ 95523 w 8099655"/>
              <a:gd name="connsiteY4" fmla="*/ 839244 h 2385091"/>
              <a:gd name="connsiteX5" fmla="*/ 89260 w 8099655"/>
              <a:gd name="connsiteY5" fmla="*/ 858033 h 2385091"/>
              <a:gd name="connsiteX6" fmla="*/ 82997 w 8099655"/>
              <a:gd name="connsiteY6" fmla="*/ 883085 h 2385091"/>
              <a:gd name="connsiteX7" fmla="*/ 76734 w 8099655"/>
              <a:gd name="connsiteY7" fmla="*/ 1014608 h 2385091"/>
              <a:gd name="connsiteX8" fmla="*/ 70471 w 8099655"/>
              <a:gd name="connsiteY8" fmla="*/ 1045923 h 2385091"/>
              <a:gd name="connsiteX9" fmla="*/ 51682 w 8099655"/>
              <a:gd name="connsiteY9" fmla="*/ 1221288 h 2385091"/>
              <a:gd name="connsiteX10" fmla="*/ 57945 w 8099655"/>
              <a:gd name="connsiteY10" fmla="*/ 1722329 h 2385091"/>
              <a:gd name="connsiteX11" fmla="*/ 64208 w 8099655"/>
              <a:gd name="connsiteY11" fmla="*/ 1753644 h 2385091"/>
              <a:gd name="connsiteX12" fmla="*/ 51682 w 8099655"/>
              <a:gd name="connsiteY12" fmla="*/ 1979112 h 2385091"/>
              <a:gd name="connsiteX13" fmla="*/ 57945 w 8099655"/>
              <a:gd name="connsiteY13" fmla="*/ 2041742 h 2385091"/>
              <a:gd name="connsiteX14" fmla="*/ 70471 w 8099655"/>
              <a:gd name="connsiteY14" fmla="*/ 2066794 h 2385091"/>
              <a:gd name="connsiteX15" fmla="*/ 76734 w 8099655"/>
              <a:gd name="connsiteY15" fmla="*/ 2091847 h 2385091"/>
              <a:gd name="connsiteX16" fmla="*/ 82997 w 8099655"/>
              <a:gd name="connsiteY16" fmla="*/ 2179529 h 2385091"/>
              <a:gd name="connsiteX17" fmla="*/ 95523 w 8099655"/>
              <a:gd name="connsiteY17" fmla="*/ 2217107 h 2385091"/>
              <a:gd name="connsiteX18" fmla="*/ 133101 w 8099655"/>
              <a:gd name="connsiteY18" fmla="*/ 2292263 h 2385091"/>
              <a:gd name="connsiteX19" fmla="*/ 314729 w 8099655"/>
              <a:gd name="connsiteY19" fmla="*/ 2298526 h 2385091"/>
              <a:gd name="connsiteX20" fmla="*/ 609090 w 8099655"/>
              <a:gd name="connsiteY20" fmla="*/ 2311052 h 2385091"/>
              <a:gd name="connsiteX21" fmla="*/ 746877 w 8099655"/>
              <a:gd name="connsiteY21" fmla="*/ 2317315 h 2385091"/>
              <a:gd name="connsiteX22" fmla="*/ 1034975 w 8099655"/>
              <a:gd name="connsiteY22" fmla="*/ 2323578 h 2385091"/>
              <a:gd name="connsiteX23" fmla="*/ 1379441 w 8099655"/>
              <a:gd name="connsiteY23" fmla="*/ 2336104 h 2385091"/>
              <a:gd name="connsiteX24" fmla="*/ 1586120 w 8099655"/>
              <a:gd name="connsiteY24" fmla="*/ 2348630 h 2385091"/>
              <a:gd name="connsiteX25" fmla="*/ 2024531 w 8099655"/>
              <a:gd name="connsiteY25" fmla="*/ 2354893 h 2385091"/>
              <a:gd name="connsiteX26" fmla="*/ 3815753 w 8099655"/>
              <a:gd name="connsiteY26" fmla="*/ 2348630 h 2385091"/>
              <a:gd name="connsiteX27" fmla="*/ 3834542 w 8099655"/>
              <a:gd name="connsiteY27" fmla="*/ 2342367 h 2385091"/>
              <a:gd name="connsiteX28" fmla="*/ 3922225 w 8099655"/>
              <a:gd name="connsiteY28" fmla="*/ 2323578 h 2385091"/>
              <a:gd name="connsiteX29" fmla="*/ 3991118 w 8099655"/>
              <a:gd name="connsiteY29" fmla="*/ 2298526 h 2385091"/>
              <a:gd name="connsiteX30" fmla="*/ 4053748 w 8099655"/>
              <a:gd name="connsiteY30" fmla="*/ 2292263 h 2385091"/>
              <a:gd name="connsiteX31" fmla="*/ 4298005 w 8099655"/>
              <a:gd name="connsiteY31" fmla="*/ 2298526 h 2385091"/>
              <a:gd name="connsiteX32" fmla="*/ 4316794 w 8099655"/>
              <a:gd name="connsiteY32" fmla="*/ 2304789 h 2385091"/>
              <a:gd name="connsiteX33" fmla="*/ 4348109 w 8099655"/>
              <a:gd name="connsiteY33" fmla="*/ 2311052 h 2385091"/>
              <a:gd name="connsiteX34" fmla="*/ 4373161 w 8099655"/>
              <a:gd name="connsiteY34" fmla="*/ 2317315 h 2385091"/>
              <a:gd name="connsiteX35" fmla="*/ 4667523 w 8099655"/>
              <a:gd name="connsiteY35" fmla="*/ 2304789 h 2385091"/>
              <a:gd name="connsiteX36" fmla="*/ 4717627 w 8099655"/>
              <a:gd name="connsiteY36" fmla="*/ 2298526 h 2385091"/>
              <a:gd name="connsiteX37" fmla="*/ 4755205 w 8099655"/>
              <a:gd name="connsiteY37" fmla="*/ 2286000 h 2385091"/>
              <a:gd name="connsiteX38" fmla="*/ 4799046 w 8099655"/>
              <a:gd name="connsiteY38" fmla="*/ 2279737 h 2385091"/>
              <a:gd name="connsiteX39" fmla="*/ 4824098 w 8099655"/>
              <a:gd name="connsiteY39" fmla="*/ 2273474 h 2385091"/>
              <a:gd name="connsiteX40" fmla="*/ 4974411 w 8099655"/>
              <a:gd name="connsiteY40" fmla="*/ 2292263 h 2385091"/>
              <a:gd name="connsiteX41" fmla="*/ 5074619 w 8099655"/>
              <a:gd name="connsiteY41" fmla="*/ 2304789 h 2385091"/>
              <a:gd name="connsiteX42" fmla="*/ 5099671 w 8099655"/>
              <a:gd name="connsiteY42" fmla="*/ 2311052 h 2385091"/>
              <a:gd name="connsiteX43" fmla="*/ 6928471 w 8099655"/>
              <a:gd name="connsiteY43" fmla="*/ 2304789 h 2385091"/>
              <a:gd name="connsiteX44" fmla="*/ 7686296 w 8099655"/>
              <a:gd name="connsiteY44" fmla="*/ 2317315 h 2385091"/>
              <a:gd name="connsiteX45" fmla="*/ 7817819 w 8099655"/>
              <a:gd name="connsiteY45" fmla="*/ 2329841 h 2385091"/>
              <a:gd name="connsiteX46" fmla="*/ 7855397 w 8099655"/>
              <a:gd name="connsiteY46" fmla="*/ 2342367 h 2385091"/>
              <a:gd name="connsiteX47" fmla="*/ 7892975 w 8099655"/>
              <a:gd name="connsiteY47" fmla="*/ 2348630 h 2385091"/>
              <a:gd name="connsiteX48" fmla="*/ 7918027 w 8099655"/>
              <a:gd name="connsiteY48" fmla="*/ 2354893 h 2385091"/>
              <a:gd name="connsiteX49" fmla="*/ 8055814 w 8099655"/>
              <a:gd name="connsiteY49" fmla="*/ 2348630 h 2385091"/>
              <a:gd name="connsiteX50" fmla="*/ 8093392 w 8099655"/>
              <a:gd name="connsiteY50" fmla="*/ 2336104 h 2385091"/>
              <a:gd name="connsiteX51" fmla="*/ 8099655 w 8099655"/>
              <a:gd name="connsiteY51" fmla="*/ 2317315 h 2385091"/>
              <a:gd name="connsiteX52" fmla="*/ 8093392 w 8099655"/>
              <a:gd name="connsiteY52" fmla="*/ 2298526 h 2385091"/>
              <a:gd name="connsiteX53" fmla="*/ 8087129 w 8099655"/>
              <a:gd name="connsiteY53" fmla="*/ 2273474 h 2385091"/>
              <a:gd name="connsiteX54" fmla="*/ 8080866 w 8099655"/>
              <a:gd name="connsiteY54" fmla="*/ 2254685 h 2385091"/>
              <a:gd name="connsiteX55" fmla="*/ 8074603 w 8099655"/>
              <a:gd name="connsiteY55" fmla="*/ 2223370 h 2385091"/>
              <a:gd name="connsiteX56" fmla="*/ 8062077 w 8099655"/>
              <a:gd name="connsiteY56" fmla="*/ 2179529 h 2385091"/>
              <a:gd name="connsiteX57" fmla="*/ 8055814 w 8099655"/>
              <a:gd name="connsiteY57" fmla="*/ 2154477 h 2385091"/>
              <a:gd name="connsiteX58" fmla="*/ 8049551 w 8099655"/>
              <a:gd name="connsiteY58" fmla="*/ 2123162 h 2385091"/>
              <a:gd name="connsiteX59" fmla="*/ 8037025 w 8099655"/>
              <a:gd name="connsiteY59" fmla="*/ 2085584 h 2385091"/>
              <a:gd name="connsiteX60" fmla="*/ 8043288 w 8099655"/>
              <a:gd name="connsiteY60" fmla="*/ 1991638 h 2385091"/>
              <a:gd name="connsiteX61" fmla="*/ 8049551 w 8099655"/>
              <a:gd name="connsiteY61" fmla="*/ 1954060 h 2385091"/>
              <a:gd name="connsiteX62" fmla="*/ 8043288 w 8099655"/>
              <a:gd name="connsiteY62" fmla="*/ 1860115 h 2385091"/>
              <a:gd name="connsiteX63" fmla="*/ 8037025 w 8099655"/>
              <a:gd name="connsiteY63" fmla="*/ 1822537 h 2385091"/>
              <a:gd name="connsiteX64" fmla="*/ 8024498 w 8099655"/>
              <a:gd name="connsiteY64" fmla="*/ 1784959 h 2385091"/>
              <a:gd name="connsiteX65" fmla="*/ 8030761 w 8099655"/>
              <a:gd name="connsiteY65" fmla="*/ 1640910 h 2385091"/>
              <a:gd name="connsiteX66" fmla="*/ 8037025 w 8099655"/>
              <a:gd name="connsiteY66" fmla="*/ 1584542 h 2385091"/>
              <a:gd name="connsiteX67" fmla="*/ 8030761 w 8099655"/>
              <a:gd name="connsiteY67" fmla="*/ 1453019 h 2385091"/>
              <a:gd name="connsiteX68" fmla="*/ 8024498 w 8099655"/>
              <a:gd name="connsiteY68" fmla="*/ 1409178 h 2385091"/>
              <a:gd name="connsiteX69" fmla="*/ 8005709 w 8099655"/>
              <a:gd name="connsiteY69" fmla="*/ 1321496 h 2385091"/>
              <a:gd name="connsiteX70" fmla="*/ 7999446 w 8099655"/>
              <a:gd name="connsiteY70" fmla="*/ 1246340 h 2385091"/>
              <a:gd name="connsiteX71" fmla="*/ 7993183 w 8099655"/>
              <a:gd name="connsiteY71" fmla="*/ 1208762 h 2385091"/>
              <a:gd name="connsiteX72" fmla="*/ 7999446 w 8099655"/>
              <a:gd name="connsiteY72" fmla="*/ 1014608 h 2385091"/>
              <a:gd name="connsiteX73" fmla="*/ 7993183 w 8099655"/>
              <a:gd name="connsiteY73" fmla="*/ 350729 h 2385091"/>
              <a:gd name="connsiteX74" fmla="*/ 7986920 w 8099655"/>
              <a:gd name="connsiteY74" fmla="*/ 331940 h 2385091"/>
              <a:gd name="connsiteX75" fmla="*/ 7980657 w 8099655"/>
              <a:gd name="connsiteY75" fmla="*/ 281836 h 2385091"/>
              <a:gd name="connsiteX76" fmla="*/ 7974394 w 8099655"/>
              <a:gd name="connsiteY76" fmla="*/ 244257 h 2385091"/>
              <a:gd name="connsiteX77" fmla="*/ 7968131 w 8099655"/>
              <a:gd name="connsiteY77" fmla="*/ 200416 h 2385091"/>
              <a:gd name="connsiteX78" fmla="*/ 7955605 w 8099655"/>
              <a:gd name="connsiteY78" fmla="*/ 156575 h 2385091"/>
              <a:gd name="connsiteX79" fmla="*/ 7924290 w 8099655"/>
              <a:gd name="connsiteY79" fmla="*/ 93945 h 2385091"/>
              <a:gd name="connsiteX80" fmla="*/ 7492142 w 8099655"/>
              <a:gd name="connsiteY80" fmla="*/ 100208 h 2385091"/>
              <a:gd name="connsiteX81" fmla="*/ 7460827 w 8099655"/>
              <a:gd name="connsiteY81" fmla="*/ 106471 h 2385091"/>
              <a:gd name="connsiteX82" fmla="*/ 7266674 w 8099655"/>
              <a:gd name="connsiteY82" fmla="*/ 112734 h 2385091"/>
              <a:gd name="connsiteX83" fmla="*/ 6897156 w 8099655"/>
              <a:gd name="connsiteY83" fmla="*/ 112734 h 2385091"/>
              <a:gd name="connsiteX84" fmla="*/ 6690477 w 8099655"/>
              <a:gd name="connsiteY84" fmla="*/ 106471 h 2385091"/>
              <a:gd name="connsiteX85" fmla="*/ 6201961 w 8099655"/>
              <a:gd name="connsiteY85" fmla="*/ 106471 h 2385091"/>
              <a:gd name="connsiteX86" fmla="*/ 5293825 w 8099655"/>
              <a:gd name="connsiteY86" fmla="*/ 100208 h 2385091"/>
              <a:gd name="connsiteX87" fmla="*/ 5087145 w 8099655"/>
              <a:gd name="connsiteY87" fmla="*/ 93945 h 2385091"/>
              <a:gd name="connsiteX88" fmla="*/ 5062093 w 8099655"/>
              <a:gd name="connsiteY88" fmla="*/ 87682 h 2385091"/>
              <a:gd name="connsiteX89" fmla="*/ 4993200 w 8099655"/>
              <a:gd name="connsiteY89" fmla="*/ 68893 h 2385091"/>
              <a:gd name="connsiteX90" fmla="*/ 4905518 w 8099655"/>
              <a:gd name="connsiteY90" fmla="*/ 50104 h 2385091"/>
              <a:gd name="connsiteX91" fmla="*/ 3346027 w 8099655"/>
              <a:gd name="connsiteY91" fmla="*/ 43841 h 2385091"/>
              <a:gd name="connsiteX92" fmla="*/ 2525572 w 8099655"/>
              <a:gd name="connsiteY92" fmla="*/ 25052 h 2385091"/>
              <a:gd name="connsiteX93" fmla="*/ 2425364 w 8099655"/>
              <a:gd name="connsiteY93" fmla="*/ 18789 h 2385091"/>
              <a:gd name="connsiteX94" fmla="*/ 2400312 w 8099655"/>
              <a:gd name="connsiteY94" fmla="*/ 12526 h 2385091"/>
              <a:gd name="connsiteX95" fmla="*/ 2381523 w 8099655"/>
              <a:gd name="connsiteY95" fmla="*/ 6263 h 2385091"/>
              <a:gd name="connsiteX96" fmla="*/ 1924323 w 8099655"/>
              <a:gd name="connsiteY96" fmla="*/ 0 h 2385091"/>
              <a:gd name="connsiteX97" fmla="*/ 1698855 w 8099655"/>
              <a:gd name="connsiteY97" fmla="*/ 6263 h 2385091"/>
              <a:gd name="connsiteX98" fmla="*/ 1554805 w 8099655"/>
              <a:gd name="connsiteY98" fmla="*/ 25052 h 2385091"/>
              <a:gd name="connsiteX99" fmla="*/ 1523490 w 8099655"/>
              <a:gd name="connsiteY99" fmla="*/ 31315 h 2385091"/>
              <a:gd name="connsiteX100" fmla="*/ 1410756 w 8099655"/>
              <a:gd name="connsiteY100" fmla="*/ 37578 h 2385091"/>
              <a:gd name="connsiteX101" fmla="*/ 1373178 w 8099655"/>
              <a:gd name="connsiteY101" fmla="*/ 43841 h 2385091"/>
              <a:gd name="connsiteX102" fmla="*/ 114312 w 8099655"/>
              <a:gd name="connsiteY102" fmla="*/ 81419 h 2385091"/>
              <a:gd name="connsiteX0" fmla="*/ 113252 w 8101612"/>
              <a:gd name="connsiteY0" fmla="*/ 51240 h 2385091"/>
              <a:gd name="connsiteX1" fmla="*/ 59414 w 8101612"/>
              <a:gd name="connsiteY1" fmla="*/ 225737 h 2385091"/>
              <a:gd name="connsiteX2" fmla="*/ 107216 w 8101612"/>
              <a:gd name="connsiteY2" fmla="*/ 544882 h 2385091"/>
              <a:gd name="connsiteX3" fmla="*/ 103743 w 8101612"/>
              <a:gd name="connsiteY3" fmla="*/ 613775 h 2385091"/>
              <a:gd name="connsiteX4" fmla="*/ 97480 w 8101612"/>
              <a:gd name="connsiteY4" fmla="*/ 839244 h 2385091"/>
              <a:gd name="connsiteX5" fmla="*/ 91217 w 8101612"/>
              <a:gd name="connsiteY5" fmla="*/ 858033 h 2385091"/>
              <a:gd name="connsiteX6" fmla="*/ 84954 w 8101612"/>
              <a:gd name="connsiteY6" fmla="*/ 883085 h 2385091"/>
              <a:gd name="connsiteX7" fmla="*/ 78691 w 8101612"/>
              <a:gd name="connsiteY7" fmla="*/ 1014608 h 2385091"/>
              <a:gd name="connsiteX8" fmla="*/ 72428 w 8101612"/>
              <a:gd name="connsiteY8" fmla="*/ 1045923 h 2385091"/>
              <a:gd name="connsiteX9" fmla="*/ 53639 w 8101612"/>
              <a:gd name="connsiteY9" fmla="*/ 1221288 h 2385091"/>
              <a:gd name="connsiteX10" fmla="*/ 59902 w 8101612"/>
              <a:gd name="connsiteY10" fmla="*/ 1722329 h 2385091"/>
              <a:gd name="connsiteX11" fmla="*/ 66165 w 8101612"/>
              <a:gd name="connsiteY11" fmla="*/ 1753644 h 2385091"/>
              <a:gd name="connsiteX12" fmla="*/ 53639 w 8101612"/>
              <a:gd name="connsiteY12" fmla="*/ 1979112 h 2385091"/>
              <a:gd name="connsiteX13" fmla="*/ 59902 w 8101612"/>
              <a:gd name="connsiteY13" fmla="*/ 2041742 h 2385091"/>
              <a:gd name="connsiteX14" fmla="*/ 72428 w 8101612"/>
              <a:gd name="connsiteY14" fmla="*/ 2066794 h 2385091"/>
              <a:gd name="connsiteX15" fmla="*/ 78691 w 8101612"/>
              <a:gd name="connsiteY15" fmla="*/ 2091847 h 2385091"/>
              <a:gd name="connsiteX16" fmla="*/ 84954 w 8101612"/>
              <a:gd name="connsiteY16" fmla="*/ 2179529 h 2385091"/>
              <a:gd name="connsiteX17" fmla="*/ 97480 w 8101612"/>
              <a:gd name="connsiteY17" fmla="*/ 2217107 h 2385091"/>
              <a:gd name="connsiteX18" fmla="*/ 135058 w 8101612"/>
              <a:gd name="connsiteY18" fmla="*/ 2292263 h 2385091"/>
              <a:gd name="connsiteX19" fmla="*/ 316686 w 8101612"/>
              <a:gd name="connsiteY19" fmla="*/ 2298526 h 2385091"/>
              <a:gd name="connsiteX20" fmla="*/ 611047 w 8101612"/>
              <a:gd name="connsiteY20" fmla="*/ 2311052 h 2385091"/>
              <a:gd name="connsiteX21" fmla="*/ 748834 w 8101612"/>
              <a:gd name="connsiteY21" fmla="*/ 2317315 h 2385091"/>
              <a:gd name="connsiteX22" fmla="*/ 1036932 w 8101612"/>
              <a:gd name="connsiteY22" fmla="*/ 2323578 h 2385091"/>
              <a:gd name="connsiteX23" fmla="*/ 1381398 w 8101612"/>
              <a:gd name="connsiteY23" fmla="*/ 2336104 h 2385091"/>
              <a:gd name="connsiteX24" fmla="*/ 1588077 w 8101612"/>
              <a:gd name="connsiteY24" fmla="*/ 2348630 h 2385091"/>
              <a:gd name="connsiteX25" fmla="*/ 2026488 w 8101612"/>
              <a:gd name="connsiteY25" fmla="*/ 2354893 h 2385091"/>
              <a:gd name="connsiteX26" fmla="*/ 3817710 w 8101612"/>
              <a:gd name="connsiteY26" fmla="*/ 2348630 h 2385091"/>
              <a:gd name="connsiteX27" fmla="*/ 3836499 w 8101612"/>
              <a:gd name="connsiteY27" fmla="*/ 2342367 h 2385091"/>
              <a:gd name="connsiteX28" fmla="*/ 3924182 w 8101612"/>
              <a:gd name="connsiteY28" fmla="*/ 2323578 h 2385091"/>
              <a:gd name="connsiteX29" fmla="*/ 3993075 w 8101612"/>
              <a:gd name="connsiteY29" fmla="*/ 2298526 h 2385091"/>
              <a:gd name="connsiteX30" fmla="*/ 4055705 w 8101612"/>
              <a:gd name="connsiteY30" fmla="*/ 2292263 h 2385091"/>
              <a:gd name="connsiteX31" fmla="*/ 4299962 w 8101612"/>
              <a:gd name="connsiteY31" fmla="*/ 2298526 h 2385091"/>
              <a:gd name="connsiteX32" fmla="*/ 4318751 w 8101612"/>
              <a:gd name="connsiteY32" fmla="*/ 2304789 h 2385091"/>
              <a:gd name="connsiteX33" fmla="*/ 4350066 w 8101612"/>
              <a:gd name="connsiteY33" fmla="*/ 2311052 h 2385091"/>
              <a:gd name="connsiteX34" fmla="*/ 4375118 w 8101612"/>
              <a:gd name="connsiteY34" fmla="*/ 2317315 h 2385091"/>
              <a:gd name="connsiteX35" fmla="*/ 4669480 w 8101612"/>
              <a:gd name="connsiteY35" fmla="*/ 2304789 h 2385091"/>
              <a:gd name="connsiteX36" fmla="*/ 4719584 w 8101612"/>
              <a:gd name="connsiteY36" fmla="*/ 2298526 h 2385091"/>
              <a:gd name="connsiteX37" fmla="*/ 4757162 w 8101612"/>
              <a:gd name="connsiteY37" fmla="*/ 2286000 h 2385091"/>
              <a:gd name="connsiteX38" fmla="*/ 4801003 w 8101612"/>
              <a:gd name="connsiteY38" fmla="*/ 2279737 h 2385091"/>
              <a:gd name="connsiteX39" fmla="*/ 4826055 w 8101612"/>
              <a:gd name="connsiteY39" fmla="*/ 2273474 h 2385091"/>
              <a:gd name="connsiteX40" fmla="*/ 4976368 w 8101612"/>
              <a:gd name="connsiteY40" fmla="*/ 2292263 h 2385091"/>
              <a:gd name="connsiteX41" fmla="*/ 5076576 w 8101612"/>
              <a:gd name="connsiteY41" fmla="*/ 2304789 h 2385091"/>
              <a:gd name="connsiteX42" fmla="*/ 5101628 w 8101612"/>
              <a:gd name="connsiteY42" fmla="*/ 2311052 h 2385091"/>
              <a:gd name="connsiteX43" fmla="*/ 6930428 w 8101612"/>
              <a:gd name="connsiteY43" fmla="*/ 2304789 h 2385091"/>
              <a:gd name="connsiteX44" fmla="*/ 7688253 w 8101612"/>
              <a:gd name="connsiteY44" fmla="*/ 2317315 h 2385091"/>
              <a:gd name="connsiteX45" fmla="*/ 7819776 w 8101612"/>
              <a:gd name="connsiteY45" fmla="*/ 2329841 h 2385091"/>
              <a:gd name="connsiteX46" fmla="*/ 7857354 w 8101612"/>
              <a:gd name="connsiteY46" fmla="*/ 2342367 h 2385091"/>
              <a:gd name="connsiteX47" fmla="*/ 7894932 w 8101612"/>
              <a:gd name="connsiteY47" fmla="*/ 2348630 h 2385091"/>
              <a:gd name="connsiteX48" fmla="*/ 7919984 w 8101612"/>
              <a:gd name="connsiteY48" fmla="*/ 2354893 h 2385091"/>
              <a:gd name="connsiteX49" fmla="*/ 8057771 w 8101612"/>
              <a:gd name="connsiteY49" fmla="*/ 2348630 h 2385091"/>
              <a:gd name="connsiteX50" fmla="*/ 8095349 w 8101612"/>
              <a:gd name="connsiteY50" fmla="*/ 2336104 h 2385091"/>
              <a:gd name="connsiteX51" fmla="*/ 8101612 w 8101612"/>
              <a:gd name="connsiteY51" fmla="*/ 2317315 h 2385091"/>
              <a:gd name="connsiteX52" fmla="*/ 8095349 w 8101612"/>
              <a:gd name="connsiteY52" fmla="*/ 2298526 h 2385091"/>
              <a:gd name="connsiteX53" fmla="*/ 8089086 w 8101612"/>
              <a:gd name="connsiteY53" fmla="*/ 2273474 h 2385091"/>
              <a:gd name="connsiteX54" fmla="*/ 8082823 w 8101612"/>
              <a:gd name="connsiteY54" fmla="*/ 2254685 h 2385091"/>
              <a:gd name="connsiteX55" fmla="*/ 8076560 w 8101612"/>
              <a:gd name="connsiteY55" fmla="*/ 2223370 h 2385091"/>
              <a:gd name="connsiteX56" fmla="*/ 8064034 w 8101612"/>
              <a:gd name="connsiteY56" fmla="*/ 2179529 h 2385091"/>
              <a:gd name="connsiteX57" fmla="*/ 8057771 w 8101612"/>
              <a:gd name="connsiteY57" fmla="*/ 2154477 h 2385091"/>
              <a:gd name="connsiteX58" fmla="*/ 8051508 w 8101612"/>
              <a:gd name="connsiteY58" fmla="*/ 2123162 h 2385091"/>
              <a:gd name="connsiteX59" fmla="*/ 8038982 w 8101612"/>
              <a:gd name="connsiteY59" fmla="*/ 2085584 h 2385091"/>
              <a:gd name="connsiteX60" fmla="*/ 8045245 w 8101612"/>
              <a:gd name="connsiteY60" fmla="*/ 1991638 h 2385091"/>
              <a:gd name="connsiteX61" fmla="*/ 8051508 w 8101612"/>
              <a:gd name="connsiteY61" fmla="*/ 1954060 h 2385091"/>
              <a:gd name="connsiteX62" fmla="*/ 8045245 w 8101612"/>
              <a:gd name="connsiteY62" fmla="*/ 1860115 h 2385091"/>
              <a:gd name="connsiteX63" fmla="*/ 8038982 w 8101612"/>
              <a:gd name="connsiteY63" fmla="*/ 1822537 h 2385091"/>
              <a:gd name="connsiteX64" fmla="*/ 8026455 w 8101612"/>
              <a:gd name="connsiteY64" fmla="*/ 1784959 h 2385091"/>
              <a:gd name="connsiteX65" fmla="*/ 8032718 w 8101612"/>
              <a:gd name="connsiteY65" fmla="*/ 1640910 h 2385091"/>
              <a:gd name="connsiteX66" fmla="*/ 8038982 w 8101612"/>
              <a:gd name="connsiteY66" fmla="*/ 1584542 h 2385091"/>
              <a:gd name="connsiteX67" fmla="*/ 8032718 w 8101612"/>
              <a:gd name="connsiteY67" fmla="*/ 1453019 h 2385091"/>
              <a:gd name="connsiteX68" fmla="*/ 8026455 w 8101612"/>
              <a:gd name="connsiteY68" fmla="*/ 1409178 h 2385091"/>
              <a:gd name="connsiteX69" fmla="*/ 8007666 w 8101612"/>
              <a:gd name="connsiteY69" fmla="*/ 1321496 h 2385091"/>
              <a:gd name="connsiteX70" fmla="*/ 8001403 w 8101612"/>
              <a:gd name="connsiteY70" fmla="*/ 1246340 h 2385091"/>
              <a:gd name="connsiteX71" fmla="*/ 7995140 w 8101612"/>
              <a:gd name="connsiteY71" fmla="*/ 1208762 h 2385091"/>
              <a:gd name="connsiteX72" fmla="*/ 8001403 w 8101612"/>
              <a:gd name="connsiteY72" fmla="*/ 1014608 h 2385091"/>
              <a:gd name="connsiteX73" fmla="*/ 7995140 w 8101612"/>
              <a:gd name="connsiteY73" fmla="*/ 350729 h 2385091"/>
              <a:gd name="connsiteX74" fmla="*/ 7988877 w 8101612"/>
              <a:gd name="connsiteY74" fmla="*/ 331940 h 2385091"/>
              <a:gd name="connsiteX75" fmla="*/ 7982614 w 8101612"/>
              <a:gd name="connsiteY75" fmla="*/ 281836 h 2385091"/>
              <a:gd name="connsiteX76" fmla="*/ 7976351 w 8101612"/>
              <a:gd name="connsiteY76" fmla="*/ 244257 h 2385091"/>
              <a:gd name="connsiteX77" fmla="*/ 7970088 w 8101612"/>
              <a:gd name="connsiteY77" fmla="*/ 200416 h 2385091"/>
              <a:gd name="connsiteX78" fmla="*/ 7957562 w 8101612"/>
              <a:gd name="connsiteY78" fmla="*/ 156575 h 2385091"/>
              <a:gd name="connsiteX79" fmla="*/ 7926247 w 8101612"/>
              <a:gd name="connsiteY79" fmla="*/ 93945 h 2385091"/>
              <a:gd name="connsiteX80" fmla="*/ 7494099 w 8101612"/>
              <a:gd name="connsiteY80" fmla="*/ 100208 h 2385091"/>
              <a:gd name="connsiteX81" fmla="*/ 7462784 w 8101612"/>
              <a:gd name="connsiteY81" fmla="*/ 106471 h 2385091"/>
              <a:gd name="connsiteX82" fmla="*/ 7268631 w 8101612"/>
              <a:gd name="connsiteY82" fmla="*/ 112734 h 2385091"/>
              <a:gd name="connsiteX83" fmla="*/ 6899113 w 8101612"/>
              <a:gd name="connsiteY83" fmla="*/ 112734 h 2385091"/>
              <a:gd name="connsiteX84" fmla="*/ 6692434 w 8101612"/>
              <a:gd name="connsiteY84" fmla="*/ 106471 h 2385091"/>
              <a:gd name="connsiteX85" fmla="*/ 6203918 w 8101612"/>
              <a:gd name="connsiteY85" fmla="*/ 106471 h 2385091"/>
              <a:gd name="connsiteX86" fmla="*/ 5295782 w 8101612"/>
              <a:gd name="connsiteY86" fmla="*/ 100208 h 2385091"/>
              <a:gd name="connsiteX87" fmla="*/ 5089102 w 8101612"/>
              <a:gd name="connsiteY87" fmla="*/ 93945 h 2385091"/>
              <a:gd name="connsiteX88" fmla="*/ 5064050 w 8101612"/>
              <a:gd name="connsiteY88" fmla="*/ 87682 h 2385091"/>
              <a:gd name="connsiteX89" fmla="*/ 4995157 w 8101612"/>
              <a:gd name="connsiteY89" fmla="*/ 68893 h 2385091"/>
              <a:gd name="connsiteX90" fmla="*/ 4907475 w 8101612"/>
              <a:gd name="connsiteY90" fmla="*/ 50104 h 2385091"/>
              <a:gd name="connsiteX91" fmla="*/ 3347984 w 8101612"/>
              <a:gd name="connsiteY91" fmla="*/ 43841 h 2385091"/>
              <a:gd name="connsiteX92" fmla="*/ 2527529 w 8101612"/>
              <a:gd name="connsiteY92" fmla="*/ 25052 h 2385091"/>
              <a:gd name="connsiteX93" fmla="*/ 2427321 w 8101612"/>
              <a:gd name="connsiteY93" fmla="*/ 18789 h 2385091"/>
              <a:gd name="connsiteX94" fmla="*/ 2402269 w 8101612"/>
              <a:gd name="connsiteY94" fmla="*/ 12526 h 2385091"/>
              <a:gd name="connsiteX95" fmla="*/ 2383480 w 8101612"/>
              <a:gd name="connsiteY95" fmla="*/ 6263 h 2385091"/>
              <a:gd name="connsiteX96" fmla="*/ 1926280 w 8101612"/>
              <a:gd name="connsiteY96" fmla="*/ 0 h 2385091"/>
              <a:gd name="connsiteX97" fmla="*/ 1700812 w 8101612"/>
              <a:gd name="connsiteY97" fmla="*/ 6263 h 2385091"/>
              <a:gd name="connsiteX98" fmla="*/ 1556762 w 8101612"/>
              <a:gd name="connsiteY98" fmla="*/ 25052 h 2385091"/>
              <a:gd name="connsiteX99" fmla="*/ 1525447 w 8101612"/>
              <a:gd name="connsiteY99" fmla="*/ 31315 h 2385091"/>
              <a:gd name="connsiteX100" fmla="*/ 1412713 w 8101612"/>
              <a:gd name="connsiteY100" fmla="*/ 37578 h 2385091"/>
              <a:gd name="connsiteX101" fmla="*/ 1375135 w 8101612"/>
              <a:gd name="connsiteY101" fmla="*/ 43841 h 2385091"/>
              <a:gd name="connsiteX102" fmla="*/ 113252 w 8101612"/>
              <a:gd name="connsiteY102" fmla="*/ 51240 h 2385091"/>
              <a:gd name="connsiteX0" fmla="*/ 78668 w 8067028"/>
              <a:gd name="connsiteY0" fmla="*/ 51240 h 2385091"/>
              <a:gd name="connsiteX1" fmla="*/ 24830 w 8067028"/>
              <a:gd name="connsiteY1" fmla="*/ 225737 h 2385091"/>
              <a:gd name="connsiteX2" fmla="*/ 72632 w 8067028"/>
              <a:gd name="connsiteY2" fmla="*/ 544882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04398 w 8067028"/>
              <a:gd name="connsiteY59" fmla="*/ 2085584 h 2385091"/>
              <a:gd name="connsiteX60" fmla="*/ 8010661 w 8067028"/>
              <a:gd name="connsiteY60" fmla="*/ 1991638 h 2385091"/>
              <a:gd name="connsiteX61" fmla="*/ 8016924 w 8067028"/>
              <a:gd name="connsiteY61" fmla="*/ 1954060 h 2385091"/>
              <a:gd name="connsiteX62" fmla="*/ 8010661 w 8067028"/>
              <a:gd name="connsiteY62" fmla="*/ 1860115 h 2385091"/>
              <a:gd name="connsiteX63" fmla="*/ 8004398 w 8067028"/>
              <a:gd name="connsiteY63" fmla="*/ 1822537 h 2385091"/>
              <a:gd name="connsiteX64" fmla="*/ 7991871 w 8067028"/>
              <a:gd name="connsiteY64" fmla="*/ 1784959 h 2385091"/>
              <a:gd name="connsiteX65" fmla="*/ 7998134 w 8067028"/>
              <a:gd name="connsiteY65" fmla="*/ 1640910 h 2385091"/>
              <a:gd name="connsiteX66" fmla="*/ 8004398 w 8067028"/>
              <a:gd name="connsiteY66" fmla="*/ 1584542 h 2385091"/>
              <a:gd name="connsiteX67" fmla="*/ 7998134 w 8067028"/>
              <a:gd name="connsiteY67" fmla="*/ 1453019 h 2385091"/>
              <a:gd name="connsiteX68" fmla="*/ 7991871 w 8067028"/>
              <a:gd name="connsiteY68" fmla="*/ 1409178 h 2385091"/>
              <a:gd name="connsiteX69" fmla="*/ 7973082 w 8067028"/>
              <a:gd name="connsiteY69" fmla="*/ 1321496 h 2385091"/>
              <a:gd name="connsiteX70" fmla="*/ 7966819 w 8067028"/>
              <a:gd name="connsiteY70" fmla="*/ 1246340 h 2385091"/>
              <a:gd name="connsiteX71" fmla="*/ 7960556 w 8067028"/>
              <a:gd name="connsiteY71" fmla="*/ 1208762 h 2385091"/>
              <a:gd name="connsiteX72" fmla="*/ 7966819 w 8067028"/>
              <a:gd name="connsiteY72" fmla="*/ 1014608 h 2385091"/>
              <a:gd name="connsiteX73" fmla="*/ 7960556 w 8067028"/>
              <a:gd name="connsiteY73" fmla="*/ 350729 h 2385091"/>
              <a:gd name="connsiteX74" fmla="*/ 7954293 w 8067028"/>
              <a:gd name="connsiteY74" fmla="*/ 331940 h 2385091"/>
              <a:gd name="connsiteX75" fmla="*/ 7948030 w 8067028"/>
              <a:gd name="connsiteY75" fmla="*/ 281836 h 2385091"/>
              <a:gd name="connsiteX76" fmla="*/ 7941767 w 8067028"/>
              <a:gd name="connsiteY76" fmla="*/ 244257 h 2385091"/>
              <a:gd name="connsiteX77" fmla="*/ 7935504 w 8067028"/>
              <a:gd name="connsiteY77" fmla="*/ 200416 h 2385091"/>
              <a:gd name="connsiteX78" fmla="*/ 7922978 w 8067028"/>
              <a:gd name="connsiteY78" fmla="*/ 156575 h 2385091"/>
              <a:gd name="connsiteX79" fmla="*/ 7891663 w 8067028"/>
              <a:gd name="connsiteY79" fmla="*/ 93945 h 2385091"/>
              <a:gd name="connsiteX80" fmla="*/ 7459515 w 8067028"/>
              <a:gd name="connsiteY80" fmla="*/ 100208 h 2385091"/>
              <a:gd name="connsiteX81" fmla="*/ 7428200 w 8067028"/>
              <a:gd name="connsiteY81" fmla="*/ 106471 h 2385091"/>
              <a:gd name="connsiteX82" fmla="*/ 7234047 w 8067028"/>
              <a:gd name="connsiteY82" fmla="*/ 112734 h 2385091"/>
              <a:gd name="connsiteX83" fmla="*/ 6864529 w 8067028"/>
              <a:gd name="connsiteY83" fmla="*/ 112734 h 2385091"/>
              <a:gd name="connsiteX84" fmla="*/ 6657850 w 8067028"/>
              <a:gd name="connsiteY84" fmla="*/ 106471 h 2385091"/>
              <a:gd name="connsiteX85" fmla="*/ 6169334 w 8067028"/>
              <a:gd name="connsiteY85" fmla="*/ 106471 h 2385091"/>
              <a:gd name="connsiteX86" fmla="*/ 5261198 w 8067028"/>
              <a:gd name="connsiteY86" fmla="*/ 100208 h 2385091"/>
              <a:gd name="connsiteX87" fmla="*/ 5054518 w 8067028"/>
              <a:gd name="connsiteY87" fmla="*/ 93945 h 2385091"/>
              <a:gd name="connsiteX88" fmla="*/ 5029466 w 8067028"/>
              <a:gd name="connsiteY88" fmla="*/ 87682 h 2385091"/>
              <a:gd name="connsiteX89" fmla="*/ 4960573 w 8067028"/>
              <a:gd name="connsiteY89" fmla="*/ 68893 h 2385091"/>
              <a:gd name="connsiteX90" fmla="*/ 4872891 w 8067028"/>
              <a:gd name="connsiteY90" fmla="*/ 50104 h 2385091"/>
              <a:gd name="connsiteX91" fmla="*/ 3313400 w 8067028"/>
              <a:gd name="connsiteY91" fmla="*/ 43841 h 2385091"/>
              <a:gd name="connsiteX92" fmla="*/ 2492945 w 8067028"/>
              <a:gd name="connsiteY92" fmla="*/ 25052 h 2385091"/>
              <a:gd name="connsiteX93" fmla="*/ 2392737 w 8067028"/>
              <a:gd name="connsiteY93" fmla="*/ 18789 h 2385091"/>
              <a:gd name="connsiteX94" fmla="*/ 2367685 w 8067028"/>
              <a:gd name="connsiteY94" fmla="*/ 12526 h 2385091"/>
              <a:gd name="connsiteX95" fmla="*/ 2348896 w 8067028"/>
              <a:gd name="connsiteY95" fmla="*/ 6263 h 2385091"/>
              <a:gd name="connsiteX96" fmla="*/ 1891696 w 8067028"/>
              <a:gd name="connsiteY96" fmla="*/ 0 h 2385091"/>
              <a:gd name="connsiteX97" fmla="*/ 1666228 w 8067028"/>
              <a:gd name="connsiteY97" fmla="*/ 6263 h 2385091"/>
              <a:gd name="connsiteX98" fmla="*/ 1522178 w 8067028"/>
              <a:gd name="connsiteY98" fmla="*/ 25052 h 2385091"/>
              <a:gd name="connsiteX99" fmla="*/ 1490863 w 8067028"/>
              <a:gd name="connsiteY99" fmla="*/ 31315 h 2385091"/>
              <a:gd name="connsiteX100" fmla="*/ 1378129 w 8067028"/>
              <a:gd name="connsiteY100" fmla="*/ 37578 h 2385091"/>
              <a:gd name="connsiteX101" fmla="*/ 1340551 w 8067028"/>
              <a:gd name="connsiteY101" fmla="*/ 43841 h 2385091"/>
              <a:gd name="connsiteX102" fmla="*/ 78668 w 8067028"/>
              <a:gd name="connsiteY10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04398 w 8067028"/>
              <a:gd name="connsiteY59" fmla="*/ 2085584 h 2385091"/>
              <a:gd name="connsiteX60" fmla="*/ 8010661 w 8067028"/>
              <a:gd name="connsiteY60" fmla="*/ 1991638 h 2385091"/>
              <a:gd name="connsiteX61" fmla="*/ 8016924 w 8067028"/>
              <a:gd name="connsiteY61" fmla="*/ 1954060 h 2385091"/>
              <a:gd name="connsiteX62" fmla="*/ 8010661 w 8067028"/>
              <a:gd name="connsiteY62" fmla="*/ 1860115 h 2385091"/>
              <a:gd name="connsiteX63" fmla="*/ 8004398 w 8067028"/>
              <a:gd name="connsiteY63" fmla="*/ 1822537 h 2385091"/>
              <a:gd name="connsiteX64" fmla="*/ 7991871 w 8067028"/>
              <a:gd name="connsiteY64" fmla="*/ 1784959 h 2385091"/>
              <a:gd name="connsiteX65" fmla="*/ 7998134 w 8067028"/>
              <a:gd name="connsiteY65" fmla="*/ 1640910 h 2385091"/>
              <a:gd name="connsiteX66" fmla="*/ 8004398 w 8067028"/>
              <a:gd name="connsiteY66" fmla="*/ 1584542 h 2385091"/>
              <a:gd name="connsiteX67" fmla="*/ 7998134 w 8067028"/>
              <a:gd name="connsiteY67" fmla="*/ 1453019 h 2385091"/>
              <a:gd name="connsiteX68" fmla="*/ 7991871 w 8067028"/>
              <a:gd name="connsiteY68" fmla="*/ 1409178 h 2385091"/>
              <a:gd name="connsiteX69" fmla="*/ 7973082 w 8067028"/>
              <a:gd name="connsiteY69" fmla="*/ 1321496 h 2385091"/>
              <a:gd name="connsiteX70" fmla="*/ 7966819 w 8067028"/>
              <a:gd name="connsiteY70" fmla="*/ 1246340 h 2385091"/>
              <a:gd name="connsiteX71" fmla="*/ 7960556 w 8067028"/>
              <a:gd name="connsiteY71" fmla="*/ 1208762 h 2385091"/>
              <a:gd name="connsiteX72" fmla="*/ 7966819 w 8067028"/>
              <a:gd name="connsiteY72" fmla="*/ 1014608 h 2385091"/>
              <a:gd name="connsiteX73" fmla="*/ 7960556 w 8067028"/>
              <a:gd name="connsiteY73" fmla="*/ 350729 h 2385091"/>
              <a:gd name="connsiteX74" fmla="*/ 7954293 w 8067028"/>
              <a:gd name="connsiteY74" fmla="*/ 331940 h 2385091"/>
              <a:gd name="connsiteX75" fmla="*/ 7948030 w 8067028"/>
              <a:gd name="connsiteY75" fmla="*/ 281836 h 2385091"/>
              <a:gd name="connsiteX76" fmla="*/ 7941767 w 8067028"/>
              <a:gd name="connsiteY76" fmla="*/ 244257 h 2385091"/>
              <a:gd name="connsiteX77" fmla="*/ 7935504 w 8067028"/>
              <a:gd name="connsiteY77" fmla="*/ 200416 h 2385091"/>
              <a:gd name="connsiteX78" fmla="*/ 7922978 w 8067028"/>
              <a:gd name="connsiteY78" fmla="*/ 156575 h 2385091"/>
              <a:gd name="connsiteX79" fmla="*/ 7891663 w 8067028"/>
              <a:gd name="connsiteY79" fmla="*/ 93945 h 2385091"/>
              <a:gd name="connsiteX80" fmla="*/ 7459515 w 8067028"/>
              <a:gd name="connsiteY80" fmla="*/ 100208 h 2385091"/>
              <a:gd name="connsiteX81" fmla="*/ 7428200 w 8067028"/>
              <a:gd name="connsiteY81" fmla="*/ 106471 h 2385091"/>
              <a:gd name="connsiteX82" fmla="*/ 7234047 w 8067028"/>
              <a:gd name="connsiteY82" fmla="*/ 112734 h 2385091"/>
              <a:gd name="connsiteX83" fmla="*/ 6864529 w 8067028"/>
              <a:gd name="connsiteY83" fmla="*/ 112734 h 2385091"/>
              <a:gd name="connsiteX84" fmla="*/ 6657850 w 8067028"/>
              <a:gd name="connsiteY84" fmla="*/ 106471 h 2385091"/>
              <a:gd name="connsiteX85" fmla="*/ 6169334 w 8067028"/>
              <a:gd name="connsiteY85" fmla="*/ 106471 h 2385091"/>
              <a:gd name="connsiteX86" fmla="*/ 5261198 w 8067028"/>
              <a:gd name="connsiteY86" fmla="*/ 100208 h 2385091"/>
              <a:gd name="connsiteX87" fmla="*/ 5054518 w 8067028"/>
              <a:gd name="connsiteY87" fmla="*/ 93945 h 2385091"/>
              <a:gd name="connsiteX88" fmla="*/ 5029466 w 8067028"/>
              <a:gd name="connsiteY88" fmla="*/ 87682 h 2385091"/>
              <a:gd name="connsiteX89" fmla="*/ 4960573 w 8067028"/>
              <a:gd name="connsiteY89" fmla="*/ 68893 h 2385091"/>
              <a:gd name="connsiteX90" fmla="*/ 4872891 w 8067028"/>
              <a:gd name="connsiteY90" fmla="*/ 50104 h 2385091"/>
              <a:gd name="connsiteX91" fmla="*/ 3313400 w 8067028"/>
              <a:gd name="connsiteY91" fmla="*/ 43841 h 2385091"/>
              <a:gd name="connsiteX92" fmla="*/ 2492945 w 8067028"/>
              <a:gd name="connsiteY92" fmla="*/ 25052 h 2385091"/>
              <a:gd name="connsiteX93" fmla="*/ 2392737 w 8067028"/>
              <a:gd name="connsiteY93" fmla="*/ 18789 h 2385091"/>
              <a:gd name="connsiteX94" fmla="*/ 2367685 w 8067028"/>
              <a:gd name="connsiteY94" fmla="*/ 12526 h 2385091"/>
              <a:gd name="connsiteX95" fmla="*/ 2348896 w 8067028"/>
              <a:gd name="connsiteY95" fmla="*/ 6263 h 2385091"/>
              <a:gd name="connsiteX96" fmla="*/ 1891696 w 8067028"/>
              <a:gd name="connsiteY96" fmla="*/ 0 h 2385091"/>
              <a:gd name="connsiteX97" fmla="*/ 1666228 w 8067028"/>
              <a:gd name="connsiteY97" fmla="*/ 6263 h 2385091"/>
              <a:gd name="connsiteX98" fmla="*/ 1522178 w 8067028"/>
              <a:gd name="connsiteY98" fmla="*/ 25052 h 2385091"/>
              <a:gd name="connsiteX99" fmla="*/ 1490863 w 8067028"/>
              <a:gd name="connsiteY99" fmla="*/ 31315 h 2385091"/>
              <a:gd name="connsiteX100" fmla="*/ 1378129 w 8067028"/>
              <a:gd name="connsiteY100" fmla="*/ 37578 h 2385091"/>
              <a:gd name="connsiteX101" fmla="*/ 1340551 w 8067028"/>
              <a:gd name="connsiteY101" fmla="*/ 43841 h 2385091"/>
              <a:gd name="connsiteX102" fmla="*/ 78668 w 8067028"/>
              <a:gd name="connsiteY10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23187 w 8067028"/>
              <a:gd name="connsiteY57" fmla="*/ 2154477 h 2385091"/>
              <a:gd name="connsiteX58" fmla="*/ 8016924 w 8067028"/>
              <a:gd name="connsiteY58" fmla="*/ 2123162 h 2385091"/>
              <a:gd name="connsiteX59" fmla="*/ 8010661 w 8067028"/>
              <a:gd name="connsiteY59" fmla="*/ 1991638 h 2385091"/>
              <a:gd name="connsiteX60" fmla="*/ 8016924 w 8067028"/>
              <a:gd name="connsiteY60" fmla="*/ 1954060 h 2385091"/>
              <a:gd name="connsiteX61" fmla="*/ 8010661 w 8067028"/>
              <a:gd name="connsiteY61" fmla="*/ 1860115 h 2385091"/>
              <a:gd name="connsiteX62" fmla="*/ 8004398 w 8067028"/>
              <a:gd name="connsiteY62" fmla="*/ 1822537 h 2385091"/>
              <a:gd name="connsiteX63" fmla="*/ 7991871 w 8067028"/>
              <a:gd name="connsiteY63" fmla="*/ 1784959 h 2385091"/>
              <a:gd name="connsiteX64" fmla="*/ 7998134 w 8067028"/>
              <a:gd name="connsiteY64" fmla="*/ 1640910 h 2385091"/>
              <a:gd name="connsiteX65" fmla="*/ 8004398 w 8067028"/>
              <a:gd name="connsiteY65" fmla="*/ 1584542 h 2385091"/>
              <a:gd name="connsiteX66" fmla="*/ 7998134 w 8067028"/>
              <a:gd name="connsiteY66" fmla="*/ 1453019 h 2385091"/>
              <a:gd name="connsiteX67" fmla="*/ 7991871 w 8067028"/>
              <a:gd name="connsiteY67" fmla="*/ 1409178 h 2385091"/>
              <a:gd name="connsiteX68" fmla="*/ 7973082 w 8067028"/>
              <a:gd name="connsiteY68" fmla="*/ 1321496 h 2385091"/>
              <a:gd name="connsiteX69" fmla="*/ 7966819 w 8067028"/>
              <a:gd name="connsiteY69" fmla="*/ 1246340 h 2385091"/>
              <a:gd name="connsiteX70" fmla="*/ 7960556 w 8067028"/>
              <a:gd name="connsiteY70" fmla="*/ 1208762 h 2385091"/>
              <a:gd name="connsiteX71" fmla="*/ 7966819 w 8067028"/>
              <a:gd name="connsiteY71" fmla="*/ 1014608 h 2385091"/>
              <a:gd name="connsiteX72" fmla="*/ 7960556 w 8067028"/>
              <a:gd name="connsiteY72" fmla="*/ 350729 h 2385091"/>
              <a:gd name="connsiteX73" fmla="*/ 7954293 w 8067028"/>
              <a:gd name="connsiteY73" fmla="*/ 331940 h 2385091"/>
              <a:gd name="connsiteX74" fmla="*/ 7948030 w 8067028"/>
              <a:gd name="connsiteY74" fmla="*/ 281836 h 2385091"/>
              <a:gd name="connsiteX75" fmla="*/ 7941767 w 8067028"/>
              <a:gd name="connsiteY75" fmla="*/ 244257 h 2385091"/>
              <a:gd name="connsiteX76" fmla="*/ 7935504 w 8067028"/>
              <a:gd name="connsiteY76" fmla="*/ 200416 h 2385091"/>
              <a:gd name="connsiteX77" fmla="*/ 7922978 w 8067028"/>
              <a:gd name="connsiteY77" fmla="*/ 156575 h 2385091"/>
              <a:gd name="connsiteX78" fmla="*/ 7891663 w 8067028"/>
              <a:gd name="connsiteY78" fmla="*/ 93945 h 2385091"/>
              <a:gd name="connsiteX79" fmla="*/ 7459515 w 8067028"/>
              <a:gd name="connsiteY79" fmla="*/ 100208 h 2385091"/>
              <a:gd name="connsiteX80" fmla="*/ 7428200 w 8067028"/>
              <a:gd name="connsiteY80" fmla="*/ 106471 h 2385091"/>
              <a:gd name="connsiteX81" fmla="*/ 7234047 w 8067028"/>
              <a:gd name="connsiteY81" fmla="*/ 112734 h 2385091"/>
              <a:gd name="connsiteX82" fmla="*/ 6864529 w 8067028"/>
              <a:gd name="connsiteY82" fmla="*/ 112734 h 2385091"/>
              <a:gd name="connsiteX83" fmla="*/ 6657850 w 8067028"/>
              <a:gd name="connsiteY83" fmla="*/ 106471 h 2385091"/>
              <a:gd name="connsiteX84" fmla="*/ 6169334 w 8067028"/>
              <a:gd name="connsiteY84" fmla="*/ 106471 h 2385091"/>
              <a:gd name="connsiteX85" fmla="*/ 5261198 w 8067028"/>
              <a:gd name="connsiteY85" fmla="*/ 100208 h 2385091"/>
              <a:gd name="connsiteX86" fmla="*/ 5054518 w 8067028"/>
              <a:gd name="connsiteY86" fmla="*/ 93945 h 2385091"/>
              <a:gd name="connsiteX87" fmla="*/ 5029466 w 8067028"/>
              <a:gd name="connsiteY87" fmla="*/ 87682 h 2385091"/>
              <a:gd name="connsiteX88" fmla="*/ 4960573 w 8067028"/>
              <a:gd name="connsiteY88" fmla="*/ 68893 h 2385091"/>
              <a:gd name="connsiteX89" fmla="*/ 4872891 w 8067028"/>
              <a:gd name="connsiteY89" fmla="*/ 50104 h 2385091"/>
              <a:gd name="connsiteX90" fmla="*/ 3313400 w 8067028"/>
              <a:gd name="connsiteY90" fmla="*/ 43841 h 2385091"/>
              <a:gd name="connsiteX91" fmla="*/ 2492945 w 8067028"/>
              <a:gd name="connsiteY91" fmla="*/ 25052 h 2385091"/>
              <a:gd name="connsiteX92" fmla="*/ 2392737 w 8067028"/>
              <a:gd name="connsiteY92" fmla="*/ 18789 h 2385091"/>
              <a:gd name="connsiteX93" fmla="*/ 2367685 w 8067028"/>
              <a:gd name="connsiteY93" fmla="*/ 12526 h 2385091"/>
              <a:gd name="connsiteX94" fmla="*/ 2348896 w 8067028"/>
              <a:gd name="connsiteY94" fmla="*/ 6263 h 2385091"/>
              <a:gd name="connsiteX95" fmla="*/ 1891696 w 8067028"/>
              <a:gd name="connsiteY95" fmla="*/ 0 h 2385091"/>
              <a:gd name="connsiteX96" fmla="*/ 1666228 w 8067028"/>
              <a:gd name="connsiteY96" fmla="*/ 6263 h 2385091"/>
              <a:gd name="connsiteX97" fmla="*/ 1522178 w 8067028"/>
              <a:gd name="connsiteY97" fmla="*/ 25052 h 2385091"/>
              <a:gd name="connsiteX98" fmla="*/ 1490863 w 8067028"/>
              <a:gd name="connsiteY98" fmla="*/ 31315 h 2385091"/>
              <a:gd name="connsiteX99" fmla="*/ 1378129 w 8067028"/>
              <a:gd name="connsiteY99" fmla="*/ 37578 h 2385091"/>
              <a:gd name="connsiteX100" fmla="*/ 1340551 w 8067028"/>
              <a:gd name="connsiteY100" fmla="*/ 43841 h 2385091"/>
              <a:gd name="connsiteX101" fmla="*/ 78668 w 8067028"/>
              <a:gd name="connsiteY101"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54502 w 8067028"/>
              <a:gd name="connsiteY53" fmla="*/ 2273474 h 2385091"/>
              <a:gd name="connsiteX54" fmla="*/ 8048239 w 8067028"/>
              <a:gd name="connsiteY54" fmla="*/ 2254685 h 2385091"/>
              <a:gd name="connsiteX55" fmla="*/ 8041976 w 8067028"/>
              <a:gd name="connsiteY55" fmla="*/ 2223370 h 2385091"/>
              <a:gd name="connsiteX56" fmla="*/ 8029450 w 8067028"/>
              <a:gd name="connsiteY56" fmla="*/ 2179529 h 2385091"/>
              <a:gd name="connsiteX57" fmla="*/ 8016924 w 8067028"/>
              <a:gd name="connsiteY57" fmla="*/ 2123162 h 2385091"/>
              <a:gd name="connsiteX58" fmla="*/ 8010661 w 8067028"/>
              <a:gd name="connsiteY58" fmla="*/ 1991638 h 2385091"/>
              <a:gd name="connsiteX59" fmla="*/ 8016924 w 8067028"/>
              <a:gd name="connsiteY59" fmla="*/ 1954060 h 2385091"/>
              <a:gd name="connsiteX60" fmla="*/ 8010661 w 8067028"/>
              <a:gd name="connsiteY60" fmla="*/ 1860115 h 2385091"/>
              <a:gd name="connsiteX61" fmla="*/ 8004398 w 8067028"/>
              <a:gd name="connsiteY61" fmla="*/ 1822537 h 2385091"/>
              <a:gd name="connsiteX62" fmla="*/ 7991871 w 8067028"/>
              <a:gd name="connsiteY62" fmla="*/ 1784959 h 2385091"/>
              <a:gd name="connsiteX63" fmla="*/ 7998134 w 8067028"/>
              <a:gd name="connsiteY63" fmla="*/ 1640910 h 2385091"/>
              <a:gd name="connsiteX64" fmla="*/ 8004398 w 8067028"/>
              <a:gd name="connsiteY64" fmla="*/ 1584542 h 2385091"/>
              <a:gd name="connsiteX65" fmla="*/ 7998134 w 8067028"/>
              <a:gd name="connsiteY65" fmla="*/ 1453019 h 2385091"/>
              <a:gd name="connsiteX66" fmla="*/ 7991871 w 8067028"/>
              <a:gd name="connsiteY66" fmla="*/ 1409178 h 2385091"/>
              <a:gd name="connsiteX67" fmla="*/ 7973082 w 8067028"/>
              <a:gd name="connsiteY67" fmla="*/ 1321496 h 2385091"/>
              <a:gd name="connsiteX68" fmla="*/ 7966819 w 8067028"/>
              <a:gd name="connsiteY68" fmla="*/ 1246340 h 2385091"/>
              <a:gd name="connsiteX69" fmla="*/ 7960556 w 8067028"/>
              <a:gd name="connsiteY69" fmla="*/ 1208762 h 2385091"/>
              <a:gd name="connsiteX70" fmla="*/ 7966819 w 8067028"/>
              <a:gd name="connsiteY70" fmla="*/ 1014608 h 2385091"/>
              <a:gd name="connsiteX71" fmla="*/ 7960556 w 8067028"/>
              <a:gd name="connsiteY71" fmla="*/ 350729 h 2385091"/>
              <a:gd name="connsiteX72" fmla="*/ 7954293 w 8067028"/>
              <a:gd name="connsiteY72" fmla="*/ 331940 h 2385091"/>
              <a:gd name="connsiteX73" fmla="*/ 7948030 w 8067028"/>
              <a:gd name="connsiteY73" fmla="*/ 281836 h 2385091"/>
              <a:gd name="connsiteX74" fmla="*/ 7941767 w 8067028"/>
              <a:gd name="connsiteY74" fmla="*/ 244257 h 2385091"/>
              <a:gd name="connsiteX75" fmla="*/ 7935504 w 8067028"/>
              <a:gd name="connsiteY75" fmla="*/ 200416 h 2385091"/>
              <a:gd name="connsiteX76" fmla="*/ 7922978 w 8067028"/>
              <a:gd name="connsiteY76" fmla="*/ 156575 h 2385091"/>
              <a:gd name="connsiteX77" fmla="*/ 7891663 w 8067028"/>
              <a:gd name="connsiteY77" fmla="*/ 93945 h 2385091"/>
              <a:gd name="connsiteX78" fmla="*/ 7459515 w 8067028"/>
              <a:gd name="connsiteY78" fmla="*/ 100208 h 2385091"/>
              <a:gd name="connsiteX79" fmla="*/ 7428200 w 8067028"/>
              <a:gd name="connsiteY79" fmla="*/ 106471 h 2385091"/>
              <a:gd name="connsiteX80" fmla="*/ 7234047 w 8067028"/>
              <a:gd name="connsiteY80" fmla="*/ 112734 h 2385091"/>
              <a:gd name="connsiteX81" fmla="*/ 6864529 w 8067028"/>
              <a:gd name="connsiteY81" fmla="*/ 112734 h 2385091"/>
              <a:gd name="connsiteX82" fmla="*/ 6657850 w 8067028"/>
              <a:gd name="connsiteY82" fmla="*/ 106471 h 2385091"/>
              <a:gd name="connsiteX83" fmla="*/ 6169334 w 8067028"/>
              <a:gd name="connsiteY83" fmla="*/ 106471 h 2385091"/>
              <a:gd name="connsiteX84" fmla="*/ 5261198 w 8067028"/>
              <a:gd name="connsiteY84" fmla="*/ 100208 h 2385091"/>
              <a:gd name="connsiteX85" fmla="*/ 5054518 w 8067028"/>
              <a:gd name="connsiteY85" fmla="*/ 93945 h 2385091"/>
              <a:gd name="connsiteX86" fmla="*/ 5029466 w 8067028"/>
              <a:gd name="connsiteY86" fmla="*/ 87682 h 2385091"/>
              <a:gd name="connsiteX87" fmla="*/ 4960573 w 8067028"/>
              <a:gd name="connsiteY87" fmla="*/ 68893 h 2385091"/>
              <a:gd name="connsiteX88" fmla="*/ 4872891 w 8067028"/>
              <a:gd name="connsiteY88" fmla="*/ 50104 h 2385091"/>
              <a:gd name="connsiteX89" fmla="*/ 3313400 w 8067028"/>
              <a:gd name="connsiteY89" fmla="*/ 43841 h 2385091"/>
              <a:gd name="connsiteX90" fmla="*/ 2492945 w 8067028"/>
              <a:gd name="connsiteY90" fmla="*/ 25052 h 2385091"/>
              <a:gd name="connsiteX91" fmla="*/ 2392737 w 8067028"/>
              <a:gd name="connsiteY91" fmla="*/ 18789 h 2385091"/>
              <a:gd name="connsiteX92" fmla="*/ 2367685 w 8067028"/>
              <a:gd name="connsiteY92" fmla="*/ 12526 h 2385091"/>
              <a:gd name="connsiteX93" fmla="*/ 2348896 w 8067028"/>
              <a:gd name="connsiteY93" fmla="*/ 6263 h 2385091"/>
              <a:gd name="connsiteX94" fmla="*/ 1891696 w 8067028"/>
              <a:gd name="connsiteY94" fmla="*/ 0 h 2385091"/>
              <a:gd name="connsiteX95" fmla="*/ 1666228 w 8067028"/>
              <a:gd name="connsiteY95" fmla="*/ 6263 h 2385091"/>
              <a:gd name="connsiteX96" fmla="*/ 1522178 w 8067028"/>
              <a:gd name="connsiteY96" fmla="*/ 25052 h 2385091"/>
              <a:gd name="connsiteX97" fmla="*/ 1490863 w 8067028"/>
              <a:gd name="connsiteY97" fmla="*/ 31315 h 2385091"/>
              <a:gd name="connsiteX98" fmla="*/ 1378129 w 8067028"/>
              <a:gd name="connsiteY98" fmla="*/ 37578 h 2385091"/>
              <a:gd name="connsiteX99" fmla="*/ 1340551 w 8067028"/>
              <a:gd name="connsiteY99" fmla="*/ 43841 h 2385091"/>
              <a:gd name="connsiteX100" fmla="*/ 78668 w 8067028"/>
              <a:gd name="connsiteY100"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48239 w 8067028"/>
              <a:gd name="connsiteY53" fmla="*/ 2254685 h 2385091"/>
              <a:gd name="connsiteX54" fmla="*/ 8041976 w 8067028"/>
              <a:gd name="connsiteY54" fmla="*/ 2223370 h 2385091"/>
              <a:gd name="connsiteX55" fmla="*/ 8029450 w 8067028"/>
              <a:gd name="connsiteY55" fmla="*/ 2179529 h 2385091"/>
              <a:gd name="connsiteX56" fmla="*/ 8016924 w 8067028"/>
              <a:gd name="connsiteY56" fmla="*/ 2123162 h 2385091"/>
              <a:gd name="connsiteX57" fmla="*/ 8010661 w 8067028"/>
              <a:gd name="connsiteY57" fmla="*/ 1991638 h 2385091"/>
              <a:gd name="connsiteX58" fmla="*/ 8016924 w 8067028"/>
              <a:gd name="connsiteY58" fmla="*/ 1954060 h 2385091"/>
              <a:gd name="connsiteX59" fmla="*/ 8010661 w 8067028"/>
              <a:gd name="connsiteY59" fmla="*/ 1860115 h 2385091"/>
              <a:gd name="connsiteX60" fmla="*/ 8004398 w 8067028"/>
              <a:gd name="connsiteY60" fmla="*/ 1822537 h 2385091"/>
              <a:gd name="connsiteX61" fmla="*/ 7991871 w 8067028"/>
              <a:gd name="connsiteY61" fmla="*/ 1784959 h 2385091"/>
              <a:gd name="connsiteX62" fmla="*/ 7998134 w 8067028"/>
              <a:gd name="connsiteY62" fmla="*/ 1640910 h 2385091"/>
              <a:gd name="connsiteX63" fmla="*/ 8004398 w 8067028"/>
              <a:gd name="connsiteY63" fmla="*/ 1584542 h 2385091"/>
              <a:gd name="connsiteX64" fmla="*/ 7998134 w 8067028"/>
              <a:gd name="connsiteY64" fmla="*/ 1453019 h 2385091"/>
              <a:gd name="connsiteX65" fmla="*/ 7991871 w 8067028"/>
              <a:gd name="connsiteY65" fmla="*/ 1409178 h 2385091"/>
              <a:gd name="connsiteX66" fmla="*/ 7973082 w 8067028"/>
              <a:gd name="connsiteY66" fmla="*/ 1321496 h 2385091"/>
              <a:gd name="connsiteX67" fmla="*/ 7966819 w 8067028"/>
              <a:gd name="connsiteY67" fmla="*/ 1246340 h 2385091"/>
              <a:gd name="connsiteX68" fmla="*/ 7960556 w 8067028"/>
              <a:gd name="connsiteY68" fmla="*/ 1208762 h 2385091"/>
              <a:gd name="connsiteX69" fmla="*/ 7966819 w 8067028"/>
              <a:gd name="connsiteY69" fmla="*/ 1014608 h 2385091"/>
              <a:gd name="connsiteX70" fmla="*/ 7960556 w 8067028"/>
              <a:gd name="connsiteY70" fmla="*/ 350729 h 2385091"/>
              <a:gd name="connsiteX71" fmla="*/ 7954293 w 8067028"/>
              <a:gd name="connsiteY71" fmla="*/ 331940 h 2385091"/>
              <a:gd name="connsiteX72" fmla="*/ 7948030 w 8067028"/>
              <a:gd name="connsiteY72" fmla="*/ 281836 h 2385091"/>
              <a:gd name="connsiteX73" fmla="*/ 7941767 w 8067028"/>
              <a:gd name="connsiteY73" fmla="*/ 244257 h 2385091"/>
              <a:gd name="connsiteX74" fmla="*/ 7935504 w 8067028"/>
              <a:gd name="connsiteY74" fmla="*/ 200416 h 2385091"/>
              <a:gd name="connsiteX75" fmla="*/ 7922978 w 8067028"/>
              <a:gd name="connsiteY75" fmla="*/ 156575 h 2385091"/>
              <a:gd name="connsiteX76" fmla="*/ 7891663 w 8067028"/>
              <a:gd name="connsiteY76" fmla="*/ 93945 h 2385091"/>
              <a:gd name="connsiteX77" fmla="*/ 7459515 w 8067028"/>
              <a:gd name="connsiteY77" fmla="*/ 100208 h 2385091"/>
              <a:gd name="connsiteX78" fmla="*/ 7428200 w 8067028"/>
              <a:gd name="connsiteY78" fmla="*/ 106471 h 2385091"/>
              <a:gd name="connsiteX79" fmla="*/ 7234047 w 8067028"/>
              <a:gd name="connsiteY79" fmla="*/ 112734 h 2385091"/>
              <a:gd name="connsiteX80" fmla="*/ 6864529 w 8067028"/>
              <a:gd name="connsiteY80" fmla="*/ 112734 h 2385091"/>
              <a:gd name="connsiteX81" fmla="*/ 6657850 w 8067028"/>
              <a:gd name="connsiteY81" fmla="*/ 106471 h 2385091"/>
              <a:gd name="connsiteX82" fmla="*/ 6169334 w 8067028"/>
              <a:gd name="connsiteY82" fmla="*/ 106471 h 2385091"/>
              <a:gd name="connsiteX83" fmla="*/ 5261198 w 8067028"/>
              <a:gd name="connsiteY83" fmla="*/ 100208 h 2385091"/>
              <a:gd name="connsiteX84" fmla="*/ 5054518 w 8067028"/>
              <a:gd name="connsiteY84" fmla="*/ 93945 h 2385091"/>
              <a:gd name="connsiteX85" fmla="*/ 5029466 w 8067028"/>
              <a:gd name="connsiteY85" fmla="*/ 87682 h 2385091"/>
              <a:gd name="connsiteX86" fmla="*/ 4960573 w 8067028"/>
              <a:gd name="connsiteY86" fmla="*/ 68893 h 2385091"/>
              <a:gd name="connsiteX87" fmla="*/ 4872891 w 8067028"/>
              <a:gd name="connsiteY87" fmla="*/ 50104 h 2385091"/>
              <a:gd name="connsiteX88" fmla="*/ 3313400 w 8067028"/>
              <a:gd name="connsiteY88" fmla="*/ 43841 h 2385091"/>
              <a:gd name="connsiteX89" fmla="*/ 2492945 w 8067028"/>
              <a:gd name="connsiteY89" fmla="*/ 25052 h 2385091"/>
              <a:gd name="connsiteX90" fmla="*/ 2392737 w 8067028"/>
              <a:gd name="connsiteY90" fmla="*/ 18789 h 2385091"/>
              <a:gd name="connsiteX91" fmla="*/ 2367685 w 8067028"/>
              <a:gd name="connsiteY91" fmla="*/ 12526 h 2385091"/>
              <a:gd name="connsiteX92" fmla="*/ 2348896 w 8067028"/>
              <a:gd name="connsiteY92" fmla="*/ 6263 h 2385091"/>
              <a:gd name="connsiteX93" fmla="*/ 1891696 w 8067028"/>
              <a:gd name="connsiteY93" fmla="*/ 0 h 2385091"/>
              <a:gd name="connsiteX94" fmla="*/ 1666228 w 8067028"/>
              <a:gd name="connsiteY94" fmla="*/ 6263 h 2385091"/>
              <a:gd name="connsiteX95" fmla="*/ 1522178 w 8067028"/>
              <a:gd name="connsiteY95" fmla="*/ 25052 h 2385091"/>
              <a:gd name="connsiteX96" fmla="*/ 1490863 w 8067028"/>
              <a:gd name="connsiteY96" fmla="*/ 31315 h 2385091"/>
              <a:gd name="connsiteX97" fmla="*/ 1378129 w 8067028"/>
              <a:gd name="connsiteY97" fmla="*/ 37578 h 2385091"/>
              <a:gd name="connsiteX98" fmla="*/ 1340551 w 8067028"/>
              <a:gd name="connsiteY98" fmla="*/ 43841 h 2385091"/>
              <a:gd name="connsiteX99" fmla="*/ 78668 w 8067028"/>
              <a:gd name="connsiteY99"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7885400 w 8067028"/>
              <a:gd name="connsiteY48" fmla="*/ 2354893 h 2385091"/>
              <a:gd name="connsiteX49" fmla="*/ 8023187 w 8067028"/>
              <a:gd name="connsiteY49" fmla="*/ 2348630 h 2385091"/>
              <a:gd name="connsiteX50" fmla="*/ 8060765 w 8067028"/>
              <a:gd name="connsiteY50" fmla="*/ 2336104 h 2385091"/>
              <a:gd name="connsiteX51" fmla="*/ 8067028 w 8067028"/>
              <a:gd name="connsiteY51" fmla="*/ 2317315 h 2385091"/>
              <a:gd name="connsiteX52" fmla="*/ 8060765 w 8067028"/>
              <a:gd name="connsiteY52" fmla="*/ 2298526 h 2385091"/>
              <a:gd name="connsiteX53" fmla="*/ 8041976 w 8067028"/>
              <a:gd name="connsiteY53" fmla="*/ 2223370 h 2385091"/>
              <a:gd name="connsiteX54" fmla="*/ 8029450 w 8067028"/>
              <a:gd name="connsiteY54" fmla="*/ 2179529 h 2385091"/>
              <a:gd name="connsiteX55" fmla="*/ 8016924 w 8067028"/>
              <a:gd name="connsiteY55" fmla="*/ 2123162 h 2385091"/>
              <a:gd name="connsiteX56" fmla="*/ 8010661 w 8067028"/>
              <a:gd name="connsiteY56" fmla="*/ 1991638 h 2385091"/>
              <a:gd name="connsiteX57" fmla="*/ 8016924 w 8067028"/>
              <a:gd name="connsiteY57" fmla="*/ 1954060 h 2385091"/>
              <a:gd name="connsiteX58" fmla="*/ 8010661 w 8067028"/>
              <a:gd name="connsiteY58" fmla="*/ 1860115 h 2385091"/>
              <a:gd name="connsiteX59" fmla="*/ 8004398 w 8067028"/>
              <a:gd name="connsiteY59" fmla="*/ 1822537 h 2385091"/>
              <a:gd name="connsiteX60" fmla="*/ 7991871 w 8067028"/>
              <a:gd name="connsiteY60" fmla="*/ 1784959 h 2385091"/>
              <a:gd name="connsiteX61" fmla="*/ 7998134 w 8067028"/>
              <a:gd name="connsiteY61" fmla="*/ 1640910 h 2385091"/>
              <a:gd name="connsiteX62" fmla="*/ 8004398 w 8067028"/>
              <a:gd name="connsiteY62" fmla="*/ 1584542 h 2385091"/>
              <a:gd name="connsiteX63" fmla="*/ 7998134 w 8067028"/>
              <a:gd name="connsiteY63" fmla="*/ 1453019 h 2385091"/>
              <a:gd name="connsiteX64" fmla="*/ 7991871 w 8067028"/>
              <a:gd name="connsiteY64" fmla="*/ 1409178 h 2385091"/>
              <a:gd name="connsiteX65" fmla="*/ 7973082 w 8067028"/>
              <a:gd name="connsiteY65" fmla="*/ 1321496 h 2385091"/>
              <a:gd name="connsiteX66" fmla="*/ 7966819 w 8067028"/>
              <a:gd name="connsiteY66" fmla="*/ 1246340 h 2385091"/>
              <a:gd name="connsiteX67" fmla="*/ 7960556 w 8067028"/>
              <a:gd name="connsiteY67" fmla="*/ 1208762 h 2385091"/>
              <a:gd name="connsiteX68" fmla="*/ 7966819 w 8067028"/>
              <a:gd name="connsiteY68" fmla="*/ 1014608 h 2385091"/>
              <a:gd name="connsiteX69" fmla="*/ 7960556 w 8067028"/>
              <a:gd name="connsiteY69" fmla="*/ 350729 h 2385091"/>
              <a:gd name="connsiteX70" fmla="*/ 7954293 w 8067028"/>
              <a:gd name="connsiteY70" fmla="*/ 331940 h 2385091"/>
              <a:gd name="connsiteX71" fmla="*/ 7948030 w 8067028"/>
              <a:gd name="connsiteY71" fmla="*/ 281836 h 2385091"/>
              <a:gd name="connsiteX72" fmla="*/ 7941767 w 8067028"/>
              <a:gd name="connsiteY72" fmla="*/ 244257 h 2385091"/>
              <a:gd name="connsiteX73" fmla="*/ 7935504 w 8067028"/>
              <a:gd name="connsiteY73" fmla="*/ 200416 h 2385091"/>
              <a:gd name="connsiteX74" fmla="*/ 7922978 w 8067028"/>
              <a:gd name="connsiteY74" fmla="*/ 156575 h 2385091"/>
              <a:gd name="connsiteX75" fmla="*/ 7891663 w 8067028"/>
              <a:gd name="connsiteY75" fmla="*/ 93945 h 2385091"/>
              <a:gd name="connsiteX76" fmla="*/ 7459515 w 8067028"/>
              <a:gd name="connsiteY76" fmla="*/ 100208 h 2385091"/>
              <a:gd name="connsiteX77" fmla="*/ 7428200 w 8067028"/>
              <a:gd name="connsiteY77" fmla="*/ 106471 h 2385091"/>
              <a:gd name="connsiteX78" fmla="*/ 7234047 w 8067028"/>
              <a:gd name="connsiteY78" fmla="*/ 112734 h 2385091"/>
              <a:gd name="connsiteX79" fmla="*/ 6864529 w 8067028"/>
              <a:gd name="connsiteY79" fmla="*/ 112734 h 2385091"/>
              <a:gd name="connsiteX80" fmla="*/ 6657850 w 8067028"/>
              <a:gd name="connsiteY80" fmla="*/ 106471 h 2385091"/>
              <a:gd name="connsiteX81" fmla="*/ 6169334 w 8067028"/>
              <a:gd name="connsiteY81" fmla="*/ 106471 h 2385091"/>
              <a:gd name="connsiteX82" fmla="*/ 5261198 w 8067028"/>
              <a:gd name="connsiteY82" fmla="*/ 100208 h 2385091"/>
              <a:gd name="connsiteX83" fmla="*/ 5054518 w 8067028"/>
              <a:gd name="connsiteY83" fmla="*/ 93945 h 2385091"/>
              <a:gd name="connsiteX84" fmla="*/ 5029466 w 8067028"/>
              <a:gd name="connsiteY84" fmla="*/ 87682 h 2385091"/>
              <a:gd name="connsiteX85" fmla="*/ 4960573 w 8067028"/>
              <a:gd name="connsiteY85" fmla="*/ 68893 h 2385091"/>
              <a:gd name="connsiteX86" fmla="*/ 4872891 w 8067028"/>
              <a:gd name="connsiteY86" fmla="*/ 50104 h 2385091"/>
              <a:gd name="connsiteX87" fmla="*/ 3313400 w 8067028"/>
              <a:gd name="connsiteY87" fmla="*/ 43841 h 2385091"/>
              <a:gd name="connsiteX88" fmla="*/ 2492945 w 8067028"/>
              <a:gd name="connsiteY88" fmla="*/ 25052 h 2385091"/>
              <a:gd name="connsiteX89" fmla="*/ 2392737 w 8067028"/>
              <a:gd name="connsiteY89" fmla="*/ 18789 h 2385091"/>
              <a:gd name="connsiteX90" fmla="*/ 2367685 w 8067028"/>
              <a:gd name="connsiteY90" fmla="*/ 12526 h 2385091"/>
              <a:gd name="connsiteX91" fmla="*/ 2348896 w 8067028"/>
              <a:gd name="connsiteY91" fmla="*/ 6263 h 2385091"/>
              <a:gd name="connsiteX92" fmla="*/ 1891696 w 8067028"/>
              <a:gd name="connsiteY92" fmla="*/ 0 h 2385091"/>
              <a:gd name="connsiteX93" fmla="*/ 1666228 w 8067028"/>
              <a:gd name="connsiteY93" fmla="*/ 6263 h 2385091"/>
              <a:gd name="connsiteX94" fmla="*/ 1522178 w 8067028"/>
              <a:gd name="connsiteY94" fmla="*/ 25052 h 2385091"/>
              <a:gd name="connsiteX95" fmla="*/ 1490863 w 8067028"/>
              <a:gd name="connsiteY95" fmla="*/ 31315 h 2385091"/>
              <a:gd name="connsiteX96" fmla="*/ 1378129 w 8067028"/>
              <a:gd name="connsiteY96" fmla="*/ 37578 h 2385091"/>
              <a:gd name="connsiteX97" fmla="*/ 1340551 w 8067028"/>
              <a:gd name="connsiteY97" fmla="*/ 43841 h 2385091"/>
              <a:gd name="connsiteX98" fmla="*/ 78668 w 8067028"/>
              <a:gd name="connsiteY98"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7860348 w 8067028"/>
              <a:gd name="connsiteY47" fmla="*/ 2348630 h 2385091"/>
              <a:gd name="connsiteX48" fmla="*/ 8023187 w 8067028"/>
              <a:gd name="connsiteY48" fmla="*/ 2348630 h 2385091"/>
              <a:gd name="connsiteX49" fmla="*/ 8060765 w 8067028"/>
              <a:gd name="connsiteY49" fmla="*/ 2336104 h 2385091"/>
              <a:gd name="connsiteX50" fmla="*/ 8067028 w 8067028"/>
              <a:gd name="connsiteY50" fmla="*/ 2317315 h 2385091"/>
              <a:gd name="connsiteX51" fmla="*/ 8060765 w 8067028"/>
              <a:gd name="connsiteY51" fmla="*/ 2298526 h 2385091"/>
              <a:gd name="connsiteX52" fmla="*/ 8041976 w 8067028"/>
              <a:gd name="connsiteY52" fmla="*/ 2223370 h 2385091"/>
              <a:gd name="connsiteX53" fmla="*/ 8029450 w 8067028"/>
              <a:gd name="connsiteY53" fmla="*/ 2179529 h 2385091"/>
              <a:gd name="connsiteX54" fmla="*/ 8016924 w 8067028"/>
              <a:gd name="connsiteY54" fmla="*/ 2123162 h 2385091"/>
              <a:gd name="connsiteX55" fmla="*/ 8010661 w 8067028"/>
              <a:gd name="connsiteY55" fmla="*/ 1991638 h 2385091"/>
              <a:gd name="connsiteX56" fmla="*/ 8016924 w 8067028"/>
              <a:gd name="connsiteY56" fmla="*/ 1954060 h 2385091"/>
              <a:gd name="connsiteX57" fmla="*/ 8010661 w 8067028"/>
              <a:gd name="connsiteY57" fmla="*/ 1860115 h 2385091"/>
              <a:gd name="connsiteX58" fmla="*/ 8004398 w 8067028"/>
              <a:gd name="connsiteY58" fmla="*/ 1822537 h 2385091"/>
              <a:gd name="connsiteX59" fmla="*/ 7991871 w 8067028"/>
              <a:gd name="connsiteY59" fmla="*/ 1784959 h 2385091"/>
              <a:gd name="connsiteX60" fmla="*/ 7998134 w 8067028"/>
              <a:gd name="connsiteY60" fmla="*/ 1640910 h 2385091"/>
              <a:gd name="connsiteX61" fmla="*/ 8004398 w 8067028"/>
              <a:gd name="connsiteY61" fmla="*/ 1584542 h 2385091"/>
              <a:gd name="connsiteX62" fmla="*/ 7998134 w 8067028"/>
              <a:gd name="connsiteY62" fmla="*/ 1453019 h 2385091"/>
              <a:gd name="connsiteX63" fmla="*/ 7991871 w 8067028"/>
              <a:gd name="connsiteY63" fmla="*/ 1409178 h 2385091"/>
              <a:gd name="connsiteX64" fmla="*/ 7973082 w 8067028"/>
              <a:gd name="connsiteY64" fmla="*/ 1321496 h 2385091"/>
              <a:gd name="connsiteX65" fmla="*/ 7966819 w 8067028"/>
              <a:gd name="connsiteY65" fmla="*/ 1246340 h 2385091"/>
              <a:gd name="connsiteX66" fmla="*/ 7960556 w 8067028"/>
              <a:gd name="connsiteY66" fmla="*/ 1208762 h 2385091"/>
              <a:gd name="connsiteX67" fmla="*/ 7966819 w 8067028"/>
              <a:gd name="connsiteY67" fmla="*/ 1014608 h 2385091"/>
              <a:gd name="connsiteX68" fmla="*/ 7960556 w 8067028"/>
              <a:gd name="connsiteY68" fmla="*/ 350729 h 2385091"/>
              <a:gd name="connsiteX69" fmla="*/ 7954293 w 8067028"/>
              <a:gd name="connsiteY69" fmla="*/ 331940 h 2385091"/>
              <a:gd name="connsiteX70" fmla="*/ 7948030 w 8067028"/>
              <a:gd name="connsiteY70" fmla="*/ 281836 h 2385091"/>
              <a:gd name="connsiteX71" fmla="*/ 7941767 w 8067028"/>
              <a:gd name="connsiteY71" fmla="*/ 244257 h 2385091"/>
              <a:gd name="connsiteX72" fmla="*/ 7935504 w 8067028"/>
              <a:gd name="connsiteY72" fmla="*/ 200416 h 2385091"/>
              <a:gd name="connsiteX73" fmla="*/ 7922978 w 8067028"/>
              <a:gd name="connsiteY73" fmla="*/ 156575 h 2385091"/>
              <a:gd name="connsiteX74" fmla="*/ 7891663 w 8067028"/>
              <a:gd name="connsiteY74" fmla="*/ 93945 h 2385091"/>
              <a:gd name="connsiteX75" fmla="*/ 7459515 w 8067028"/>
              <a:gd name="connsiteY75" fmla="*/ 100208 h 2385091"/>
              <a:gd name="connsiteX76" fmla="*/ 7428200 w 8067028"/>
              <a:gd name="connsiteY76" fmla="*/ 106471 h 2385091"/>
              <a:gd name="connsiteX77" fmla="*/ 7234047 w 8067028"/>
              <a:gd name="connsiteY77" fmla="*/ 112734 h 2385091"/>
              <a:gd name="connsiteX78" fmla="*/ 6864529 w 8067028"/>
              <a:gd name="connsiteY78" fmla="*/ 112734 h 2385091"/>
              <a:gd name="connsiteX79" fmla="*/ 6657850 w 8067028"/>
              <a:gd name="connsiteY79" fmla="*/ 106471 h 2385091"/>
              <a:gd name="connsiteX80" fmla="*/ 6169334 w 8067028"/>
              <a:gd name="connsiteY80" fmla="*/ 106471 h 2385091"/>
              <a:gd name="connsiteX81" fmla="*/ 5261198 w 8067028"/>
              <a:gd name="connsiteY81" fmla="*/ 100208 h 2385091"/>
              <a:gd name="connsiteX82" fmla="*/ 5054518 w 8067028"/>
              <a:gd name="connsiteY82" fmla="*/ 93945 h 2385091"/>
              <a:gd name="connsiteX83" fmla="*/ 5029466 w 8067028"/>
              <a:gd name="connsiteY83" fmla="*/ 87682 h 2385091"/>
              <a:gd name="connsiteX84" fmla="*/ 4960573 w 8067028"/>
              <a:gd name="connsiteY84" fmla="*/ 68893 h 2385091"/>
              <a:gd name="connsiteX85" fmla="*/ 4872891 w 8067028"/>
              <a:gd name="connsiteY85" fmla="*/ 50104 h 2385091"/>
              <a:gd name="connsiteX86" fmla="*/ 3313400 w 8067028"/>
              <a:gd name="connsiteY86" fmla="*/ 43841 h 2385091"/>
              <a:gd name="connsiteX87" fmla="*/ 2492945 w 8067028"/>
              <a:gd name="connsiteY87" fmla="*/ 25052 h 2385091"/>
              <a:gd name="connsiteX88" fmla="*/ 2392737 w 8067028"/>
              <a:gd name="connsiteY88" fmla="*/ 18789 h 2385091"/>
              <a:gd name="connsiteX89" fmla="*/ 2367685 w 8067028"/>
              <a:gd name="connsiteY89" fmla="*/ 12526 h 2385091"/>
              <a:gd name="connsiteX90" fmla="*/ 2348896 w 8067028"/>
              <a:gd name="connsiteY90" fmla="*/ 6263 h 2385091"/>
              <a:gd name="connsiteX91" fmla="*/ 1891696 w 8067028"/>
              <a:gd name="connsiteY91" fmla="*/ 0 h 2385091"/>
              <a:gd name="connsiteX92" fmla="*/ 1666228 w 8067028"/>
              <a:gd name="connsiteY92" fmla="*/ 6263 h 2385091"/>
              <a:gd name="connsiteX93" fmla="*/ 1522178 w 8067028"/>
              <a:gd name="connsiteY93" fmla="*/ 25052 h 2385091"/>
              <a:gd name="connsiteX94" fmla="*/ 1490863 w 8067028"/>
              <a:gd name="connsiteY94" fmla="*/ 31315 h 2385091"/>
              <a:gd name="connsiteX95" fmla="*/ 1378129 w 8067028"/>
              <a:gd name="connsiteY95" fmla="*/ 37578 h 2385091"/>
              <a:gd name="connsiteX96" fmla="*/ 1340551 w 8067028"/>
              <a:gd name="connsiteY96" fmla="*/ 43841 h 2385091"/>
              <a:gd name="connsiteX97" fmla="*/ 78668 w 8067028"/>
              <a:gd name="connsiteY97"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785192 w 8067028"/>
              <a:gd name="connsiteY45" fmla="*/ 2329841 h 2385091"/>
              <a:gd name="connsiteX46" fmla="*/ 7822770 w 8067028"/>
              <a:gd name="connsiteY46" fmla="*/ 2342367 h 2385091"/>
              <a:gd name="connsiteX47" fmla="*/ 8023187 w 8067028"/>
              <a:gd name="connsiteY47" fmla="*/ 2348630 h 2385091"/>
              <a:gd name="connsiteX48" fmla="*/ 8060765 w 8067028"/>
              <a:gd name="connsiteY48" fmla="*/ 2336104 h 2385091"/>
              <a:gd name="connsiteX49" fmla="*/ 8067028 w 8067028"/>
              <a:gd name="connsiteY49" fmla="*/ 2317315 h 2385091"/>
              <a:gd name="connsiteX50" fmla="*/ 8060765 w 8067028"/>
              <a:gd name="connsiteY50" fmla="*/ 2298526 h 2385091"/>
              <a:gd name="connsiteX51" fmla="*/ 8041976 w 8067028"/>
              <a:gd name="connsiteY51" fmla="*/ 2223370 h 2385091"/>
              <a:gd name="connsiteX52" fmla="*/ 8029450 w 8067028"/>
              <a:gd name="connsiteY52" fmla="*/ 2179529 h 2385091"/>
              <a:gd name="connsiteX53" fmla="*/ 8016924 w 8067028"/>
              <a:gd name="connsiteY53" fmla="*/ 2123162 h 2385091"/>
              <a:gd name="connsiteX54" fmla="*/ 8010661 w 8067028"/>
              <a:gd name="connsiteY54" fmla="*/ 1991638 h 2385091"/>
              <a:gd name="connsiteX55" fmla="*/ 8016924 w 8067028"/>
              <a:gd name="connsiteY55" fmla="*/ 1954060 h 2385091"/>
              <a:gd name="connsiteX56" fmla="*/ 8010661 w 8067028"/>
              <a:gd name="connsiteY56" fmla="*/ 1860115 h 2385091"/>
              <a:gd name="connsiteX57" fmla="*/ 8004398 w 8067028"/>
              <a:gd name="connsiteY57" fmla="*/ 1822537 h 2385091"/>
              <a:gd name="connsiteX58" fmla="*/ 7991871 w 8067028"/>
              <a:gd name="connsiteY58" fmla="*/ 1784959 h 2385091"/>
              <a:gd name="connsiteX59" fmla="*/ 7998134 w 8067028"/>
              <a:gd name="connsiteY59" fmla="*/ 1640910 h 2385091"/>
              <a:gd name="connsiteX60" fmla="*/ 8004398 w 8067028"/>
              <a:gd name="connsiteY60" fmla="*/ 1584542 h 2385091"/>
              <a:gd name="connsiteX61" fmla="*/ 7998134 w 8067028"/>
              <a:gd name="connsiteY61" fmla="*/ 1453019 h 2385091"/>
              <a:gd name="connsiteX62" fmla="*/ 7991871 w 8067028"/>
              <a:gd name="connsiteY62" fmla="*/ 1409178 h 2385091"/>
              <a:gd name="connsiteX63" fmla="*/ 7973082 w 8067028"/>
              <a:gd name="connsiteY63" fmla="*/ 1321496 h 2385091"/>
              <a:gd name="connsiteX64" fmla="*/ 7966819 w 8067028"/>
              <a:gd name="connsiteY64" fmla="*/ 1246340 h 2385091"/>
              <a:gd name="connsiteX65" fmla="*/ 7960556 w 8067028"/>
              <a:gd name="connsiteY65" fmla="*/ 1208762 h 2385091"/>
              <a:gd name="connsiteX66" fmla="*/ 7966819 w 8067028"/>
              <a:gd name="connsiteY66" fmla="*/ 1014608 h 2385091"/>
              <a:gd name="connsiteX67" fmla="*/ 7960556 w 8067028"/>
              <a:gd name="connsiteY67" fmla="*/ 350729 h 2385091"/>
              <a:gd name="connsiteX68" fmla="*/ 7954293 w 8067028"/>
              <a:gd name="connsiteY68" fmla="*/ 331940 h 2385091"/>
              <a:gd name="connsiteX69" fmla="*/ 7948030 w 8067028"/>
              <a:gd name="connsiteY69" fmla="*/ 281836 h 2385091"/>
              <a:gd name="connsiteX70" fmla="*/ 7941767 w 8067028"/>
              <a:gd name="connsiteY70" fmla="*/ 244257 h 2385091"/>
              <a:gd name="connsiteX71" fmla="*/ 7935504 w 8067028"/>
              <a:gd name="connsiteY71" fmla="*/ 200416 h 2385091"/>
              <a:gd name="connsiteX72" fmla="*/ 7922978 w 8067028"/>
              <a:gd name="connsiteY72" fmla="*/ 156575 h 2385091"/>
              <a:gd name="connsiteX73" fmla="*/ 7891663 w 8067028"/>
              <a:gd name="connsiteY73" fmla="*/ 93945 h 2385091"/>
              <a:gd name="connsiteX74" fmla="*/ 7459515 w 8067028"/>
              <a:gd name="connsiteY74" fmla="*/ 100208 h 2385091"/>
              <a:gd name="connsiteX75" fmla="*/ 7428200 w 8067028"/>
              <a:gd name="connsiteY75" fmla="*/ 106471 h 2385091"/>
              <a:gd name="connsiteX76" fmla="*/ 7234047 w 8067028"/>
              <a:gd name="connsiteY76" fmla="*/ 112734 h 2385091"/>
              <a:gd name="connsiteX77" fmla="*/ 6864529 w 8067028"/>
              <a:gd name="connsiteY77" fmla="*/ 112734 h 2385091"/>
              <a:gd name="connsiteX78" fmla="*/ 6657850 w 8067028"/>
              <a:gd name="connsiteY78" fmla="*/ 106471 h 2385091"/>
              <a:gd name="connsiteX79" fmla="*/ 6169334 w 8067028"/>
              <a:gd name="connsiteY79" fmla="*/ 106471 h 2385091"/>
              <a:gd name="connsiteX80" fmla="*/ 5261198 w 8067028"/>
              <a:gd name="connsiteY80" fmla="*/ 100208 h 2385091"/>
              <a:gd name="connsiteX81" fmla="*/ 5054518 w 8067028"/>
              <a:gd name="connsiteY81" fmla="*/ 93945 h 2385091"/>
              <a:gd name="connsiteX82" fmla="*/ 5029466 w 8067028"/>
              <a:gd name="connsiteY82" fmla="*/ 87682 h 2385091"/>
              <a:gd name="connsiteX83" fmla="*/ 4960573 w 8067028"/>
              <a:gd name="connsiteY83" fmla="*/ 68893 h 2385091"/>
              <a:gd name="connsiteX84" fmla="*/ 4872891 w 8067028"/>
              <a:gd name="connsiteY84" fmla="*/ 50104 h 2385091"/>
              <a:gd name="connsiteX85" fmla="*/ 3313400 w 8067028"/>
              <a:gd name="connsiteY85" fmla="*/ 43841 h 2385091"/>
              <a:gd name="connsiteX86" fmla="*/ 2492945 w 8067028"/>
              <a:gd name="connsiteY86" fmla="*/ 25052 h 2385091"/>
              <a:gd name="connsiteX87" fmla="*/ 2392737 w 8067028"/>
              <a:gd name="connsiteY87" fmla="*/ 18789 h 2385091"/>
              <a:gd name="connsiteX88" fmla="*/ 2367685 w 8067028"/>
              <a:gd name="connsiteY88" fmla="*/ 12526 h 2385091"/>
              <a:gd name="connsiteX89" fmla="*/ 2348896 w 8067028"/>
              <a:gd name="connsiteY89" fmla="*/ 6263 h 2385091"/>
              <a:gd name="connsiteX90" fmla="*/ 1891696 w 8067028"/>
              <a:gd name="connsiteY90" fmla="*/ 0 h 2385091"/>
              <a:gd name="connsiteX91" fmla="*/ 1666228 w 8067028"/>
              <a:gd name="connsiteY91" fmla="*/ 6263 h 2385091"/>
              <a:gd name="connsiteX92" fmla="*/ 1522178 w 8067028"/>
              <a:gd name="connsiteY92" fmla="*/ 25052 h 2385091"/>
              <a:gd name="connsiteX93" fmla="*/ 1490863 w 8067028"/>
              <a:gd name="connsiteY93" fmla="*/ 31315 h 2385091"/>
              <a:gd name="connsiteX94" fmla="*/ 1378129 w 8067028"/>
              <a:gd name="connsiteY94" fmla="*/ 37578 h 2385091"/>
              <a:gd name="connsiteX95" fmla="*/ 1340551 w 8067028"/>
              <a:gd name="connsiteY95" fmla="*/ 43841 h 2385091"/>
              <a:gd name="connsiteX96" fmla="*/ 78668 w 8067028"/>
              <a:gd name="connsiteY96"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10661 w 8067028"/>
              <a:gd name="connsiteY55" fmla="*/ 1860115 h 2385091"/>
              <a:gd name="connsiteX56" fmla="*/ 8004398 w 8067028"/>
              <a:gd name="connsiteY56" fmla="*/ 1822537 h 2385091"/>
              <a:gd name="connsiteX57" fmla="*/ 7991871 w 8067028"/>
              <a:gd name="connsiteY57" fmla="*/ 1784959 h 2385091"/>
              <a:gd name="connsiteX58" fmla="*/ 7998134 w 8067028"/>
              <a:gd name="connsiteY58" fmla="*/ 1640910 h 2385091"/>
              <a:gd name="connsiteX59" fmla="*/ 8004398 w 8067028"/>
              <a:gd name="connsiteY59" fmla="*/ 1584542 h 2385091"/>
              <a:gd name="connsiteX60" fmla="*/ 7998134 w 8067028"/>
              <a:gd name="connsiteY60" fmla="*/ 1453019 h 2385091"/>
              <a:gd name="connsiteX61" fmla="*/ 7991871 w 8067028"/>
              <a:gd name="connsiteY61" fmla="*/ 1409178 h 2385091"/>
              <a:gd name="connsiteX62" fmla="*/ 7973082 w 8067028"/>
              <a:gd name="connsiteY62" fmla="*/ 1321496 h 2385091"/>
              <a:gd name="connsiteX63" fmla="*/ 7966819 w 8067028"/>
              <a:gd name="connsiteY63" fmla="*/ 1246340 h 2385091"/>
              <a:gd name="connsiteX64" fmla="*/ 7960556 w 8067028"/>
              <a:gd name="connsiteY64" fmla="*/ 1208762 h 2385091"/>
              <a:gd name="connsiteX65" fmla="*/ 7966819 w 8067028"/>
              <a:gd name="connsiteY65" fmla="*/ 1014608 h 2385091"/>
              <a:gd name="connsiteX66" fmla="*/ 7960556 w 8067028"/>
              <a:gd name="connsiteY66" fmla="*/ 350729 h 2385091"/>
              <a:gd name="connsiteX67" fmla="*/ 7954293 w 8067028"/>
              <a:gd name="connsiteY67" fmla="*/ 331940 h 2385091"/>
              <a:gd name="connsiteX68" fmla="*/ 7948030 w 8067028"/>
              <a:gd name="connsiteY68" fmla="*/ 281836 h 2385091"/>
              <a:gd name="connsiteX69" fmla="*/ 7941767 w 8067028"/>
              <a:gd name="connsiteY69" fmla="*/ 244257 h 2385091"/>
              <a:gd name="connsiteX70" fmla="*/ 7935504 w 8067028"/>
              <a:gd name="connsiteY70" fmla="*/ 200416 h 2385091"/>
              <a:gd name="connsiteX71" fmla="*/ 7922978 w 8067028"/>
              <a:gd name="connsiteY71" fmla="*/ 156575 h 2385091"/>
              <a:gd name="connsiteX72" fmla="*/ 7891663 w 8067028"/>
              <a:gd name="connsiteY72" fmla="*/ 93945 h 2385091"/>
              <a:gd name="connsiteX73" fmla="*/ 7459515 w 8067028"/>
              <a:gd name="connsiteY73" fmla="*/ 100208 h 2385091"/>
              <a:gd name="connsiteX74" fmla="*/ 7428200 w 8067028"/>
              <a:gd name="connsiteY74" fmla="*/ 106471 h 2385091"/>
              <a:gd name="connsiteX75" fmla="*/ 7234047 w 8067028"/>
              <a:gd name="connsiteY75" fmla="*/ 112734 h 2385091"/>
              <a:gd name="connsiteX76" fmla="*/ 6864529 w 8067028"/>
              <a:gd name="connsiteY76" fmla="*/ 112734 h 2385091"/>
              <a:gd name="connsiteX77" fmla="*/ 6657850 w 8067028"/>
              <a:gd name="connsiteY77" fmla="*/ 106471 h 2385091"/>
              <a:gd name="connsiteX78" fmla="*/ 6169334 w 8067028"/>
              <a:gd name="connsiteY78" fmla="*/ 106471 h 2385091"/>
              <a:gd name="connsiteX79" fmla="*/ 5261198 w 8067028"/>
              <a:gd name="connsiteY79" fmla="*/ 100208 h 2385091"/>
              <a:gd name="connsiteX80" fmla="*/ 5054518 w 8067028"/>
              <a:gd name="connsiteY80" fmla="*/ 93945 h 2385091"/>
              <a:gd name="connsiteX81" fmla="*/ 5029466 w 8067028"/>
              <a:gd name="connsiteY81" fmla="*/ 87682 h 2385091"/>
              <a:gd name="connsiteX82" fmla="*/ 4960573 w 8067028"/>
              <a:gd name="connsiteY82" fmla="*/ 68893 h 2385091"/>
              <a:gd name="connsiteX83" fmla="*/ 4872891 w 8067028"/>
              <a:gd name="connsiteY83" fmla="*/ 50104 h 2385091"/>
              <a:gd name="connsiteX84" fmla="*/ 3313400 w 8067028"/>
              <a:gd name="connsiteY84" fmla="*/ 43841 h 2385091"/>
              <a:gd name="connsiteX85" fmla="*/ 2492945 w 8067028"/>
              <a:gd name="connsiteY85" fmla="*/ 25052 h 2385091"/>
              <a:gd name="connsiteX86" fmla="*/ 2392737 w 8067028"/>
              <a:gd name="connsiteY86" fmla="*/ 18789 h 2385091"/>
              <a:gd name="connsiteX87" fmla="*/ 2367685 w 8067028"/>
              <a:gd name="connsiteY87" fmla="*/ 12526 h 2385091"/>
              <a:gd name="connsiteX88" fmla="*/ 2348896 w 8067028"/>
              <a:gd name="connsiteY88" fmla="*/ 6263 h 2385091"/>
              <a:gd name="connsiteX89" fmla="*/ 1891696 w 8067028"/>
              <a:gd name="connsiteY89" fmla="*/ 0 h 2385091"/>
              <a:gd name="connsiteX90" fmla="*/ 1666228 w 8067028"/>
              <a:gd name="connsiteY90" fmla="*/ 6263 h 2385091"/>
              <a:gd name="connsiteX91" fmla="*/ 1522178 w 8067028"/>
              <a:gd name="connsiteY91" fmla="*/ 25052 h 2385091"/>
              <a:gd name="connsiteX92" fmla="*/ 1490863 w 8067028"/>
              <a:gd name="connsiteY92" fmla="*/ 31315 h 2385091"/>
              <a:gd name="connsiteX93" fmla="*/ 1378129 w 8067028"/>
              <a:gd name="connsiteY93" fmla="*/ 37578 h 2385091"/>
              <a:gd name="connsiteX94" fmla="*/ 1340551 w 8067028"/>
              <a:gd name="connsiteY94" fmla="*/ 43841 h 2385091"/>
              <a:gd name="connsiteX95" fmla="*/ 78668 w 8067028"/>
              <a:gd name="connsiteY95"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1871 w 8067028"/>
              <a:gd name="connsiteY56" fmla="*/ 1784959 h 2385091"/>
              <a:gd name="connsiteX57" fmla="*/ 7998134 w 8067028"/>
              <a:gd name="connsiteY57" fmla="*/ 1640910 h 2385091"/>
              <a:gd name="connsiteX58" fmla="*/ 8004398 w 8067028"/>
              <a:gd name="connsiteY58" fmla="*/ 1584542 h 2385091"/>
              <a:gd name="connsiteX59" fmla="*/ 7998134 w 8067028"/>
              <a:gd name="connsiteY59" fmla="*/ 1453019 h 2385091"/>
              <a:gd name="connsiteX60" fmla="*/ 7991871 w 8067028"/>
              <a:gd name="connsiteY60" fmla="*/ 1409178 h 2385091"/>
              <a:gd name="connsiteX61" fmla="*/ 7973082 w 8067028"/>
              <a:gd name="connsiteY61" fmla="*/ 1321496 h 2385091"/>
              <a:gd name="connsiteX62" fmla="*/ 7966819 w 8067028"/>
              <a:gd name="connsiteY62" fmla="*/ 1246340 h 2385091"/>
              <a:gd name="connsiteX63" fmla="*/ 7960556 w 8067028"/>
              <a:gd name="connsiteY63" fmla="*/ 1208762 h 2385091"/>
              <a:gd name="connsiteX64" fmla="*/ 7966819 w 8067028"/>
              <a:gd name="connsiteY64" fmla="*/ 1014608 h 2385091"/>
              <a:gd name="connsiteX65" fmla="*/ 7960556 w 8067028"/>
              <a:gd name="connsiteY65" fmla="*/ 350729 h 2385091"/>
              <a:gd name="connsiteX66" fmla="*/ 7954293 w 8067028"/>
              <a:gd name="connsiteY66" fmla="*/ 331940 h 2385091"/>
              <a:gd name="connsiteX67" fmla="*/ 7948030 w 8067028"/>
              <a:gd name="connsiteY67" fmla="*/ 281836 h 2385091"/>
              <a:gd name="connsiteX68" fmla="*/ 7941767 w 8067028"/>
              <a:gd name="connsiteY68" fmla="*/ 244257 h 2385091"/>
              <a:gd name="connsiteX69" fmla="*/ 7935504 w 8067028"/>
              <a:gd name="connsiteY69" fmla="*/ 200416 h 2385091"/>
              <a:gd name="connsiteX70" fmla="*/ 7922978 w 8067028"/>
              <a:gd name="connsiteY70" fmla="*/ 156575 h 2385091"/>
              <a:gd name="connsiteX71" fmla="*/ 7891663 w 8067028"/>
              <a:gd name="connsiteY71" fmla="*/ 93945 h 2385091"/>
              <a:gd name="connsiteX72" fmla="*/ 7459515 w 8067028"/>
              <a:gd name="connsiteY72" fmla="*/ 100208 h 2385091"/>
              <a:gd name="connsiteX73" fmla="*/ 7428200 w 8067028"/>
              <a:gd name="connsiteY73" fmla="*/ 106471 h 2385091"/>
              <a:gd name="connsiteX74" fmla="*/ 7234047 w 8067028"/>
              <a:gd name="connsiteY74" fmla="*/ 112734 h 2385091"/>
              <a:gd name="connsiteX75" fmla="*/ 6864529 w 8067028"/>
              <a:gd name="connsiteY75" fmla="*/ 112734 h 2385091"/>
              <a:gd name="connsiteX76" fmla="*/ 6657850 w 8067028"/>
              <a:gd name="connsiteY76" fmla="*/ 106471 h 2385091"/>
              <a:gd name="connsiteX77" fmla="*/ 6169334 w 8067028"/>
              <a:gd name="connsiteY77" fmla="*/ 106471 h 2385091"/>
              <a:gd name="connsiteX78" fmla="*/ 5261198 w 8067028"/>
              <a:gd name="connsiteY78" fmla="*/ 100208 h 2385091"/>
              <a:gd name="connsiteX79" fmla="*/ 5054518 w 8067028"/>
              <a:gd name="connsiteY79" fmla="*/ 93945 h 2385091"/>
              <a:gd name="connsiteX80" fmla="*/ 5029466 w 8067028"/>
              <a:gd name="connsiteY80" fmla="*/ 87682 h 2385091"/>
              <a:gd name="connsiteX81" fmla="*/ 4960573 w 8067028"/>
              <a:gd name="connsiteY81" fmla="*/ 68893 h 2385091"/>
              <a:gd name="connsiteX82" fmla="*/ 4872891 w 8067028"/>
              <a:gd name="connsiteY82" fmla="*/ 50104 h 2385091"/>
              <a:gd name="connsiteX83" fmla="*/ 3313400 w 8067028"/>
              <a:gd name="connsiteY83" fmla="*/ 43841 h 2385091"/>
              <a:gd name="connsiteX84" fmla="*/ 2492945 w 8067028"/>
              <a:gd name="connsiteY84" fmla="*/ 25052 h 2385091"/>
              <a:gd name="connsiteX85" fmla="*/ 2392737 w 8067028"/>
              <a:gd name="connsiteY85" fmla="*/ 18789 h 2385091"/>
              <a:gd name="connsiteX86" fmla="*/ 2367685 w 8067028"/>
              <a:gd name="connsiteY86" fmla="*/ 12526 h 2385091"/>
              <a:gd name="connsiteX87" fmla="*/ 2348896 w 8067028"/>
              <a:gd name="connsiteY87" fmla="*/ 6263 h 2385091"/>
              <a:gd name="connsiteX88" fmla="*/ 1891696 w 8067028"/>
              <a:gd name="connsiteY88" fmla="*/ 0 h 2385091"/>
              <a:gd name="connsiteX89" fmla="*/ 1666228 w 8067028"/>
              <a:gd name="connsiteY89" fmla="*/ 6263 h 2385091"/>
              <a:gd name="connsiteX90" fmla="*/ 1522178 w 8067028"/>
              <a:gd name="connsiteY90" fmla="*/ 25052 h 2385091"/>
              <a:gd name="connsiteX91" fmla="*/ 1490863 w 8067028"/>
              <a:gd name="connsiteY91" fmla="*/ 31315 h 2385091"/>
              <a:gd name="connsiteX92" fmla="*/ 1378129 w 8067028"/>
              <a:gd name="connsiteY92" fmla="*/ 37578 h 2385091"/>
              <a:gd name="connsiteX93" fmla="*/ 1340551 w 8067028"/>
              <a:gd name="connsiteY93" fmla="*/ 43841 h 2385091"/>
              <a:gd name="connsiteX94" fmla="*/ 78668 w 8067028"/>
              <a:gd name="connsiteY94"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91871 w 8067028"/>
              <a:gd name="connsiteY59" fmla="*/ 1409178 h 2385091"/>
              <a:gd name="connsiteX60" fmla="*/ 7973082 w 8067028"/>
              <a:gd name="connsiteY60" fmla="*/ 1321496 h 2385091"/>
              <a:gd name="connsiteX61" fmla="*/ 7966819 w 8067028"/>
              <a:gd name="connsiteY61" fmla="*/ 1246340 h 2385091"/>
              <a:gd name="connsiteX62" fmla="*/ 7960556 w 8067028"/>
              <a:gd name="connsiteY62" fmla="*/ 1208762 h 2385091"/>
              <a:gd name="connsiteX63" fmla="*/ 7966819 w 8067028"/>
              <a:gd name="connsiteY63" fmla="*/ 1014608 h 2385091"/>
              <a:gd name="connsiteX64" fmla="*/ 7960556 w 8067028"/>
              <a:gd name="connsiteY64" fmla="*/ 350729 h 2385091"/>
              <a:gd name="connsiteX65" fmla="*/ 7954293 w 8067028"/>
              <a:gd name="connsiteY65" fmla="*/ 331940 h 2385091"/>
              <a:gd name="connsiteX66" fmla="*/ 7948030 w 8067028"/>
              <a:gd name="connsiteY66" fmla="*/ 281836 h 2385091"/>
              <a:gd name="connsiteX67" fmla="*/ 7941767 w 8067028"/>
              <a:gd name="connsiteY67" fmla="*/ 244257 h 2385091"/>
              <a:gd name="connsiteX68" fmla="*/ 7935504 w 8067028"/>
              <a:gd name="connsiteY68" fmla="*/ 200416 h 2385091"/>
              <a:gd name="connsiteX69" fmla="*/ 7922978 w 8067028"/>
              <a:gd name="connsiteY69" fmla="*/ 156575 h 2385091"/>
              <a:gd name="connsiteX70" fmla="*/ 7891663 w 8067028"/>
              <a:gd name="connsiteY70" fmla="*/ 93945 h 2385091"/>
              <a:gd name="connsiteX71" fmla="*/ 7459515 w 8067028"/>
              <a:gd name="connsiteY71" fmla="*/ 100208 h 2385091"/>
              <a:gd name="connsiteX72" fmla="*/ 7428200 w 8067028"/>
              <a:gd name="connsiteY72" fmla="*/ 106471 h 2385091"/>
              <a:gd name="connsiteX73" fmla="*/ 7234047 w 8067028"/>
              <a:gd name="connsiteY73" fmla="*/ 112734 h 2385091"/>
              <a:gd name="connsiteX74" fmla="*/ 6864529 w 8067028"/>
              <a:gd name="connsiteY74" fmla="*/ 112734 h 2385091"/>
              <a:gd name="connsiteX75" fmla="*/ 6657850 w 8067028"/>
              <a:gd name="connsiteY75" fmla="*/ 106471 h 2385091"/>
              <a:gd name="connsiteX76" fmla="*/ 6169334 w 8067028"/>
              <a:gd name="connsiteY76" fmla="*/ 106471 h 2385091"/>
              <a:gd name="connsiteX77" fmla="*/ 5261198 w 8067028"/>
              <a:gd name="connsiteY77" fmla="*/ 100208 h 2385091"/>
              <a:gd name="connsiteX78" fmla="*/ 5054518 w 8067028"/>
              <a:gd name="connsiteY78" fmla="*/ 93945 h 2385091"/>
              <a:gd name="connsiteX79" fmla="*/ 5029466 w 8067028"/>
              <a:gd name="connsiteY79" fmla="*/ 87682 h 2385091"/>
              <a:gd name="connsiteX80" fmla="*/ 4960573 w 8067028"/>
              <a:gd name="connsiteY80" fmla="*/ 68893 h 2385091"/>
              <a:gd name="connsiteX81" fmla="*/ 4872891 w 8067028"/>
              <a:gd name="connsiteY81" fmla="*/ 50104 h 2385091"/>
              <a:gd name="connsiteX82" fmla="*/ 3313400 w 8067028"/>
              <a:gd name="connsiteY82" fmla="*/ 43841 h 2385091"/>
              <a:gd name="connsiteX83" fmla="*/ 2492945 w 8067028"/>
              <a:gd name="connsiteY83" fmla="*/ 25052 h 2385091"/>
              <a:gd name="connsiteX84" fmla="*/ 2392737 w 8067028"/>
              <a:gd name="connsiteY84" fmla="*/ 18789 h 2385091"/>
              <a:gd name="connsiteX85" fmla="*/ 2367685 w 8067028"/>
              <a:gd name="connsiteY85" fmla="*/ 12526 h 2385091"/>
              <a:gd name="connsiteX86" fmla="*/ 2348896 w 8067028"/>
              <a:gd name="connsiteY86" fmla="*/ 6263 h 2385091"/>
              <a:gd name="connsiteX87" fmla="*/ 1891696 w 8067028"/>
              <a:gd name="connsiteY87" fmla="*/ 0 h 2385091"/>
              <a:gd name="connsiteX88" fmla="*/ 1666228 w 8067028"/>
              <a:gd name="connsiteY88" fmla="*/ 6263 h 2385091"/>
              <a:gd name="connsiteX89" fmla="*/ 1522178 w 8067028"/>
              <a:gd name="connsiteY89" fmla="*/ 25052 h 2385091"/>
              <a:gd name="connsiteX90" fmla="*/ 1490863 w 8067028"/>
              <a:gd name="connsiteY90" fmla="*/ 31315 h 2385091"/>
              <a:gd name="connsiteX91" fmla="*/ 1378129 w 8067028"/>
              <a:gd name="connsiteY91" fmla="*/ 37578 h 2385091"/>
              <a:gd name="connsiteX92" fmla="*/ 1340551 w 8067028"/>
              <a:gd name="connsiteY92" fmla="*/ 43841 h 2385091"/>
              <a:gd name="connsiteX93" fmla="*/ 78668 w 8067028"/>
              <a:gd name="connsiteY93"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73082 w 8067028"/>
              <a:gd name="connsiteY59" fmla="*/ 1321496 h 2385091"/>
              <a:gd name="connsiteX60" fmla="*/ 7966819 w 8067028"/>
              <a:gd name="connsiteY60" fmla="*/ 1246340 h 2385091"/>
              <a:gd name="connsiteX61" fmla="*/ 7960556 w 8067028"/>
              <a:gd name="connsiteY61" fmla="*/ 1208762 h 2385091"/>
              <a:gd name="connsiteX62" fmla="*/ 7966819 w 8067028"/>
              <a:gd name="connsiteY62" fmla="*/ 1014608 h 2385091"/>
              <a:gd name="connsiteX63" fmla="*/ 7960556 w 8067028"/>
              <a:gd name="connsiteY63" fmla="*/ 350729 h 2385091"/>
              <a:gd name="connsiteX64" fmla="*/ 7954293 w 8067028"/>
              <a:gd name="connsiteY64" fmla="*/ 331940 h 2385091"/>
              <a:gd name="connsiteX65" fmla="*/ 7948030 w 8067028"/>
              <a:gd name="connsiteY65" fmla="*/ 281836 h 2385091"/>
              <a:gd name="connsiteX66" fmla="*/ 7941767 w 8067028"/>
              <a:gd name="connsiteY66" fmla="*/ 244257 h 2385091"/>
              <a:gd name="connsiteX67" fmla="*/ 7935504 w 8067028"/>
              <a:gd name="connsiteY67" fmla="*/ 200416 h 2385091"/>
              <a:gd name="connsiteX68" fmla="*/ 7922978 w 8067028"/>
              <a:gd name="connsiteY68" fmla="*/ 156575 h 2385091"/>
              <a:gd name="connsiteX69" fmla="*/ 7891663 w 8067028"/>
              <a:gd name="connsiteY69" fmla="*/ 93945 h 2385091"/>
              <a:gd name="connsiteX70" fmla="*/ 7459515 w 8067028"/>
              <a:gd name="connsiteY70" fmla="*/ 100208 h 2385091"/>
              <a:gd name="connsiteX71" fmla="*/ 7428200 w 8067028"/>
              <a:gd name="connsiteY71" fmla="*/ 106471 h 2385091"/>
              <a:gd name="connsiteX72" fmla="*/ 7234047 w 8067028"/>
              <a:gd name="connsiteY72" fmla="*/ 112734 h 2385091"/>
              <a:gd name="connsiteX73" fmla="*/ 6864529 w 8067028"/>
              <a:gd name="connsiteY73" fmla="*/ 112734 h 2385091"/>
              <a:gd name="connsiteX74" fmla="*/ 6657850 w 8067028"/>
              <a:gd name="connsiteY74" fmla="*/ 106471 h 2385091"/>
              <a:gd name="connsiteX75" fmla="*/ 6169334 w 8067028"/>
              <a:gd name="connsiteY75" fmla="*/ 106471 h 2385091"/>
              <a:gd name="connsiteX76" fmla="*/ 5261198 w 8067028"/>
              <a:gd name="connsiteY76" fmla="*/ 100208 h 2385091"/>
              <a:gd name="connsiteX77" fmla="*/ 5054518 w 8067028"/>
              <a:gd name="connsiteY77" fmla="*/ 93945 h 2385091"/>
              <a:gd name="connsiteX78" fmla="*/ 5029466 w 8067028"/>
              <a:gd name="connsiteY78" fmla="*/ 87682 h 2385091"/>
              <a:gd name="connsiteX79" fmla="*/ 4960573 w 8067028"/>
              <a:gd name="connsiteY79" fmla="*/ 68893 h 2385091"/>
              <a:gd name="connsiteX80" fmla="*/ 4872891 w 8067028"/>
              <a:gd name="connsiteY80" fmla="*/ 50104 h 2385091"/>
              <a:gd name="connsiteX81" fmla="*/ 3313400 w 8067028"/>
              <a:gd name="connsiteY81" fmla="*/ 43841 h 2385091"/>
              <a:gd name="connsiteX82" fmla="*/ 2492945 w 8067028"/>
              <a:gd name="connsiteY82" fmla="*/ 25052 h 2385091"/>
              <a:gd name="connsiteX83" fmla="*/ 2392737 w 8067028"/>
              <a:gd name="connsiteY83" fmla="*/ 18789 h 2385091"/>
              <a:gd name="connsiteX84" fmla="*/ 2367685 w 8067028"/>
              <a:gd name="connsiteY84" fmla="*/ 12526 h 2385091"/>
              <a:gd name="connsiteX85" fmla="*/ 2348896 w 8067028"/>
              <a:gd name="connsiteY85" fmla="*/ 6263 h 2385091"/>
              <a:gd name="connsiteX86" fmla="*/ 1891696 w 8067028"/>
              <a:gd name="connsiteY86" fmla="*/ 0 h 2385091"/>
              <a:gd name="connsiteX87" fmla="*/ 1666228 w 8067028"/>
              <a:gd name="connsiteY87" fmla="*/ 6263 h 2385091"/>
              <a:gd name="connsiteX88" fmla="*/ 1522178 w 8067028"/>
              <a:gd name="connsiteY88" fmla="*/ 25052 h 2385091"/>
              <a:gd name="connsiteX89" fmla="*/ 1490863 w 8067028"/>
              <a:gd name="connsiteY89" fmla="*/ 31315 h 2385091"/>
              <a:gd name="connsiteX90" fmla="*/ 1378129 w 8067028"/>
              <a:gd name="connsiteY90" fmla="*/ 37578 h 2385091"/>
              <a:gd name="connsiteX91" fmla="*/ 1340551 w 8067028"/>
              <a:gd name="connsiteY91" fmla="*/ 43841 h 2385091"/>
              <a:gd name="connsiteX92" fmla="*/ 78668 w 8067028"/>
              <a:gd name="connsiteY92" fmla="*/ 51240 h 2385091"/>
              <a:gd name="connsiteX0" fmla="*/ 78668 w 8067028"/>
              <a:gd name="connsiteY0" fmla="*/ 51240 h 2385091"/>
              <a:gd name="connsiteX1" fmla="*/ 24830 w 8067028"/>
              <a:gd name="connsiteY1" fmla="*/ 225737 h 2385091"/>
              <a:gd name="connsiteX2" fmla="*/ 57543 w 8067028"/>
              <a:gd name="connsiteY2" fmla="*/ 523758 h 2385091"/>
              <a:gd name="connsiteX3" fmla="*/ 69159 w 8067028"/>
              <a:gd name="connsiteY3" fmla="*/ 613775 h 2385091"/>
              <a:gd name="connsiteX4" fmla="*/ 62896 w 8067028"/>
              <a:gd name="connsiteY4" fmla="*/ 839244 h 2385091"/>
              <a:gd name="connsiteX5" fmla="*/ 56633 w 8067028"/>
              <a:gd name="connsiteY5" fmla="*/ 858033 h 2385091"/>
              <a:gd name="connsiteX6" fmla="*/ 50370 w 8067028"/>
              <a:gd name="connsiteY6" fmla="*/ 883085 h 2385091"/>
              <a:gd name="connsiteX7" fmla="*/ 44107 w 8067028"/>
              <a:gd name="connsiteY7" fmla="*/ 1014608 h 2385091"/>
              <a:gd name="connsiteX8" fmla="*/ 37844 w 8067028"/>
              <a:gd name="connsiteY8" fmla="*/ 1045923 h 2385091"/>
              <a:gd name="connsiteX9" fmla="*/ 19055 w 8067028"/>
              <a:gd name="connsiteY9" fmla="*/ 1221288 h 2385091"/>
              <a:gd name="connsiteX10" fmla="*/ 25318 w 8067028"/>
              <a:gd name="connsiteY10" fmla="*/ 1722329 h 2385091"/>
              <a:gd name="connsiteX11" fmla="*/ 31581 w 8067028"/>
              <a:gd name="connsiteY11" fmla="*/ 1753644 h 2385091"/>
              <a:gd name="connsiteX12" fmla="*/ 19055 w 8067028"/>
              <a:gd name="connsiteY12" fmla="*/ 1979112 h 2385091"/>
              <a:gd name="connsiteX13" fmla="*/ 25318 w 8067028"/>
              <a:gd name="connsiteY13" fmla="*/ 2041742 h 2385091"/>
              <a:gd name="connsiteX14" fmla="*/ 37844 w 8067028"/>
              <a:gd name="connsiteY14" fmla="*/ 2066794 h 2385091"/>
              <a:gd name="connsiteX15" fmla="*/ 44107 w 8067028"/>
              <a:gd name="connsiteY15" fmla="*/ 2091847 h 2385091"/>
              <a:gd name="connsiteX16" fmla="*/ 50370 w 8067028"/>
              <a:gd name="connsiteY16" fmla="*/ 2179529 h 2385091"/>
              <a:gd name="connsiteX17" fmla="*/ 62896 w 8067028"/>
              <a:gd name="connsiteY17" fmla="*/ 2217107 h 2385091"/>
              <a:gd name="connsiteX18" fmla="*/ 100474 w 8067028"/>
              <a:gd name="connsiteY18" fmla="*/ 2292263 h 2385091"/>
              <a:gd name="connsiteX19" fmla="*/ 282102 w 8067028"/>
              <a:gd name="connsiteY19" fmla="*/ 2298526 h 2385091"/>
              <a:gd name="connsiteX20" fmla="*/ 576463 w 8067028"/>
              <a:gd name="connsiteY20" fmla="*/ 2311052 h 2385091"/>
              <a:gd name="connsiteX21" fmla="*/ 714250 w 8067028"/>
              <a:gd name="connsiteY21" fmla="*/ 2317315 h 2385091"/>
              <a:gd name="connsiteX22" fmla="*/ 1002348 w 8067028"/>
              <a:gd name="connsiteY22" fmla="*/ 2323578 h 2385091"/>
              <a:gd name="connsiteX23" fmla="*/ 1346814 w 8067028"/>
              <a:gd name="connsiteY23" fmla="*/ 2336104 h 2385091"/>
              <a:gd name="connsiteX24" fmla="*/ 1553493 w 8067028"/>
              <a:gd name="connsiteY24" fmla="*/ 2348630 h 2385091"/>
              <a:gd name="connsiteX25" fmla="*/ 1991904 w 8067028"/>
              <a:gd name="connsiteY25" fmla="*/ 2354893 h 2385091"/>
              <a:gd name="connsiteX26" fmla="*/ 3783126 w 8067028"/>
              <a:gd name="connsiteY26" fmla="*/ 2348630 h 2385091"/>
              <a:gd name="connsiteX27" fmla="*/ 3801915 w 8067028"/>
              <a:gd name="connsiteY27" fmla="*/ 2342367 h 2385091"/>
              <a:gd name="connsiteX28" fmla="*/ 3889598 w 8067028"/>
              <a:gd name="connsiteY28" fmla="*/ 2323578 h 2385091"/>
              <a:gd name="connsiteX29" fmla="*/ 3958491 w 8067028"/>
              <a:gd name="connsiteY29" fmla="*/ 2298526 h 2385091"/>
              <a:gd name="connsiteX30" fmla="*/ 4021121 w 8067028"/>
              <a:gd name="connsiteY30" fmla="*/ 2292263 h 2385091"/>
              <a:gd name="connsiteX31" fmla="*/ 4265378 w 8067028"/>
              <a:gd name="connsiteY31" fmla="*/ 2298526 h 2385091"/>
              <a:gd name="connsiteX32" fmla="*/ 4284167 w 8067028"/>
              <a:gd name="connsiteY32" fmla="*/ 2304789 h 2385091"/>
              <a:gd name="connsiteX33" fmla="*/ 4315482 w 8067028"/>
              <a:gd name="connsiteY33" fmla="*/ 2311052 h 2385091"/>
              <a:gd name="connsiteX34" fmla="*/ 4340534 w 8067028"/>
              <a:gd name="connsiteY34" fmla="*/ 2317315 h 2385091"/>
              <a:gd name="connsiteX35" fmla="*/ 4634896 w 8067028"/>
              <a:gd name="connsiteY35" fmla="*/ 2304789 h 2385091"/>
              <a:gd name="connsiteX36" fmla="*/ 4685000 w 8067028"/>
              <a:gd name="connsiteY36" fmla="*/ 2298526 h 2385091"/>
              <a:gd name="connsiteX37" fmla="*/ 4722578 w 8067028"/>
              <a:gd name="connsiteY37" fmla="*/ 2286000 h 2385091"/>
              <a:gd name="connsiteX38" fmla="*/ 4766419 w 8067028"/>
              <a:gd name="connsiteY38" fmla="*/ 2279737 h 2385091"/>
              <a:gd name="connsiteX39" fmla="*/ 4791471 w 8067028"/>
              <a:gd name="connsiteY39" fmla="*/ 2273474 h 2385091"/>
              <a:gd name="connsiteX40" fmla="*/ 4941784 w 8067028"/>
              <a:gd name="connsiteY40" fmla="*/ 2292263 h 2385091"/>
              <a:gd name="connsiteX41" fmla="*/ 5041992 w 8067028"/>
              <a:gd name="connsiteY41" fmla="*/ 2304789 h 2385091"/>
              <a:gd name="connsiteX42" fmla="*/ 5067044 w 8067028"/>
              <a:gd name="connsiteY42" fmla="*/ 2311052 h 2385091"/>
              <a:gd name="connsiteX43" fmla="*/ 6895844 w 8067028"/>
              <a:gd name="connsiteY43" fmla="*/ 2304789 h 2385091"/>
              <a:gd name="connsiteX44" fmla="*/ 7653669 w 8067028"/>
              <a:gd name="connsiteY44" fmla="*/ 2317315 h 2385091"/>
              <a:gd name="connsiteX45" fmla="*/ 7822770 w 8067028"/>
              <a:gd name="connsiteY45" fmla="*/ 2342367 h 2385091"/>
              <a:gd name="connsiteX46" fmla="*/ 8023187 w 8067028"/>
              <a:gd name="connsiteY46" fmla="*/ 2348630 h 2385091"/>
              <a:gd name="connsiteX47" fmla="*/ 8060765 w 8067028"/>
              <a:gd name="connsiteY47" fmla="*/ 2336104 h 2385091"/>
              <a:gd name="connsiteX48" fmla="*/ 8067028 w 8067028"/>
              <a:gd name="connsiteY48" fmla="*/ 2317315 h 2385091"/>
              <a:gd name="connsiteX49" fmla="*/ 8060765 w 8067028"/>
              <a:gd name="connsiteY49" fmla="*/ 2298526 h 2385091"/>
              <a:gd name="connsiteX50" fmla="*/ 8041976 w 8067028"/>
              <a:gd name="connsiteY50" fmla="*/ 2223370 h 2385091"/>
              <a:gd name="connsiteX51" fmla="*/ 8029450 w 8067028"/>
              <a:gd name="connsiteY51" fmla="*/ 2179529 h 2385091"/>
              <a:gd name="connsiteX52" fmla="*/ 8016924 w 8067028"/>
              <a:gd name="connsiteY52" fmla="*/ 2123162 h 2385091"/>
              <a:gd name="connsiteX53" fmla="*/ 8010661 w 8067028"/>
              <a:gd name="connsiteY53" fmla="*/ 1991638 h 2385091"/>
              <a:gd name="connsiteX54" fmla="*/ 8016924 w 8067028"/>
              <a:gd name="connsiteY54" fmla="*/ 1954060 h 2385091"/>
              <a:gd name="connsiteX55" fmla="*/ 8004398 w 8067028"/>
              <a:gd name="connsiteY55" fmla="*/ 1822537 h 2385091"/>
              <a:gd name="connsiteX56" fmla="*/ 7998134 w 8067028"/>
              <a:gd name="connsiteY56" fmla="*/ 1640910 h 2385091"/>
              <a:gd name="connsiteX57" fmla="*/ 8004398 w 8067028"/>
              <a:gd name="connsiteY57" fmla="*/ 1584542 h 2385091"/>
              <a:gd name="connsiteX58" fmla="*/ 7998134 w 8067028"/>
              <a:gd name="connsiteY58" fmla="*/ 1453019 h 2385091"/>
              <a:gd name="connsiteX59" fmla="*/ 7973082 w 8067028"/>
              <a:gd name="connsiteY59" fmla="*/ 1321496 h 2385091"/>
              <a:gd name="connsiteX60" fmla="*/ 7960556 w 8067028"/>
              <a:gd name="connsiteY60" fmla="*/ 1208762 h 2385091"/>
              <a:gd name="connsiteX61" fmla="*/ 7966819 w 8067028"/>
              <a:gd name="connsiteY61" fmla="*/ 1014608 h 2385091"/>
              <a:gd name="connsiteX62" fmla="*/ 7960556 w 8067028"/>
              <a:gd name="connsiteY62" fmla="*/ 350729 h 2385091"/>
              <a:gd name="connsiteX63" fmla="*/ 7954293 w 8067028"/>
              <a:gd name="connsiteY63" fmla="*/ 331940 h 2385091"/>
              <a:gd name="connsiteX64" fmla="*/ 7948030 w 8067028"/>
              <a:gd name="connsiteY64" fmla="*/ 281836 h 2385091"/>
              <a:gd name="connsiteX65" fmla="*/ 7941767 w 8067028"/>
              <a:gd name="connsiteY65" fmla="*/ 244257 h 2385091"/>
              <a:gd name="connsiteX66" fmla="*/ 7935504 w 8067028"/>
              <a:gd name="connsiteY66" fmla="*/ 200416 h 2385091"/>
              <a:gd name="connsiteX67" fmla="*/ 7922978 w 8067028"/>
              <a:gd name="connsiteY67" fmla="*/ 156575 h 2385091"/>
              <a:gd name="connsiteX68" fmla="*/ 7891663 w 8067028"/>
              <a:gd name="connsiteY68" fmla="*/ 93945 h 2385091"/>
              <a:gd name="connsiteX69" fmla="*/ 7459515 w 8067028"/>
              <a:gd name="connsiteY69" fmla="*/ 100208 h 2385091"/>
              <a:gd name="connsiteX70" fmla="*/ 7428200 w 8067028"/>
              <a:gd name="connsiteY70" fmla="*/ 106471 h 2385091"/>
              <a:gd name="connsiteX71" fmla="*/ 7234047 w 8067028"/>
              <a:gd name="connsiteY71" fmla="*/ 112734 h 2385091"/>
              <a:gd name="connsiteX72" fmla="*/ 6864529 w 8067028"/>
              <a:gd name="connsiteY72" fmla="*/ 112734 h 2385091"/>
              <a:gd name="connsiteX73" fmla="*/ 6657850 w 8067028"/>
              <a:gd name="connsiteY73" fmla="*/ 106471 h 2385091"/>
              <a:gd name="connsiteX74" fmla="*/ 6169334 w 8067028"/>
              <a:gd name="connsiteY74" fmla="*/ 106471 h 2385091"/>
              <a:gd name="connsiteX75" fmla="*/ 5261198 w 8067028"/>
              <a:gd name="connsiteY75" fmla="*/ 100208 h 2385091"/>
              <a:gd name="connsiteX76" fmla="*/ 5054518 w 8067028"/>
              <a:gd name="connsiteY76" fmla="*/ 93945 h 2385091"/>
              <a:gd name="connsiteX77" fmla="*/ 5029466 w 8067028"/>
              <a:gd name="connsiteY77" fmla="*/ 87682 h 2385091"/>
              <a:gd name="connsiteX78" fmla="*/ 4960573 w 8067028"/>
              <a:gd name="connsiteY78" fmla="*/ 68893 h 2385091"/>
              <a:gd name="connsiteX79" fmla="*/ 4872891 w 8067028"/>
              <a:gd name="connsiteY79" fmla="*/ 50104 h 2385091"/>
              <a:gd name="connsiteX80" fmla="*/ 3313400 w 8067028"/>
              <a:gd name="connsiteY80" fmla="*/ 43841 h 2385091"/>
              <a:gd name="connsiteX81" fmla="*/ 2492945 w 8067028"/>
              <a:gd name="connsiteY81" fmla="*/ 25052 h 2385091"/>
              <a:gd name="connsiteX82" fmla="*/ 2392737 w 8067028"/>
              <a:gd name="connsiteY82" fmla="*/ 18789 h 2385091"/>
              <a:gd name="connsiteX83" fmla="*/ 2367685 w 8067028"/>
              <a:gd name="connsiteY83" fmla="*/ 12526 h 2385091"/>
              <a:gd name="connsiteX84" fmla="*/ 2348896 w 8067028"/>
              <a:gd name="connsiteY84" fmla="*/ 6263 h 2385091"/>
              <a:gd name="connsiteX85" fmla="*/ 1891696 w 8067028"/>
              <a:gd name="connsiteY85" fmla="*/ 0 h 2385091"/>
              <a:gd name="connsiteX86" fmla="*/ 1666228 w 8067028"/>
              <a:gd name="connsiteY86" fmla="*/ 6263 h 2385091"/>
              <a:gd name="connsiteX87" fmla="*/ 1522178 w 8067028"/>
              <a:gd name="connsiteY87" fmla="*/ 25052 h 2385091"/>
              <a:gd name="connsiteX88" fmla="*/ 1490863 w 8067028"/>
              <a:gd name="connsiteY88" fmla="*/ 31315 h 2385091"/>
              <a:gd name="connsiteX89" fmla="*/ 1378129 w 8067028"/>
              <a:gd name="connsiteY89" fmla="*/ 37578 h 2385091"/>
              <a:gd name="connsiteX90" fmla="*/ 1340551 w 8067028"/>
              <a:gd name="connsiteY90" fmla="*/ 43841 h 2385091"/>
              <a:gd name="connsiteX91" fmla="*/ 78668 w 8067028"/>
              <a:gd name="connsiteY91" fmla="*/ 51240 h 2385091"/>
              <a:gd name="connsiteX0" fmla="*/ 78668 w 8064380"/>
              <a:gd name="connsiteY0" fmla="*/ 51240 h 2385091"/>
              <a:gd name="connsiteX1" fmla="*/ 24830 w 8064380"/>
              <a:gd name="connsiteY1" fmla="*/ 225737 h 2385091"/>
              <a:gd name="connsiteX2" fmla="*/ 57543 w 8064380"/>
              <a:gd name="connsiteY2" fmla="*/ 523758 h 2385091"/>
              <a:gd name="connsiteX3" fmla="*/ 69159 w 8064380"/>
              <a:gd name="connsiteY3" fmla="*/ 613775 h 2385091"/>
              <a:gd name="connsiteX4" fmla="*/ 62896 w 8064380"/>
              <a:gd name="connsiteY4" fmla="*/ 839244 h 2385091"/>
              <a:gd name="connsiteX5" fmla="*/ 56633 w 8064380"/>
              <a:gd name="connsiteY5" fmla="*/ 858033 h 2385091"/>
              <a:gd name="connsiteX6" fmla="*/ 50370 w 8064380"/>
              <a:gd name="connsiteY6" fmla="*/ 883085 h 2385091"/>
              <a:gd name="connsiteX7" fmla="*/ 44107 w 8064380"/>
              <a:gd name="connsiteY7" fmla="*/ 1014608 h 2385091"/>
              <a:gd name="connsiteX8" fmla="*/ 37844 w 8064380"/>
              <a:gd name="connsiteY8" fmla="*/ 1045923 h 2385091"/>
              <a:gd name="connsiteX9" fmla="*/ 19055 w 8064380"/>
              <a:gd name="connsiteY9" fmla="*/ 1221288 h 2385091"/>
              <a:gd name="connsiteX10" fmla="*/ 25318 w 8064380"/>
              <a:gd name="connsiteY10" fmla="*/ 1722329 h 2385091"/>
              <a:gd name="connsiteX11" fmla="*/ 31581 w 8064380"/>
              <a:gd name="connsiteY11" fmla="*/ 1753644 h 2385091"/>
              <a:gd name="connsiteX12" fmla="*/ 19055 w 8064380"/>
              <a:gd name="connsiteY12" fmla="*/ 1979112 h 2385091"/>
              <a:gd name="connsiteX13" fmla="*/ 25318 w 8064380"/>
              <a:gd name="connsiteY13" fmla="*/ 2041742 h 2385091"/>
              <a:gd name="connsiteX14" fmla="*/ 37844 w 8064380"/>
              <a:gd name="connsiteY14" fmla="*/ 2066794 h 2385091"/>
              <a:gd name="connsiteX15" fmla="*/ 44107 w 8064380"/>
              <a:gd name="connsiteY15" fmla="*/ 2091847 h 2385091"/>
              <a:gd name="connsiteX16" fmla="*/ 50370 w 8064380"/>
              <a:gd name="connsiteY16" fmla="*/ 2179529 h 2385091"/>
              <a:gd name="connsiteX17" fmla="*/ 62896 w 8064380"/>
              <a:gd name="connsiteY17" fmla="*/ 2217107 h 2385091"/>
              <a:gd name="connsiteX18" fmla="*/ 100474 w 8064380"/>
              <a:gd name="connsiteY18" fmla="*/ 2292263 h 2385091"/>
              <a:gd name="connsiteX19" fmla="*/ 282102 w 8064380"/>
              <a:gd name="connsiteY19" fmla="*/ 2298526 h 2385091"/>
              <a:gd name="connsiteX20" fmla="*/ 576463 w 8064380"/>
              <a:gd name="connsiteY20" fmla="*/ 2311052 h 2385091"/>
              <a:gd name="connsiteX21" fmla="*/ 714250 w 8064380"/>
              <a:gd name="connsiteY21" fmla="*/ 2317315 h 2385091"/>
              <a:gd name="connsiteX22" fmla="*/ 1002348 w 8064380"/>
              <a:gd name="connsiteY22" fmla="*/ 2323578 h 2385091"/>
              <a:gd name="connsiteX23" fmla="*/ 1346814 w 8064380"/>
              <a:gd name="connsiteY23" fmla="*/ 2336104 h 2385091"/>
              <a:gd name="connsiteX24" fmla="*/ 1553493 w 8064380"/>
              <a:gd name="connsiteY24" fmla="*/ 2348630 h 2385091"/>
              <a:gd name="connsiteX25" fmla="*/ 1991904 w 8064380"/>
              <a:gd name="connsiteY25" fmla="*/ 2354893 h 2385091"/>
              <a:gd name="connsiteX26" fmla="*/ 3783126 w 8064380"/>
              <a:gd name="connsiteY26" fmla="*/ 2348630 h 2385091"/>
              <a:gd name="connsiteX27" fmla="*/ 3801915 w 8064380"/>
              <a:gd name="connsiteY27" fmla="*/ 2342367 h 2385091"/>
              <a:gd name="connsiteX28" fmla="*/ 3889598 w 8064380"/>
              <a:gd name="connsiteY28" fmla="*/ 2323578 h 2385091"/>
              <a:gd name="connsiteX29" fmla="*/ 3958491 w 8064380"/>
              <a:gd name="connsiteY29" fmla="*/ 2298526 h 2385091"/>
              <a:gd name="connsiteX30" fmla="*/ 4021121 w 8064380"/>
              <a:gd name="connsiteY30" fmla="*/ 2292263 h 2385091"/>
              <a:gd name="connsiteX31" fmla="*/ 4265378 w 8064380"/>
              <a:gd name="connsiteY31" fmla="*/ 2298526 h 2385091"/>
              <a:gd name="connsiteX32" fmla="*/ 4284167 w 8064380"/>
              <a:gd name="connsiteY32" fmla="*/ 2304789 h 2385091"/>
              <a:gd name="connsiteX33" fmla="*/ 4315482 w 8064380"/>
              <a:gd name="connsiteY33" fmla="*/ 2311052 h 2385091"/>
              <a:gd name="connsiteX34" fmla="*/ 4340534 w 8064380"/>
              <a:gd name="connsiteY34" fmla="*/ 2317315 h 2385091"/>
              <a:gd name="connsiteX35" fmla="*/ 4634896 w 8064380"/>
              <a:gd name="connsiteY35" fmla="*/ 2304789 h 2385091"/>
              <a:gd name="connsiteX36" fmla="*/ 4685000 w 8064380"/>
              <a:gd name="connsiteY36" fmla="*/ 2298526 h 2385091"/>
              <a:gd name="connsiteX37" fmla="*/ 4722578 w 8064380"/>
              <a:gd name="connsiteY37" fmla="*/ 2286000 h 2385091"/>
              <a:gd name="connsiteX38" fmla="*/ 4766419 w 8064380"/>
              <a:gd name="connsiteY38" fmla="*/ 2279737 h 2385091"/>
              <a:gd name="connsiteX39" fmla="*/ 4791471 w 8064380"/>
              <a:gd name="connsiteY39" fmla="*/ 2273474 h 2385091"/>
              <a:gd name="connsiteX40" fmla="*/ 4941784 w 8064380"/>
              <a:gd name="connsiteY40" fmla="*/ 2292263 h 2385091"/>
              <a:gd name="connsiteX41" fmla="*/ 5041992 w 8064380"/>
              <a:gd name="connsiteY41" fmla="*/ 2304789 h 2385091"/>
              <a:gd name="connsiteX42" fmla="*/ 5067044 w 8064380"/>
              <a:gd name="connsiteY42" fmla="*/ 2311052 h 2385091"/>
              <a:gd name="connsiteX43" fmla="*/ 6895844 w 8064380"/>
              <a:gd name="connsiteY43" fmla="*/ 2304789 h 2385091"/>
              <a:gd name="connsiteX44" fmla="*/ 7653669 w 8064380"/>
              <a:gd name="connsiteY44" fmla="*/ 2317315 h 2385091"/>
              <a:gd name="connsiteX45" fmla="*/ 7822770 w 8064380"/>
              <a:gd name="connsiteY45" fmla="*/ 2342367 h 2385091"/>
              <a:gd name="connsiteX46" fmla="*/ 8023187 w 8064380"/>
              <a:gd name="connsiteY46" fmla="*/ 2348630 h 2385091"/>
              <a:gd name="connsiteX47" fmla="*/ 8060765 w 8064380"/>
              <a:gd name="connsiteY47" fmla="*/ 2336104 h 2385091"/>
              <a:gd name="connsiteX48" fmla="*/ 8060765 w 8064380"/>
              <a:gd name="connsiteY48" fmla="*/ 2298526 h 2385091"/>
              <a:gd name="connsiteX49" fmla="*/ 8041976 w 8064380"/>
              <a:gd name="connsiteY49" fmla="*/ 2223370 h 2385091"/>
              <a:gd name="connsiteX50" fmla="*/ 8029450 w 8064380"/>
              <a:gd name="connsiteY50" fmla="*/ 2179529 h 2385091"/>
              <a:gd name="connsiteX51" fmla="*/ 8016924 w 8064380"/>
              <a:gd name="connsiteY51" fmla="*/ 2123162 h 2385091"/>
              <a:gd name="connsiteX52" fmla="*/ 8010661 w 8064380"/>
              <a:gd name="connsiteY52" fmla="*/ 1991638 h 2385091"/>
              <a:gd name="connsiteX53" fmla="*/ 8016924 w 8064380"/>
              <a:gd name="connsiteY53" fmla="*/ 1954060 h 2385091"/>
              <a:gd name="connsiteX54" fmla="*/ 8004398 w 8064380"/>
              <a:gd name="connsiteY54" fmla="*/ 1822537 h 2385091"/>
              <a:gd name="connsiteX55" fmla="*/ 7998134 w 8064380"/>
              <a:gd name="connsiteY55" fmla="*/ 1640910 h 2385091"/>
              <a:gd name="connsiteX56" fmla="*/ 8004398 w 8064380"/>
              <a:gd name="connsiteY56" fmla="*/ 1584542 h 2385091"/>
              <a:gd name="connsiteX57" fmla="*/ 7998134 w 8064380"/>
              <a:gd name="connsiteY57" fmla="*/ 1453019 h 2385091"/>
              <a:gd name="connsiteX58" fmla="*/ 7973082 w 8064380"/>
              <a:gd name="connsiteY58" fmla="*/ 1321496 h 2385091"/>
              <a:gd name="connsiteX59" fmla="*/ 7960556 w 8064380"/>
              <a:gd name="connsiteY59" fmla="*/ 1208762 h 2385091"/>
              <a:gd name="connsiteX60" fmla="*/ 7966819 w 8064380"/>
              <a:gd name="connsiteY60" fmla="*/ 1014608 h 2385091"/>
              <a:gd name="connsiteX61" fmla="*/ 7960556 w 8064380"/>
              <a:gd name="connsiteY61" fmla="*/ 350729 h 2385091"/>
              <a:gd name="connsiteX62" fmla="*/ 7954293 w 8064380"/>
              <a:gd name="connsiteY62" fmla="*/ 331940 h 2385091"/>
              <a:gd name="connsiteX63" fmla="*/ 7948030 w 8064380"/>
              <a:gd name="connsiteY63" fmla="*/ 281836 h 2385091"/>
              <a:gd name="connsiteX64" fmla="*/ 7941767 w 8064380"/>
              <a:gd name="connsiteY64" fmla="*/ 244257 h 2385091"/>
              <a:gd name="connsiteX65" fmla="*/ 7935504 w 8064380"/>
              <a:gd name="connsiteY65" fmla="*/ 200416 h 2385091"/>
              <a:gd name="connsiteX66" fmla="*/ 7922978 w 8064380"/>
              <a:gd name="connsiteY66" fmla="*/ 156575 h 2385091"/>
              <a:gd name="connsiteX67" fmla="*/ 7891663 w 8064380"/>
              <a:gd name="connsiteY67" fmla="*/ 93945 h 2385091"/>
              <a:gd name="connsiteX68" fmla="*/ 7459515 w 8064380"/>
              <a:gd name="connsiteY68" fmla="*/ 100208 h 2385091"/>
              <a:gd name="connsiteX69" fmla="*/ 7428200 w 8064380"/>
              <a:gd name="connsiteY69" fmla="*/ 106471 h 2385091"/>
              <a:gd name="connsiteX70" fmla="*/ 7234047 w 8064380"/>
              <a:gd name="connsiteY70" fmla="*/ 112734 h 2385091"/>
              <a:gd name="connsiteX71" fmla="*/ 6864529 w 8064380"/>
              <a:gd name="connsiteY71" fmla="*/ 112734 h 2385091"/>
              <a:gd name="connsiteX72" fmla="*/ 6657850 w 8064380"/>
              <a:gd name="connsiteY72" fmla="*/ 106471 h 2385091"/>
              <a:gd name="connsiteX73" fmla="*/ 6169334 w 8064380"/>
              <a:gd name="connsiteY73" fmla="*/ 106471 h 2385091"/>
              <a:gd name="connsiteX74" fmla="*/ 5261198 w 8064380"/>
              <a:gd name="connsiteY74" fmla="*/ 100208 h 2385091"/>
              <a:gd name="connsiteX75" fmla="*/ 5054518 w 8064380"/>
              <a:gd name="connsiteY75" fmla="*/ 93945 h 2385091"/>
              <a:gd name="connsiteX76" fmla="*/ 5029466 w 8064380"/>
              <a:gd name="connsiteY76" fmla="*/ 87682 h 2385091"/>
              <a:gd name="connsiteX77" fmla="*/ 4960573 w 8064380"/>
              <a:gd name="connsiteY77" fmla="*/ 68893 h 2385091"/>
              <a:gd name="connsiteX78" fmla="*/ 4872891 w 8064380"/>
              <a:gd name="connsiteY78" fmla="*/ 50104 h 2385091"/>
              <a:gd name="connsiteX79" fmla="*/ 3313400 w 8064380"/>
              <a:gd name="connsiteY79" fmla="*/ 43841 h 2385091"/>
              <a:gd name="connsiteX80" fmla="*/ 2492945 w 8064380"/>
              <a:gd name="connsiteY80" fmla="*/ 25052 h 2385091"/>
              <a:gd name="connsiteX81" fmla="*/ 2392737 w 8064380"/>
              <a:gd name="connsiteY81" fmla="*/ 18789 h 2385091"/>
              <a:gd name="connsiteX82" fmla="*/ 2367685 w 8064380"/>
              <a:gd name="connsiteY82" fmla="*/ 12526 h 2385091"/>
              <a:gd name="connsiteX83" fmla="*/ 2348896 w 8064380"/>
              <a:gd name="connsiteY83" fmla="*/ 6263 h 2385091"/>
              <a:gd name="connsiteX84" fmla="*/ 1891696 w 8064380"/>
              <a:gd name="connsiteY84" fmla="*/ 0 h 2385091"/>
              <a:gd name="connsiteX85" fmla="*/ 1666228 w 8064380"/>
              <a:gd name="connsiteY85" fmla="*/ 6263 h 2385091"/>
              <a:gd name="connsiteX86" fmla="*/ 1522178 w 8064380"/>
              <a:gd name="connsiteY86" fmla="*/ 25052 h 2385091"/>
              <a:gd name="connsiteX87" fmla="*/ 1490863 w 8064380"/>
              <a:gd name="connsiteY87" fmla="*/ 31315 h 2385091"/>
              <a:gd name="connsiteX88" fmla="*/ 1378129 w 8064380"/>
              <a:gd name="connsiteY88" fmla="*/ 37578 h 2385091"/>
              <a:gd name="connsiteX89" fmla="*/ 1340551 w 8064380"/>
              <a:gd name="connsiteY89" fmla="*/ 43841 h 2385091"/>
              <a:gd name="connsiteX90" fmla="*/ 78668 w 8064380"/>
              <a:gd name="connsiteY90" fmla="*/ 51240 h 2385091"/>
              <a:gd name="connsiteX0" fmla="*/ 78668 w 8061152"/>
              <a:gd name="connsiteY0" fmla="*/ 51240 h 2385091"/>
              <a:gd name="connsiteX1" fmla="*/ 24830 w 8061152"/>
              <a:gd name="connsiteY1" fmla="*/ 225737 h 2385091"/>
              <a:gd name="connsiteX2" fmla="*/ 57543 w 8061152"/>
              <a:gd name="connsiteY2" fmla="*/ 523758 h 2385091"/>
              <a:gd name="connsiteX3" fmla="*/ 69159 w 8061152"/>
              <a:gd name="connsiteY3" fmla="*/ 613775 h 2385091"/>
              <a:gd name="connsiteX4" fmla="*/ 62896 w 8061152"/>
              <a:gd name="connsiteY4" fmla="*/ 839244 h 2385091"/>
              <a:gd name="connsiteX5" fmla="*/ 56633 w 8061152"/>
              <a:gd name="connsiteY5" fmla="*/ 858033 h 2385091"/>
              <a:gd name="connsiteX6" fmla="*/ 50370 w 8061152"/>
              <a:gd name="connsiteY6" fmla="*/ 883085 h 2385091"/>
              <a:gd name="connsiteX7" fmla="*/ 44107 w 8061152"/>
              <a:gd name="connsiteY7" fmla="*/ 1014608 h 2385091"/>
              <a:gd name="connsiteX8" fmla="*/ 37844 w 8061152"/>
              <a:gd name="connsiteY8" fmla="*/ 1045923 h 2385091"/>
              <a:gd name="connsiteX9" fmla="*/ 19055 w 8061152"/>
              <a:gd name="connsiteY9" fmla="*/ 1221288 h 2385091"/>
              <a:gd name="connsiteX10" fmla="*/ 25318 w 8061152"/>
              <a:gd name="connsiteY10" fmla="*/ 1722329 h 2385091"/>
              <a:gd name="connsiteX11" fmla="*/ 31581 w 8061152"/>
              <a:gd name="connsiteY11" fmla="*/ 1753644 h 2385091"/>
              <a:gd name="connsiteX12" fmla="*/ 19055 w 8061152"/>
              <a:gd name="connsiteY12" fmla="*/ 1979112 h 2385091"/>
              <a:gd name="connsiteX13" fmla="*/ 25318 w 8061152"/>
              <a:gd name="connsiteY13" fmla="*/ 2041742 h 2385091"/>
              <a:gd name="connsiteX14" fmla="*/ 37844 w 8061152"/>
              <a:gd name="connsiteY14" fmla="*/ 2066794 h 2385091"/>
              <a:gd name="connsiteX15" fmla="*/ 44107 w 8061152"/>
              <a:gd name="connsiteY15" fmla="*/ 2091847 h 2385091"/>
              <a:gd name="connsiteX16" fmla="*/ 50370 w 8061152"/>
              <a:gd name="connsiteY16" fmla="*/ 2179529 h 2385091"/>
              <a:gd name="connsiteX17" fmla="*/ 62896 w 8061152"/>
              <a:gd name="connsiteY17" fmla="*/ 2217107 h 2385091"/>
              <a:gd name="connsiteX18" fmla="*/ 100474 w 8061152"/>
              <a:gd name="connsiteY18" fmla="*/ 2292263 h 2385091"/>
              <a:gd name="connsiteX19" fmla="*/ 282102 w 8061152"/>
              <a:gd name="connsiteY19" fmla="*/ 2298526 h 2385091"/>
              <a:gd name="connsiteX20" fmla="*/ 576463 w 8061152"/>
              <a:gd name="connsiteY20" fmla="*/ 2311052 h 2385091"/>
              <a:gd name="connsiteX21" fmla="*/ 714250 w 8061152"/>
              <a:gd name="connsiteY21" fmla="*/ 2317315 h 2385091"/>
              <a:gd name="connsiteX22" fmla="*/ 1002348 w 8061152"/>
              <a:gd name="connsiteY22" fmla="*/ 2323578 h 2385091"/>
              <a:gd name="connsiteX23" fmla="*/ 1346814 w 8061152"/>
              <a:gd name="connsiteY23" fmla="*/ 2336104 h 2385091"/>
              <a:gd name="connsiteX24" fmla="*/ 1553493 w 8061152"/>
              <a:gd name="connsiteY24" fmla="*/ 2348630 h 2385091"/>
              <a:gd name="connsiteX25" fmla="*/ 1991904 w 8061152"/>
              <a:gd name="connsiteY25" fmla="*/ 2354893 h 2385091"/>
              <a:gd name="connsiteX26" fmla="*/ 3783126 w 8061152"/>
              <a:gd name="connsiteY26" fmla="*/ 2348630 h 2385091"/>
              <a:gd name="connsiteX27" fmla="*/ 3801915 w 8061152"/>
              <a:gd name="connsiteY27" fmla="*/ 2342367 h 2385091"/>
              <a:gd name="connsiteX28" fmla="*/ 3889598 w 8061152"/>
              <a:gd name="connsiteY28" fmla="*/ 2323578 h 2385091"/>
              <a:gd name="connsiteX29" fmla="*/ 3958491 w 8061152"/>
              <a:gd name="connsiteY29" fmla="*/ 2298526 h 2385091"/>
              <a:gd name="connsiteX30" fmla="*/ 4021121 w 8061152"/>
              <a:gd name="connsiteY30" fmla="*/ 2292263 h 2385091"/>
              <a:gd name="connsiteX31" fmla="*/ 4265378 w 8061152"/>
              <a:gd name="connsiteY31" fmla="*/ 2298526 h 2385091"/>
              <a:gd name="connsiteX32" fmla="*/ 4284167 w 8061152"/>
              <a:gd name="connsiteY32" fmla="*/ 2304789 h 2385091"/>
              <a:gd name="connsiteX33" fmla="*/ 4315482 w 8061152"/>
              <a:gd name="connsiteY33" fmla="*/ 2311052 h 2385091"/>
              <a:gd name="connsiteX34" fmla="*/ 4340534 w 8061152"/>
              <a:gd name="connsiteY34" fmla="*/ 2317315 h 2385091"/>
              <a:gd name="connsiteX35" fmla="*/ 4634896 w 8061152"/>
              <a:gd name="connsiteY35" fmla="*/ 2304789 h 2385091"/>
              <a:gd name="connsiteX36" fmla="*/ 4685000 w 8061152"/>
              <a:gd name="connsiteY36" fmla="*/ 2298526 h 2385091"/>
              <a:gd name="connsiteX37" fmla="*/ 4722578 w 8061152"/>
              <a:gd name="connsiteY37" fmla="*/ 2286000 h 2385091"/>
              <a:gd name="connsiteX38" fmla="*/ 4766419 w 8061152"/>
              <a:gd name="connsiteY38" fmla="*/ 2279737 h 2385091"/>
              <a:gd name="connsiteX39" fmla="*/ 4791471 w 8061152"/>
              <a:gd name="connsiteY39" fmla="*/ 2273474 h 2385091"/>
              <a:gd name="connsiteX40" fmla="*/ 4941784 w 8061152"/>
              <a:gd name="connsiteY40" fmla="*/ 2292263 h 2385091"/>
              <a:gd name="connsiteX41" fmla="*/ 5041992 w 8061152"/>
              <a:gd name="connsiteY41" fmla="*/ 2304789 h 2385091"/>
              <a:gd name="connsiteX42" fmla="*/ 5067044 w 8061152"/>
              <a:gd name="connsiteY42" fmla="*/ 2311052 h 2385091"/>
              <a:gd name="connsiteX43" fmla="*/ 6895844 w 8061152"/>
              <a:gd name="connsiteY43" fmla="*/ 2304789 h 2385091"/>
              <a:gd name="connsiteX44" fmla="*/ 7653669 w 8061152"/>
              <a:gd name="connsiteY44" fmla="*/ 2317315 h 2385091"/>
              <a:gd name="connsiteX45" fmla="*/ 7822770 w 8061152"/>
              <a:gd name="connsiteY45" fmla="*/ 2342367 h 2385091"/>
              <a:gd name="connsiteX46" fmla="*/ 8023187 w 8061152"/>
              <a:gd name="connsiteY46" fmla="*/ 2348630 h 2385091"/>
              <a:gd name="connsiteX47" fmla="*/ 8060765 w 8061152"/>
              <a:gd name="connsiteY47" fmla="*/ 2298526 h 2385091"/>
              <a:gd name="connsiteX48" fmla="*/ 8041976 w 8061152"/>
              <a:gd name="connsiteY48" fmla="*/ 2223370 h 2385091"/>
              <a:gd name="connsiteX49" fmla="*/ 8029450 w 8061152"/>
              <a:gd name="connsiteY49" fmla="*/ 2179529 h 2385091"/>
              <a:gd name="connsiteX50" fmla="*/ 8016924 w 8061152"/>
              <a:gd name="connsiteY50" fmla="*/ 2123162 h 2385091"/>
              <a:gd name="connsiteX51" fmla="*/ 8010661 w 8061152"/>
              <a:gd name="connsiteY51" fmla="*/ 1991638 h 2385091"/>
              <a:gd name="connsiteX52" fmla="*/ 8016924 w 8061152"/>
              <a:gd name="connsiteY52" fmla="*/ 1954060 h 2385091"/>
              <a:gd name="connsiteX53" fmla="*/ 8004398 w 8061152"/>
              <a:gd name="connsiteY53" fmla="*/ 1822537 h 2385091"/>
              <a:gd name="connsiteX54" fmla="*/ 7998134 w 8061152"/>
              <a:gd name="connsiteY54" fmla="*/ 1640910 h 2385091"/>
              <a:gd name="connsiteX55" fmla="*/ 8004398 w 8061152"/>
              <a:gd name="connsiteY55" fmla="*/ 1584542 h 2385091"/>
              <a:gd name="connsiteX56" fmla="*/ 7998134 w 8061152"/>
              <a:gd name="connsiteY56" fmla="*/ 1453019 h 2385091"/>
              <a:gd name="connsiteX57" fmla="*/ 7973082 w 8061152"/>
              <a:gd name="connsiteY57" fmla="*/ 1321496 h 2385091"/>
              <a:gd name="connsiteX58" fmla="*/ 7960556 w 8061152"/>
              <a:gd name="connsiteY58" fmla="*/ 1208762 h 2385091"/>
              <a:gd name="connsiteX59" fmla="*/ 7966819 w 8061152"/>
              <a:gd name="connsiteY59" fmla="*/ 1014608 h 2385091"/>
              <a:gd name="connsiteX60" fmla="*/ 7960556 w 8061152"/>
              <a:gd name="connsiteY60" fmla="*/ 350729 h 2385091"/>
              <a:gd name="connsiteX61" fmla="*/ 7954293 w 8061152"/>
              <a:gd name="connsiteY61" fmla="*/ 331940 h 2385091"/>
              <a:gd name="connsiteX62" fmla="*/ 7948030 w 8061152"/>
              <a:gd name="connsiteY62" fmla="*/ 281836 h 2385091"/>
              <a:gd name="connsiteX63" fmla="*/ 7941767 w 8061152"/>
              <a:gd name="connsiteY63" fmla="*/ 244257 h 2385091"/>
              <a:gd name="connsiteX64" fmla="*/ 7935504 w 8061152"/>
              <a:gd name="connsiteY64" fmla="*/ 200416 h 2385091"/>
              <a:gd name="connsiteX65" fmla="*/ 7922978 w 8061152"/>
              <a:gd name="connsiteY65" fmla="*/ 156575 h 2385091"/>
              <a:gd name="connsiteX66" fmla="*/ 7891663 w 8061152"/>
              <a:gd name="connsiteY66" fmla="*/ 93945 h 2385091"/>
              <a:gd name="connsiteX67" fmla="*/ 7459515 w 8061152"/>
              <a:gd name="connsiteY67" fmla="*/ 100208 h 2385091"/>
              <a:gd name="connsiteX68" fmla="*/ 7428200 w 8061152"/>
              <a:gd name="connsiteY68" fmla="*/ 106471 h 2385091"/>
              <a:gd name="connsiteX69" fmla="*/ 7234047 w 8061152"/>
              <a:gd name="connsiteY69" fmla="*/ 112734 h 2385091"/>
              <a:gd name="connsiteX70" fmla="*/ 6864529 w 8061152"/>
              <a:gd name="connsiteY70" fmla="*/ 112734 h 2385091"/>
              <a:gd name="connsiteX71" fmla="*/ 6657850 w 8061152"/>
              <a:gd name="connsiteY71" fmla="*/ 106471 h 2385091"/>
              <a:gd name="connsiteX72" fmla="*/ 6169334 w 8061152"/>
              <a:gd name="connsiteY72" fmla="*/ 106471 h 2385091"/>
              <a:gd name="connsiteX73" fmla="*/ 5261198 w 8061152"/>
              <a:gd name="connsiteY73" fmla="*/ 100208 h 2385091"/>
              <a:gd name="connsiteX74" fmla="*/ 5054518 w 8061152"/>
              <a:gd name="connsiteY74" fmla="*/ 93945 h 2385091"/>
              <a:gd name="connsiteX75" fmla="*/ 5029466 w 8061152"/>
              <a:gd name="connsiteY75" fmla="*/ 87682 h 2385091"/>
              <a:gd name="connsiteX76" fmla="*/ 4960573 w 8061152"/>
              <a:gd name="connsiteY76" fmla="*/ 68893 h 2385091"/>
              <a:gd name="connsiteX77" fmla="*/ 4872891 w 8061152"/>
              <a:gd name="connsiteY77" fmla="*/ 50104 h 2385091"/>
              <a:gd name="connsiteX78" fmla="*/ 3313400 w 8061152"/>
              <a:gd name="connsiteY78" fmla="*/ 43841 h 2385091"/>
              <a:gd name="connsiteX79" fmla="*/ 2492945 w 8061152"/>
              <a:gd name="connsiteY79" fmla="*/ 25052 h 2385091"/>
              <a:gd name="connsiteX80" fmla="*/ 2392737 w 8061152"/>
              <a:gd name="connsiteY80" fmla="*/ 18789 h 2385091"/>
              <a:gd name="connsiteX81" fmla="*/ 2367685 w 8061152"/>
              <a:gd name="connsiteY81" fmla="*/ 12526 h 2385091"/>
              <a:gd name="connsiteX82" fmla="*/ 2348896 w 8061152"/>
              <a:gd name="connsiteY82" fmla="*/ 6263 h 2385091"/>
              <a:gd name="connsiteX83" fmla="*/ 1891696 w 8061152"/>
              <a:gd name="connsiteY83" fmla="*/ 0 h 2385091"/>
              <a:gd name="connsiteX84" fmla="*/ 1666228 w 8061152"/>
              <a:gd name="connsiteY84" fmla="*/ 6263 h 2385091"/>
              <a:gd name="connsiteX85" fmla="*/ 1522178 w 8061152"/>
              <a:gd name="connsiteY85" fmla="*/ 25052 h 2385091"/>
              <a:gd name="connsiteX86" fmla="*/ 1490863 w 8061152"/>
              <a:gd name="connsiteY86" fmla="*/ 31315 h 2385091"/>
              <a:gd name="connsiteX87" fmla="*/ 1378129 w 8061152"/>
              <a:gd name="connsiteY87" fmla="*/ 37578 h 2385091"/>
              <a:gd name="connsiteX88" fmla="*/ 1340551 w 8061152"/>
              <a:gd name="connsiteY88" fmla="*/ 43841 h 2385091"/>
              <a:gd name="connsiteX89" fmla="*/ 78668 w 8061152"/>
              <a:gd name="connsiteY89" fmla="*/ 51240 h 2385091"/>
              <a:gd name="connsiteX0" fmla="*/ 78668 w 8061198"/>
              <a:gd name="connsiteY0" fmla="*/ 51240 h 2385091"/>
              <a:gd name="connsiteX1" fmla="*/ 24830 w 8061198"/>
              <a:gd name="connsiteY1" fmla="*/ 225737 h 2385091"/>
              <a:gd name="connsiteX2" fmla="*/ 57543 w 8061198"/>
              <a:gd name="connsiteY2" fmla="*/ 523758 h 2385091"/>
              <a:gd name="connsiteX3" fmla="*/ 69159 w 8061198"/>
              <a:gd name="connsiteY3" fmla="*/ 613775 h 2385091"/>
              <a:gd name="connsiteX4" fmla="*/ 62896 w 8061198"/>
              <a:gd name="connsiteY4" fmla="*/ 839244 h 2385091"/>
              <a:gd name="connsiteX5" fmla="*/ 56633 w 8061198"/>
              <a:gd name="connsiteY5" fmla="*/ 858033 h 2385091"/>
              <a:gd name="connsiteX6" fmla="*/ 50370 w 8061198"/>
              <a:gd name="connsiteY6" fmla="*/ 883085 h 2385091"/>
              <a:gd name="connsiteX7" fmla="*/ 44107 w 8061198"/>
              <a:gd name="connsiteY7" fmla="*/ 1014608 h 2385091"/>
              <a:gd name="connsiteX8" fmla="*/ 37844 w 8061198"/>
              <a:gd name="connsiteY8" fmla="*/ 1045923 h 2385091"/>
              <a:gd name="connsiteX9" fmla="*/ 19055 w 8061198"/>
              <a:gd name="connsiteY9" fmla="*/ 1221288 h 2385091"/>
              <a:gd name="connsiteX10" fmla="*/ 25318 w 8061198"/>
              <a:gd name="connsiteY10" fmla="*/ 1722329 h 2385091"/>
              <a:gd name="connsiteX11" fmla="*/ 31581 w 8061198"/>
              <a:gd name="connsiteY11" fmla="*/ 1753644 h 2385091"/>
              <a:gd name="connsiteX12" fmla="*/ 19055 w 8061198"/>
              <a:gd name="connsiteY12" fmla="*/ 1979112 h 2385091"/>
              <a:gd name="connsiteX13" fmla="*/ 25318 w 8061198"/>
              <a:gd name="connsiteY13" fmla="*/ 2041742 h 2385091"/>
              <a:gd name="connsiteX14" fmla="*/ 37844 w 8061198"/>
              <a:gd name="connsiteY14" fmla="*/ 2066794 h 2385091"/>
              <a:gd name="connsiteX15" fmla="*/ 44107 w 8061198"/>
              <a:gd name="connsiteY15" fmla="*/ 2091847 h 2385091"/>
              <a:gd name="connsiteX16" fmla="*/ 50370 w 8061198"/>
              <a:gd name="connsiteY16" fmla="*/ 2179529 h 2385091"/>
              <a:gd name="connsiteX17" fmla="*/ 62896 w 8061198"/>
              <a:gd name="connsiteY17" fmla="*/ 2217107 h 2385091"/>
              <a:gd name="connsiteX18" fmla="*/ 100474 w 8061198"/>
              <a:gd name="connsiteY18" fmla="*/ 2292263 h 2385091"/>
              <a:gd name="connsiteX19" fmla="*/ 282102 w 8061198"/>
              <a:gd name="connsiteY19" fmla="*/ 2298526 h 2385091"/>
              <a:gd name="connsiteX20" fmla="*/ 576463 w 8061198"/>
              <a:gd name="connsiteY20" fmla="*/ 2311052 h 2385091"/>
              <a:gd name="connsiteX21" fmla="*/ 714250 w 8061198"/>
              <a:gd name="connsiteY21" fmla="*/ 2317315 h 2385091"/>
              <a:gd name="connsiteX22" fmla="*/ 1002348 w 8061198"/>
              <a:gd name="connsiteY22" fmla="*/ 2323578 h 2385091"/>
              <a:gd name="connsiteX23" fmla="*/ 1346814 w 8061198"/>
              <a:gd name="connsiteY23" fmla="*/ 2336104 h 2385091"/>
              <a:gd name="connsiteX24" fmla="*/ 1553493 w 8061198"/>
              <a:gd name="connsiteY24" fmla="*/ 2348630 h 2385091"/>
              <a:gd name="connsiteX25" fmla="*/ 1991904 w 8061198"/>
              <a:gd name="connsiteY25" fmla="*/ 2354893 h 2385091"/>
              <a:gd name="connsiteX26" fmla="*/ 3783126 w 8061198"/>
              <a:gd name="connsiteY26" fmla="*/ 2348630 h 2385091"/>
              <a:gd name="connsiteX27" fmla="*/ 3801915 w 8061198"/>
              <a:gd name="connsiteY27" fmla="*/ 2342367 h 2385091"/>
              <a:gd name="connsiteX28" fmla="*/ 3889598 w 8061198"/>
              <a:gd name="connsiteY28" fmla="*/ 2323578 h 2385091"/>
              <a:gd name="connsiteX29" fmla="*/ 3958491 w 8061198"/>
              <a:gd name="connsiteY29" fmla="*/ 2298526 h 2385091"/>
              <a:gd name="connsiteX30" fmla="*/ 4021121 w 8061198"/>
              <a:gd name="connsiteY30" fmla="*/ 2292263 h 2385091"/>
              <a:gd name="connsiteX31" fmla="*/ 4265378 w 8061198"/>
              <a:gd name="connsiteY31" fmla="*/ 2298526 h 2385091"/>
              <a:gd name="connsiteX32" fmla="*/ 4284167 w 8061198"/>
              <a:gd name="connsiteY32" fmla="*/ 2304789 h 2385091"/>
              <a:gd name="connsiteX33" fmla="*/ 4315482 w 8061198"/>
              <a:gd name="connsiteY33" fmla="*/ 2311052 h 2385091"/>
              <a:gd name="connsiteX34" fmla="*/ 4340534 w 8061198"/>
              <a:gd name="connsiteY34" fmla="*/ 2317315 h 2385091"/>
              <a:gd name="connsiteX35" fmla="*/ 4634896 w 8061198"/>
              <a:gd name="connsiteY35" fmla="*/ 2304789 h 2385091"/>
              <a:gd name="connsiteX36" fmla="*/ 4685000 w 8061198"/>
              <a:gd name="connsiteY36" fmla="*/ 2298526 h 2385091"/>
              <a:gd name="connsiteX37" fmla="*/ 4722578 w 8061198"/>
              <a:gd name="connsiteY37" fmla="*/ 2286000 h 2385091"/>
              <a:gd name="connsiteX38" fmla="*/ 4766419 w 8061198"/>
              <a:gd name="connsiteY38" fmla="*/ 2279737 h 2385091"/>
              <a:gd name="connsiteX39" fmla="*/ 4791471 w 8061198"/>
              <a:gd name="connsiteY39" fmla="*/ 2273474 h 2385091"/>
              <a:gd name="connsiteX40" fmla="*/ 4941784 w 8061198"/>
              <a:gd name="connsiteY40" fmla="*/ 2292263 h 2385091"/>
              <a:gd name="connsiteX41" fmla="*/ 5041992 w 8061198"/>
              <a:gd name="connsiteY41" fmla="*/ 2304789 h 2385091"/>
              <a:gd name="connsiteX42" fmla="*/ 5067044 w 8061198"/>
              <a:gd name="connsiteY42" fmla="*/ 2311052 h 2385091"/>
              <a:gd name="connsiteX43" fmla="*/ 6895844 w 8061198"/>
              <a:gd name="connsiteY43" fmla="*/ 2304789 h 2385091"/>
              <a:gd name="connsiteX44" fmla="*/ 7653669 w 8061198"/>
              <a:gd name="connsiteY44" fmla="*/ 2317315 h 2385091"/>
              <a:gd name="connsiteX45" fmla="*/ 7822770 w 8061198"/>
              <a:gd name="connsiteY45" fmla="*/ 2342367 h 2385091"/>
              <a:gd name="connsiteX46" fmla="*/ 8023187 w 8061198"/>
              <a:gd name="connsiteY46" fmla="*/ 2348630 h 2385091"/>
              <a:gd name="connsiteX47" fmla="*/ 8060765 w 8061198"/>
              <a:gd name="connsiteY47" fmla="*/ 2298526 h 2385091"/>
              <a:gd name="connsiteX48" fmla="*/ 8041976 w 8061198"/>
              <a:gd name="connsiteY48" fmla="*/ 2223370 h 2385091"/>
              <a:gd name="connsiteX49" fmla="*/ 8016924 w 8061198"/>
              <a:gd name="connsiteY49" fmla="*/ 2123162 h 2385091"/>
              <a:gd name="connsiteX50" fmla="*/ 8010661 w 8061198"/>
              <a:gd name="connsiteY50" fmla="*/ 1991638 h 2385091"/>
              <a:gd name="connsiteX51" fmla="*/ 8016924 w 8061198"/>
              <a:gd name="connsiteY51" fmla="*/ 1954060 h 2385091"/>
              <a:gd name="connsiteX52" fmla="*/ 8004398 w 8061198"/>
              <a:gd name="connsiteY52" fmla="*/ 1822537 h 2385091"/>
              <a:gd name="connsiteX53" fmla="*/ 7998134 w 8061198"/>
              <a:gd name="connsiteY53" fmla="*/ 1640910 h 2385091"/>
              <a:gd name="connsiteX54" fmla="*/ 8004398 w 8061198"/>
              <a:gd name="connsiteY54" fmla="*/ 1584542 h 2385091"/>
              <a:gd name="connsiteX55" fmla="*/ 7998134 w 8061198"/>
              <a:gd name="connsiteY55" fmla="*/ 1453019 h 2385091"/>
              <a:gd name="connsiteX56" fmla="*/ 7973082 w 8061198"/>
              <a:gd name="connsiteY56" fmla="*/ 1321496 h 2385091"/>
              <a:gd name="connsiteX57" fmla="*/ 7960556 w 8061198"/>
              <a:gd name="connsiteY57" fmla="*/ 1208762 h 2385091"/>
              <a:gd name="connsiteX58" fmla="*/ 7966819 w 8061198"/>
              <a:gd name="connsiteY58" fmla="*/ 1014608 h 2385091"/>
              <a:gd name="connsiteX59" fmla="*/ 7960556 w 8061198"/>
              <a:gd name="connsiteY59" fmla="*/ 350729 h 2385091"/>
              <a:gd name="connsiteX60" fmla="*/ 7954293 w 8061198"/>
              <a:gd name="connsiteY60" fmla="*/ 331940 h 2385091"/>
              <a:gd name="connsiteX61" fmla="*/ 7948030 w 8061198"/>
              <a:gd name="connsiteY61" fmla="*/ 281836 h 2385091"/>
              <a:gd name="connsiteX62" fmla="*/ 7941767 w 8061198"/>
              <a:gd name="connsiteY62" fmla="*/ 244257 h 2385091"/>
              <a:gd name="connsiteX63" fmla="*/ 7935504 w 8061198"/>
              <a:gd name="connsiteY63" fmla="*/ 200416 h 2385091"/>
              <a:gd name="connsiteX64" fmla="*/ 7922978 w 8061198"/>
              <a:gd name="connsiteY64" fmla="*/ 156575 h 2385091"/>
              <a:gd name="connsiteX65" fmla="*/ 7891663 w 8061198"/>
              <a:gd name="connsiteY65" fmla="*/ 93945 h 2385091"/>
              <a:gd name="connsiteX66" fmla="*/ 7459515 w 8061198"/>
              <a:gd name="connsiteY66" fmla="*/ 100208 h 2385091"/>
              <a:gd name="connsiteX67" fmla="*/ 7428200 w 8061198"/>
              <a:gd name="connsiteY67" fmla="*/ 106471 h 2385091"/>
              <a:gd name="connsiteX68" fmla="*/ 7234047 w 8061198"/>
              <a:gd name="connsiteY68" fmla="*/ 112734 h 2385091"/>
              <a:gd name="connsiteX69" fmla="*/ 6864529 w 8061198"/>
              <a:gd name="connsiteY69" fmla="*/ 112734 h 2385091"/>
              <a:gd name="connsiteX70" fmla="*/ 6657850 w 8061198"/>
              <a:gd name="connsiteY70" fmla="*/ 106471 h 2385091"/>
              <a:gd name="connsiteX71" fmla="*/ 6169334 w 8061198"/>
              <a:gd name="connsiteY71" fmla="*/ 106471 h 2385091"/>
              <a:gd name="connsiteX72" fmla="*/ 5261198 w 8061198"/>
              <a:gd name="connsiteY72" fmla="*/ 100208 h 2385091"/>
              <a:gd name="connsiteX73" fmla="*/ 5054518 w 8061198"/>
              <a:gd name="connsiteY73" fmla="*/ 93945 h 2385091"/>
              <a:gd name="connsiteX74" fmla="*/ 5029466 w 8061198"/>
              <a:gd name="connsiteY74" fmla="*/ 87682 h 2385091"/>
              <a:gd name="connsiteX75" fmla="*/ 4960573 w 8061198"/>
              <a:gd name="connsiteY75" fmla="*/ 68893 h 2385091"/>
              <a:gd name="connsiteX76" fmla="*/ 4872891 w 8061198"/>
              <a:gd name="connsiteY76" fmla="*/ 50104 h 2385091"/>
              <a:gd name="connsiteX77" fmla="*/ 3313400 w 8061198"/>
              <a:gd name="connsiteY77" fmla="*/ 43841 h 2385091"/>
              <a:gd name="connsiteX78" fmla="*/ 2492945 w 8061198"/>
              <a:gd name="connsiteY78" fmla="*/ 25052 h 2385091"/>
              <a:gd name="connsiteX79" fmla="*/ 2392737 w 8061198"/>
              <a:gd name="connsiteY79" fmla="*/ 18789 h 2385091"/>
              <a:gd name="connsiteX80" fmla="*/ 2367685 w 8061198"/>
              <a:gd name="connsiteY80" fmla="*/ 12526 h 2385091"/>
              <a:gd name="connsiteX81" fmla="*/ 2348896 w 8061198"/>
              <a:gd name="connsiteY81" fmla="*/ 6263 h 2385091"/>
              <a:gd name="connsiteX82" fmla="*/ 1891696 w 8061198"/>
              <a:gd name="connsiteY82" fmla="*/ 0 h 2385091"/>
              <a:gd name="connsiteX83" fmla="*/ 1666228 w 8061198"/>
              <a:gd name="connsiteY83" fmla="*/ 6263 h 2385091"/>
              <a:gd name="connsiteX84" fmla="*/ 1522178 w 8061198"/>
              <a:gd name="connsiteY84" fmla="*/ 25052 h 2385091"/>
              <a:gd name="connsiteX85" fmla="*/ 1490863 w 8061198"/>
              <a:gd name="connsiteY85" fmla="*/ 31315 h 2385091"/>
              <a:gd name="connsiteX86" fmla="*/ 1378129 w 8061198"/>
              <a:gd name="connsiteY86" fmla="*/ 37578 h 2385091"/>
              <a:gd name="connsiteX87" fmla="*/ 1340551 w 8061198"/>
              <a:gd name="connsiteY87" fmla="*/ 43841 h 2385091"/>
              <a:gd name="connsiteX88" fmla="*/ 78668 w 8061198"/>
              <a:gd name="connsiteY88" fmla="*/ 51240 h 2385091"/>
              <a:gd name="connsiteX0" fmla="*/ 78668 w 8061198"/>
              <a:gd name="connsiteY0" fmla="*/ 51240 h 2385091"/>
              <a:gd name="connsiteX1" fmla="*/ 24830 w 8061198"/>
              <a:gd name="connsiteY1" fmla="*/ 225737 h 2385091"/>
              <a:gd name="connsiteX2" fmla="*/ 57543 w 8061198"/>
              <a:gd name="connsiteY2" fmla="*/ 523758 h 2385091"/>
              <a:gd name="connsiteX3" fmla="*/ 69159 w 8061198"/>
              <a:gd name="connsiteY3" fmla="*/ 613775 h 2385091"/>
              <a:gd name="connsiteX4" fmla="*/ 62896 w 8061198"/>
              <a:gd name="connsiteY4" fmla="*/ 839244 h 2385091"/>
              <a:gd name="connsiteX5" fmla="*/ 56633 w 8061198"/>
              <a:gd name="connsiteY5" fmla="*/ 858033 h 2385091"/>
              <a:gd name="connsiteX6" fmla="*/ 50370 w 8061198"/>
              <a:gd name="connsiteY6" fmla="*/ 883085 h 2385091"/>
              <a:gd name="connsiteX7" fmla="*/ 44107 w 8061198"/>
              <a:gd name="connsiteY7" fmla="*/ 1014608 h 2385091"/>
              <a:gd name="connsiteX8" fmla="*/ 37844 w 8061198"/>
              <a:gd name="connsiteY8" fmla="*/ 1045923 h 2385091"/>
              <a:gd name="connsiteX9" fmla="*/ 19055 w 8061198"/>
              <a:gd name="connsiteY9" fmla="*/ 1221288 h 2385091"/>
              <a:gd name="connsiteX10" fmla="*/ 25318 w 8061198"/>
              <a:gd name="connsiteY10" fmla="*/ 1722329 h 2385091"/>
              <a:gd name="connsiteX11" fmla="*/ 31581 w 8061198"/>
              <a:gd name="connsiteY11" fmla="*/ 1753644 h 2385091"/>
              <a:gd name="connsiteX12" fmla="*/ 19055 w 8061198"/>
              <a:gd name="connsiteY12" fmla="*/ 1979112 h 2385091"/>
              <a:gd name="connsiteX13" fmla="*/ 25318 w 8061198"/>
              <a:gd name="connsiteY13" fmla="*/ 2041742 h 2385091"/>
              <a:gd name="connsiteX14" fmla="*/ 37844 w 8061198"/>
              <a:gd name="connsiteY14" fmla="*/ 2066794 h 2385091"/>
              <a:gd name="connsiteX15" fmla="*/ 44107 w 8061198"/>
              <a:gd name="connsiteY15" fmla="*/ 2091847 h 2385091"/>
              <a:gd name="connsiteX16" fmla="*/ 50370 w 8061198"/>
              <a:gd name="connsiteY16" fmla="*/ 2179529 h 2385091"/>
              <a:gd name="connsiteX17" fmla="*/ 62896 w 8061198"/>
              <a:gd name="connsiteY17" fmla="*/ 2217107 h 2385091"/>
              <a:gd name="connsiteX18" fmla="*/ 100474 w 8061198"/>
              <a:gd name="connsiteY18" fmla="*/ 2292263 h 2385091"/>
              <a:gd name="connsiteX19" fmla="*/ 282102 w 8061198"/>
              <a:gd name="connsiteY19" fmla="*/ 2298526 h 2385091"/>
              <a:gd name="connsiteX20" fmla="*/ 576463 w 8061198"/>
              <a:gd name="connsiteY20" fmla="*/ 2311052 h 2385091"/>
              <a:gd name="connsiteX21" fmla="*/ 714250 w 8061198"/>
              <a:gd name="connsiteY21" fmla="*/ 2317315 h 2385091"/>
              <a:gd name="connsiteX22" fmla="*/ 1002348 w 8061198"/>
              <a:gd name="connsiteY22" fmla="*/ 2323578 h 2385091"/>
              <a:gd name="connsiteX23" fmla="*/ 1346814 w 8061198"/>
              <a:gd name="connsiteY23" fmla="*/ 2336104 h 2385091"/>
              <a:gd name="connsiteX24" fmla="*/ 1553493 w 8061198"/>
              <a:gd name="connsiteY24" fmla="*/ 2348630 h 2385091"/>
              <a:gd name="connsiteX25" fmla="*/ 1991904 w 8061198"/>
              <a:gd name="connsiteY25" fmla="*/ 2354893 h 2385091"/>
              <a:gd name="connsiteX26" fmla="*/ 3783126 w 8061198"/>
              <a:gd name="connsiteY26" fmla="*/ 2348630 h 2385091"/>
              <a:gd name="connsiteX27" fmla="*/ 3801915 w 8061198"/>
              <a:gd name="connsiteY27" fmla="*/ 2342367 h 2385091"/>
              <a:gd name="connsiteX28" fmla="*/ 3889598 w 8061198"/>
              <a:gd name="connsiteY28" fmla="*/ 2323578 h 2385091"/>
              <a:gd name="connsiteX29" fmla="*/ 3958491 w 8061198"/>
              <a:gd name="connsiteY29" fmla="*/ 2298526 h 2385091"/>
              <a:gd name="connsiteX30" fmla="*/ 4021121 w 8061198"/>
              <a:gd name="connsiteY30" fmla="*/ 2292263 h 2385091"/>
              <a:gd name="connsiteX31" fmla="*/ 4265378 w 8061198"/>
              <a:gd name="connsiteY31" fmla="*/ 2298526 h 2385091"/>
              <a:gd name="connsiteX32" fmla="*/ 4284167 w 8061198"/>
              <a:gd name="connsiteY32" fmla="*/ 2304789 h 2385091"/>
              <a:gd name="connsiteX33" fmla="*/ 4315482 w 8061198"/>
              <a:gd name="connsiteY33" fmla="*/ 2311052 h 2385091"/>
              <a:gd name="connsiteX34" fmla="*/ 4340534 w 8061198"/>
              <a:gd name="connsiteY34" fmla="*/ 2317315 h 2385091"/>
              <a:gd name="connsiteX35" fmla="*/ 4634896 w 8061198"/>
              <a:gd name="connsiteY35" fmla="*/ 2304789 h 2385091"/>
              <a:gd name="connsiteX36" fmla="*/ 4685000 w 8061198"/>
              <a:gd name="connsiteY36" fmla="*/ 2298526 h 2385091"/>
              <a:gd name="connsiteX37" fmla="*/ 4722578 w 8061198"/>
              <a:gd name="connsiteY37" fmla="*/ 2286000 h 2385091"/>
              <a:gd name="connsiteX38" fmla="*/ 4766419 w 8061198"/>
              <a:gd name="connsiteY38" fmla="*/ 2279737 h 2385091"/>
              <a:gd name="connsiteX39" fmla="*/ 4791471 w 8061198"/>
              <a:gd name="connsiteY39" fmla="*/ 2273474 h 2385091"/>
              <a:gd name="connsiteX40" fmla="*/ 4941784 w 8061198"/>
              <a:gd name="connsiteY40" fmla="*/ 2292263 h 2385091"/>
              <a:gd name="connsiteX41" fmla="*/ 5041992 w 8061198"/>
              <a:gd name="connsiteY41" fmla="*/ 2304789 h 2385091"/>
              <a:gd name="connsiteX42" fmla="*/ 5067044 w 8061198"/>
              <a:gd name="connsiteY42" fmla="*/ 2311052 h 2385091"/>
              <a:gd name="connsiteX43" fmla="*/ 6895844 w 8061198"/>
              <a:gd name="connsiteY43" fmla="*/ 2304789 h 2385091"/>
              <a:gd name="connsiteX44" fmla="*/ 7653669 w 8061198"/>
              <a:gd name="connsiteY44" fmla="*/ 2317315 h 2385091"/>
              <a:gd name="connsiteX45" fmla="*/ 7822770 w 8061198"/>
              <a:gd name="connsiteY45" fmla="*/ 2342367 h 2385091"/>
              <a:gd name="connsiteX46" fmla="*/ 8023187 w 8061198"/>
              <a:gd name="connsiteY46" fmla="*/ 2348630 h 2385091"/>
              <a:gd name="connsiteX47" fmla="*/ 8060765 w 8061198"/>
              <a:gd name="connsiteY47" fmla="*/ 2298526 h 2385091"/>
              <a:gd name="connsiteX48" fmla="*/ 8041976 w 8061198"/>
              <a:gd name="connsiteY48" fmla="*/ 2223370 h 2385091"/>
              <a:gd name="connsiteX49" fmla="*/ 8016924 w 8061198"/>
              <a:gd name="connsiteY49" fmla="*/ 2123162 h 2385091"/>
              <a:gd name="connsiteX50" fmla="*/ 8016924 w 8061198"/>
              <a:gd name="connsiteY50" fmla="*/ 1954060 h 2385091"/>
              <a:gd name="connsiteX51" fmla="*/ 8004398 w 8061198"/>
              <a:gd name="connsiteY51" fmla="*/ 1822537 h 2385091"/>
              <a:gd name="connsiteX52" fmla="*/ 7998134 w 8061198"/>
              <a:gd name="connsiteY52" fmla="*/ 1640910 h 2385091"/>
              <a:gd name="connsiteX53" fmla="*/ 8004398 w 8061198"/>
              <a:gd name="connsiteY53" fmla="*/ 1584542 h 2385091"/>
              <a:gd name="connsiteX54" fmla="*/ 7998134 w 8061198"/>
              <a:gd name="connsiteY54" fmla="*/ 1453019 h 2385091"/>
              <a:gd name="connsiteX55" fmla="*/ 7973082 w 8061198"/>
              <a:gd name="connsiteY55" fmla="*/ 1321496 h 2385091"/>
              <a:gd name="connsiteX56" fmla="*/ 7960556 w 8061198"/>
              <a:gd name="connsiteY56" fmla="*/ 1208762 h 2385091"/>
              <a:gd name="connsiteX57" fmla="*/ 7966819 w 8061198"/>
              <a:gd name="connsiteY57" fmla="*/ 1014608 h 2385091"/>
              <a:gd name="connsiteX58" fmla="*/ 7960556 w 8061198"/>
              <a:gd name="connsiteY58" fmla="*/ 350729 h 2385091"/>
              <a:gd name="connsiteX59" fmla="*/ 7954293 w 8061198"/>
              <a:gd name="connsiteY59" fmla="*/ 331940 h 2385091"/>
              <a:gd name="connsiteX60" fmla="*/ 7948030 w 8061198"/>
              <a:gd name="connsiteY60" fmla="*/ 281836 h 2385091"/>
              <a:gd name="connsiteX61" fmla="*/ 7941767 w 8061198"/>
              <a:gd name="connsiteY61" fmla="*/ 244257 h 2385091"/>
              <a:gd name="connsiteX62" fmla="*/ 7935504 w 8061198"/>
              <a:gd name="connsiteY62" fmla="*/ 200416 h 2385091"/>
              <a:gd name="connsiteX63" fmla="*/ 7922978 w 8061198"/>
              <a:gd name="connsiteY63" fmla="*/ 156575 h 2385091"/>
              <a:gd name="connsiteX64" fmla="*/ 7891663 w 8061198"/>
              <a:gd name="connsiteY64" fmla="*/ 93945 h 2385091"/>
              <a:gd name="connsiteX65" fmla="*/ 7459515 w 8061198"/>
              <a:gd name="connsiteY65" fmla="*/ 100208 h 2385091"/>
              <a:gd name="connsiteX66" fmla="*/ 7428200 w 8061198"/>
              <a:gd name="connsiteY66" fmla="*/ 106471 h 2385091"/>
              <a:gd name="connsiteX67" fmla="*/ 7234047 w 8061198"/>
              <a:gd name="connsiteY67" fmla="*/ 112734 h 2385091"/>
              <a:gd name="connsiteX68" fmla="*/ 6864529 w 8061198"/>
              <a:gd name="connsiteY68" fmla="*/ 112734 h 2385091"/>
              <a:gd name="connsiteX69" fmla="*/ 6657850 w 8061198"/>
              <a:gd name="connsiteY69" fmla="*/ 106471 h 2385091"/>
              <a:gd name="connsiteX70" fmla="*/ 6169334 w 8061198"/>
              <a:gd name="connsiteY70" fmla="*/ 106471 h 2385091"/>
              <a:gd name="connsiteX71" fmla="*/ 5261198 w 8061198"/>
              <a:gd name="connsiteY71" fmla="*/ 100208 h 2385091"/>
              <a:gd name="connsiteX72" fmla="*/ 5054518 w 8061198"/>
              <a:gd name="connsiteY72" fmla="*/ 93945 h 2385091"/>
              <a:gd name="connsiteX73" fmla="*/ 5029466 w 8061198"/>
              <a:gd name="connsiteY73" fmla="*/ 87682 h 2385091"/>
              <a:gd name="connsiteX74" fmla="*/ 4960573 w 8061198"/>
              <a:gd name="connsiteY74" fmla="*/ 68893 h 2385091"/>
              <a:gd name="connsiteX75" fmla="*/ 4872891 w 8061198"/>
              <a:gd name="connsiteY75" fmla="*/ 50104 h 2385091"/>
              <a:gd name="connsiteX76" fmla="*/ 3313400 w 8061198"/>
              <a:gd name="connsiteY76" fmla="*/ 43841 h 2385091"/>
              <a:gd name="connsiteX77" fmla="*/ 2492945 w 8061198"/>
              <a:gd name="connsiteY77" fmla="*/ 25052 h 2385091"/>
              <a:gd name="connsiteX78" fmla="*/ 2392737 w 8061198"/>
              <a:gd name="connsiteY78" fmla="*/ 18789 h 2385091"/>
              <a:gd name="connsiteX79" fmla="*/ 2367685 w 8061198"/>
              <a:gd name="connsiteY79" fmla="*/ 12526 h 2385091"/>
              <a:gd name="connsiteX80" fmla="*/ 2348896 w 8061198"/>
              <a:gd name="connsiteY80" fmla="*/ 6263 h 2385091"/>
              <a:gd name="connsiteX81" fmla="*/ 1891696 w 8061198"/>
              <a:gd name="connsiteY81" fmla="*/ 0 h 2385091"/>
              <a:gd name="connsiteX82" fmla="*/ 1666228 w 8061198"/>
              <a:gd name="connsiteY82" fmla="*/ 6263 h 2385091"/>
              <a:gd name="connsiteX83" fmla="*/ 1522178 w 8061198"/>
              <a:gd name="connsiteY83" fmla="*/ 25052 h 2385091"/>
              <a:gd name="connsiteX84" fmla="*/ 1490863 w 8061198"/>
              <a:gd name="connsiteY84" fmla="*/ 31315 h 2385091"/>
              <a:gd name="connsiteX85" fmla="*/ 1378129 w 8061198"/>
              <a:gd name="connsiteY85" fmla="*/ 37578 h 2385091"/>
              <a:gd name="connsiteX86" fmla="*/ 1340551 w 8061198"/>
              <a:gd name="connsiteY86" fmla="*/ 43841 h 2385091"/>
              <a:gd name="connsiteX87" fmla="*/ 78668 w 8061198"/>
              <a:gd name="connsiteY87"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48630 h 2385091"/>
              <a:gd name="connsiteX47" fmla="*/ 8041976 w 8046684"/>
              <a:gd name="connsiteY47" fmla="*/ 2223370 h 2385091"/>
              <a:gd name="connsiteX48" fmla="*/ 8016924 w 8046684"/>
              <a:gd name="connsiteY48" fmla="*/ 2123162 h 2385091"/>
              <a:gd name="connsiteX49" fmla="*/ 8016924 w 8046684"/>
              <a:gd name="connsiteY49" fmla="*/ 1954060 h 2385091"/>
              <a:gd name="connsiteX50" fmla="*/ 8004398 w 8046684"/>
              <a:gd name="connsiteY50" fmla="*/ 1822537 h 2385091"/>
              <a:gd name="connsiteX51" fmla="*/ 7998134 w 8046684"/>
              <a:gd name="connsiteY51" fmla="*/ 1640910 h 2385091"/>
              <a:gd name="connsiteX52" fmla="*/ 8004398 w 8046684"/>
              <a:gd name="connsiteY52" fmla="*/ 1584542 h 2385091"/>
              <a:gd name="connsiteX53" fmla="*/ 7998134 w 8046684"/>
              <a:gd name="connsiteY53" fmla="*/ 1453019 h 2385091"/>
              <a:gd name="connsiteX54" fmla="*/ 7973082 w 8046684"/>
              <a:gd name="connsiteY54" fmla="*/ 1321496 h 2385091"/>
              <a:gd name="connsiteX55" fmla="*/ 7960556 w 8046684"/>
              <a:gd name="connsiteY55" fmla="*/ 1208762 h 2385091"/>
              <a:gd name="connsiteX56" fmla="*/ 7966819 w 8046684"/>
              <a:gd name="connsiteY56" fmla="*/ 1014608 h 2385091"/>
              <a:gd name="connsiteX57" fmla="*/ 7960556 w 8046684"/>
              <a:gd name="connsiteY57" fmla="*/ 350729 h 2385091"/>
              <a:gd name="connsiteX58" fmla="*/ 7954293 w 8046684"/>
              <a:gd name="connsiteY58" fmla="*/ 331940 h 2385091"/>
              <a:gd name="connsiteX59" fmla="*/ 7948030 w 8046684"/>
              <a:gd name="connsiteY59" fmla="*/ 281836 h 2385091"/>
              <a:gd name="connsiteX60" fmla="*/ 7941767 w 8046684"/>
              <a:gd name="connsiteY60" fmla="*/ 244257 h 2385091"/>
              <a:gd name="connsiteX61" fmla="*/ 7935504 w 8046684"/>
              <a:gd name="connsiteY61" fmla="*/ 200416 h 2385091"/>
              <a:gd name="connsiteX62" fmla="*/ 7922978 w 8046684"/>
              <a:gd name="connsiteY62" fmla="*/ 156575 h 2385091"/>
              <a:gd name="connsiteX63" fmla="*/ 7891663 w 8046684"/>
              <a:gd name="connsiteY63" fmla="*/ 93945 h 2385091"/>
              <a:gd name="connsiteX64" fmla="*/ 7459515 w 8046684"/>
              <a:gd name="connsiteY64" fmla="*/ 100208 h 2385091"/>
              <a:gd name="connsiteX65" fmla="*/ 7428200 w 8046684"/>
              <a:gd name="connsiteY65" fmla="*/ 106471 h 2385091"/>
              <a:gd name="connsiteX66" fmla="*/ 7234047 w 8046684"/>
              <a:gd name="connsiteY66" fmla="*/ 112734 h 2385091"/>
              <a:gd name="connsiteX67" fmla="*/ 6864529 w 8046684"/>
              <a:gd name="connsiteY67" fmla="*/ 112734 h 2385091"/>
              <a:gd name="connsiteX68" fmla="*/ 6657850 w 8046684"/>
              <a:gd name="connsiteY68" fmla="*/ 106471 h 2385091"/>
              <a:gd name="connsiteX69" fmla="*/ 6169334 w 8046684"/>
              <a:gd name="connsiteY69" fmla="*/ 106471 h 2385091"/>
              <a:gd name="connsiteX70" fmla="*/ 5261198 w 8046684"/>
              <a:gd name="connsiteY70" fmla="*/ 100208 h 2385091"/>
              <a:gd name="connsiteX71" fmla="*/ 5054518 w 8046684"/>
              <a:gd name="connsiteY71" fmla="*/ 93945 h 2385091"/>
              <a:gd name="connsiteX72" fmla="*/ 5029466 w 8046684"/>
              <a:gd name="connsiteY72" fmla="*/ 87682 h 2385091"/>
              <a:gd name="connsiteX73" fmla="*/ 4960573 w 8046684"/>
              <a:gd name="connsiteY73" fmla="*/ 68893 h 2385091"/>
              <a:gd name="connsiteX74" fmla="*/ 4872891 w 8046684"/>
              <a:gd name="connsiteY74" fmla="*/ 50104 h 2385091"/>
              <a:gd name="connsiteX75" fmla="*/ 3313400 w 8046684"/>
              <a:gd name="connsiteY75" fmla="*/ 43841 h 2385091"/>
              <a:gd name="connsiteX76" fmla="*/ 2492945 w 8046684"/>
              <a:gd name="connsiteY76" fmla="*/ 25052 h 2385091"/>
              <a:gd name="connsiteX77" fmla="*/ 2392737 w 8046684"/>
              <a:gd name="connsiteY77" fmla="*/ 18789 h 2385091"/>
              <a:gd name="connsiteX78" fmla="*/ 2367685 w 8046684"/>
              <a:gd name="connsiteY78" fmla="*/ 12526 h 2385091"/>
              <a:gd name="connsiteX79" fmla="*/ 2348896 w 8046684"/>
              <a:gd name="connsiteY79" fmla="*/ 6263 h 2385091"/>
              <a:gd name="connsiteX80" fmla="*/ 1891696 w 8046684"/>
              <a:gd name="connsiteY80" fmla="*/ 0 h 2385091"/>
              <a:gd name="connsiteX81" fmla="*/ 1666228 w 8046684"/>
              <a:gd name="connsiteY81" fmla="*/ 6263 h 2385091"/>
              <a:gd name="connsiteX82" fmla="*/ 1522178 w 8046684"/>
              <a:gd name="connsiteY82" fmla="*/ 25052 h 2385091"/>
              <a:gd name="connsiteX83" fmla="*/ 1490863 w 8046684"/>
              <a:gd name="connsiteY83" fmla="*/ 31315 h 2385091"/>
              <a:gd name="connsiteX84" fmla="*/ 1378129 w 8046684"/>
              <a:gd name="connsiteY84" fmla="*/ 37578 h 2385091"/>
              <a:gd name="connsiteX85" fmla="*/ 1340551 w 8046684"/>
              <a:gd name="connsiteY85" fmla="*/ 43841 h 2385091"/>
              <a:gd name="connsiteX86" fmla="*/ 78668 w 8046684"/>
              <a:gd name="connsiteY86"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48630 h 2385091"/>
              <a:gd name="connsiteX47" fmla="*/ 8041976 w 8046684"/>
              <a:gd name="connsiteY47" fmla="*/ 2223370 h 2385091"/>
              <a:gd name="connsiteX48" fmla="*/ 8016924 w 8046684"/>
              <a:gd name="connsiteY48" fmla="*/ 1954060 h 2385091"/>
              <a:gd name="connsiteX49" fmla="*/ 8004398 w 8046684"/>
              <a:gd name="connsiteY49" fmla="*/ 1822537 h 2385091"/>
              <a:gd name="connsiteX50" fmla="*/ 7998134 w 8046684"/>
              <a:gd name="connsiteY50" fmla="*/ 1640910 h 2385091"/>
              <a:gd name="connsiteX51" fmla="*/ 8004398 w 8046684"/>
              <a:gd name="connsiteY51" fmla="*/ 1584542 h 2385091"/>
              <a:gd name="connsiteX52" fmla="*/ 7998134 w 8046684"/>
              <a:gd name="connsiteY52" fmla="*/ 1453019 h 2385091"/>
              <a:gd name="connsiteX53" fmla="*/ 7973082 w 8046684"/>
              <a:gd name="connsiteY53" fmla="*/ 1321496 h 2385091"/>
              <a:gd name="connsiteX54" fmla="*/ 7960556 w 8046684"/>
              <a:gd name="connsiteY54" fmla="*/ 1208762 h 2385091"/>
              <a:gd name="connsiteX55" fmla="*/ 7966819 w 8046684"/>
              <a:gd name="connsiteY55" fmla="*/ 1014608 h 2385091"/>
              <a:gd name="connsiteX56" fmla="*/ 7960556 w 8046684"/>
              <a:gd name="connsiteY56" fmla="*/ 350729 h 2385091"/>
              <a:gd name="connsiteX57" fmla="*/ 7954293 w 8046684"/>
              <a:gd name="connsiteY57" fmla="*/ 331940 h 2385091"/>
              <a:gd name="connsiteX58" fmla="*/ 7948030 w 8046684"/>
              <a:gd name="connsiteY58" fmla="*/ 281836 h 2385091"/>
              <a:gd name="connsiteX59" fmla="*/ 7941767 w 8046684"/>
              <a:gd name="connsiteY59" fmla="*/ 244257 h 2385091"/>
              <a:gd name="connsiteX60" fmla="*/ 7935504 w 8046684"/>
              <a:gd name="connsiteY60" fmla="*/ 200416 h 2385091"/>
              <a:gd name="connsiteX61" fmla="*/ 7922978 w 8046684"/>
              <a:gd name="connsiteY61" fmla="*/ 156575 h 2385091"/>
              <a:gd name="connsiteX62" fmla="*/ 7891663 w 8046684"/>
              <a:gd name="connsiteY62" fmla="*/ 93945 h 2385091"/>
              <a:gd name="connsiteX63" fmla="*/ 7459515 w 8046684"/>
              <a:gd name="connsiteY63" fmla="*/ 100208 h 2385091"/>
              <a:gd name="connsiteX64" fmla="*/ 7428200 w 8046684"/>
              <a:gd name="connsiteY64" fmla="*/ 106471 h 2385091"/>
              <a:gd name="connsiteX65" fmla="*/ 7234047 w 8046684"/>
              <a:gd name="connsiteY65" fmla="*/ 112734 h 2385091"/>
              <a:gd name="connsiteX66" fmla="*/ 6864529 w 8046684"/>
              <a:gd name="connsiteY66" fmla="*/ 112734 h 2385091"/>
              <a:gd name="connsiteX67" fmla="*/ 6657850 w 8046684"/>
              <a:gd name="connsiteY67" fmla="*/ 106471 h 2385091"/>
              <a:gd name="connsiteX68" fmla="*/ 6169334 w 8046684"/>
              <a:gd name="connsiteY68" fmla="*/ 106471 h 2385091"/>
              <a:gd name="connsiteX69" fmla="*/ 5261198 w 8046684"/>
              <a:gd name="connsiteY69" fmla="*/ 100208 h 2385091"/>
              <a:gd name="connsiteX70" fmla="*/ 5054518 w 8046684"/>
              <a:gd name="connsiteY70" fmla="*/ 93945 h 2385091"/>
              <a:gd name="connsiteX71" fmla="*/ 5029466 w 8046684"/>
              <a:gd name="connsiteY71" fmla="*/ 87682 h 2385091"/>
              <a:gd name="connsiteX72" fmla="*/ 4960573 w 8046684"/>
              <a:gd name="connsiteY72" fmla="*/ 68893 h 2385091"/>
              <a:gd name="connsiteX73" fmla="*/ 4872891 w 8046684"/>
              <a:gd name="connsiteY73" fmla="*/ 50104 h 2385091"/>
              <a:gd name="connsiteX74" fmla="*/ 3313400 w 8046684"/>
              <a:gd name="connsiteY74" fmla="*/ 43841 h 2385091"/>
              <a:gd name="connsiteX75" fmla="*/ 2492945 w 8046684"/>
              <a:gd name="connsiteY75" fmla="*/ 25052 h 2385091"/>
              <a:gd name="connsiteX76" fmla="*/ 2392737 w 8046684"/>
              <a:gd name="connsiteY76" fmla="*/ 18789 h 2385091"/>
              <a:gd name="connsiteX77" fmla="*/ 2367685 w 8046684"/>
              <a:gd name="connsiteY77" fmla="*/ 12526 h 2385091"/>
              <a:gd name="connsiteX78" fmla="*/ 2348896 w 8046684"/>
              <a:gd name="connsiteY78" fmla="*/ 6263 h 2385091"/>
              <a:gd name="connsiteX79" fmla="*/ 1891696 w 8046684"/>
              <a:gd name="connsiteY79" fmla="*/ 0 h 2385091"/>
              <a:gd name="connsiteX80" fmla="*/ 1666228 w 8046684"/>
              <a:gd name="connsiteY80" fmla="*/ 6263 h 2385091"/>
              <a:gd name="connsiteX81" fmla="*/ 1522178 w 8046684"/>
              <a:gd name="connsiteY81" fmla="*/ 25052 h 2385091"/>
              <a:gd name="connsiteX82" fmla="*/ 1490863 w 8046684"/>
              <a:gd name="connsiteY82" fmla="*/ 31315 h 2385091"/>
              <a:gd name="connsiteX83" fmla="*/ 1378129 w 8046684"/>
              <a:gd name="connsiteY83" fmla="*/ 37578 h 2385091"/>
              <a:gd name="connsiteX84" fmla="*/ 1340551 w 8046684"/>
              <a:gd name="connsiteY84" fmla="*/ 43841 h 2385091"/>
              <a:gd name="connsiteX85" fmla="*/ 78668 w 8046684"/>
              <a:gd name="connsiteY85" fmla="*/ 51240 h 2385091"/>
              <a:gd name="connsiteX0" fmla="*/ 78668 w 8046684"/>
              <a:gd name="connsiteY0" fmla="*/ 51240 h 2385091"/>
              <a:gd name="connsiteX1" fmla="*/ 24830 w 8046684"/>
              <a:gd name="connsiteY1" fmla="*/ 225737 h 2385091"/>
              <a:gd name="connsiteX2" fmla="*/ 57543 w 8046684"/>
              <a:gd name="connsiteY2" fmla="*/ 523758 h 2385091"/>
              <a:gd name="connsiteX3" fmla="*/ 69159 w 8046684"/>
              <a:gd name="connsiteY3" fmla="*/ 613775 h 2385091"/>
              <a:gd name="connsiteX4" fmla="*/ 62896 w 8046684"/>
              <a:gd name="connsiteY4" fmla="*/ 839244 h 2385091"/>
              <a:gd name="connsiteX5" fmla="*/ 56633 w 8046684"/>
              <a:gd name="connsiteY5" fmla="*/ 858033 h 2385091"/>
              <a:gd name="connsiteX6" fmla="*/ 50370 w 8046684"/>
              <a:gd name="connsiteY6" fmla="*/ 883085 h 2385091"/>
              <a:gd name="connsiteX7" fmla="*/ 44107 w 8046684"/>
              <a:gd name="connsiteY7" fmla="*/ 1014608 h 2385091"/>
              <a:gd name="connsiteX8" fmla="*/ 37844 w 8046684"/>
              <a:gd name="connsiteY8" fmla="*/ 1045923 h 2385091"/>
              <a:gd name="connsiteX9" fmla="*/ 19055 w 8046684"/>
              <a:gd name="connsiteY9" fmla="*/ 1221288 h 2385091"/>
              <a:gd name="connsiteX10" fmla="*/ 25318 w 8046684"/>
              <a:gd name="connsiteY10" fmla="*/ 1722329 h 2385091"/>
              <a:gd name="connsiteX11" fmla="*/ 31581 w 8046684"/>
              <a:gd name="connsiteY11" fmla="*/ 1753644 h 2385091"/>
              <a:gd name="connsiteX12" fmla="*/ 19055 w 8046684"/>
              <a:gd name="connsiteY12" fmla="*/ 1979112 h 2385091"/>
              <a:gd name="connsiteX13" fmla="*/ 25318 w 8046684"/>
              <a:gd name="connsiteY13" fmla="*/ 2041742 h 2385091"/>
              <a:gd name="connsiteX14" fmla="*/ 37844 w 8046684"/>
              <a:gd name="connsiteY14" fmla="*/ 2066794 h 2385091"/>
              <a:gd name="connsiteX15" fmla="*/ 44107 w 8046684"/>
              <a:gd name="connsiteY15" fmla="*/ 2091847 h 2385091"/>
              <a:gd name="connsiteX16" fmla="*/ 50370 w 8046684"/>
              <a:gd name="connsiteY16" fmla="*/ 2179529 h 2385091"/>
              <a:gd name="connsiteX17" fmla="*/ 62896 w 8046684"/>
              <a:gd name="connsiteY17" fmla="*/ 2217107 h 2385091"/>
              <a:gd name="connsiteX18" fmla="*/ 100474 w 8046684"/>
              <a:gd name="connsiteY18" fmla="*/ 2292263 h 2385091"/>
              <a:gd name="connsiteX19" fmla="*/ 282102 w 8046684"/>
              <a:gd name="connsiteY19" fmla="*/ 2298526 h 2385091"/>
              <a:gd name="connsiteX20" fmla="*/ 576463 w 8046684"/>
              <a:gd name="connsiteY20" fmla="*/ 2311052 h 2385091"/>
              <a:gd name="connsiteX21" fmla="*/ 714250 w 8046684"/>
              <a:gd name="connsiteY21" fmla="*/ 2317315 h 2385091"/>
              <a:gd name="connsiteX22" fmla="*/ 1002348 w 8046684"/>
              <a:gd name="connsiteY22" fmla="*/ 2323578 h 2385091"/>
              <a:gd name="connsiteX23" fmla="*/ 1346814 w 8046684"/>
              <a:gd name="connsiteY23" fmla="*/ 2336104 h 2385091"/>
              <a:gd name="connsiteX24" fmla="*/ 1553493 w 8046684"/>
              <a:gd name="connsiteY24" fmla="*/ 2348630 h 2385091"/>
              <a:gd name="connsiteX25" fmla="*/ 1991904 w 8046684"/>
              <a:gd name="connsiteY25" fmla="*/ 2354893 h 2385091"/>
              <a:gd name="connsiteX26" fmla="*/ 3783126 w 8046684"/>
              <a:gd name="connsiteY26" fmla="*/ 2348630 h 2385091"/>
              <a:gd name="connsiteX27" fmla="*/ 3801915 w 8046684"/>
              <a:gd name="connsiteY27" fmla="*/ 2342367 h 2385091"/>
              <a:gd name="connsiteX28" fmla="*/ 3889598 w 8046684"/>
              <a:gd name="connsiteY28" fmla="*/ 2323578 h 2385091"/>
              <a:gd name="connsiteX29" fmla="*/ 3958491 w 8046684"/>
              <a:gd name="connsiteY29" fmla="*/ 2298526 h 2385091"/>
              <a:gd name="connsiteX30" fmla="*/ 4021121 w 8046684"/>
              <a:gd name="connsiteY30" fmla="*/ 2292263 h 2385091"/>
              <a:gd name="connsiteX31" fmla="*/ 4265378 w 8046684"/>
              <a:gd name="connsiteY31" fmla="*/ 2298526 h 2385091"/>
              <a:gd name="connsiteX32" fmla="*/ 4284167 w 8046684"/>
              <a:gd name="connsiteY32" fmla="*/ 2304789 h 2385091"/>
              <a:gd name="connsiteX33" fmla="*/ 4315482 w 8046684"/>
              <a:gd name="connsiteY33" fmla="*/ 2311052 h 2385091"/>
              <a:gd name="connsiteX34" fmla="*/ 4340534 w 8046684"/>
              <a:gd name="connsiteY34" fmla="*/ 2317315 h 2385091"/>
              <a:gd name="connsiteX35" fmla="*/ 4634896 w 8046684"/>
              <a:gd name="connsiteY35" fmla="*/ 2304789 h 2385091"/>
              <a:gd name="connsiteX36" fmla="*/ 4685000 w 8046684"/>
              <a:gd name="connsiteY36" fmla="*/ 2298526 h 2385091"/>
              <a:gd name="connsiteX37" fmla="*/ 4722578 w 8046684"/>
              <a:gd name="connsiteY37" fmla="*/ 2286000 h 2385091"/>
              <a:gd name="connsiteX38" fmla="*/ 4766419 w 8046684"/>
              <a:gd name="connsiteY38" fmla="*/ 2279737 h 2385091"/>
              <a:gd name="connsiteX39" fmla="*/ 4791471 w 8046684"/>
              <a:gd name="connsiteY39" fmla="*/ 2273474 h 2385091"/>
              <a:gd name="connsiteX40" fmla="*/ 4941784 w 8046684"/>
              <a:gd name="connsiteY40" fmla="*/ 2292263 h 2385091"/>
              <a:gd name="connsiteX41" fmla="*/ 5041992 w 8046684"/>
              <a:gd name="connsiteY41" fmla="*/ 2304789 h 2385091"/>
              <a:gd name="connsiteX42" fmla="*/ 5067044 w 8046684"/>
              <a:gd name="connsiteY42" fmla="*/ 2311052 h 2385091"/>
              <a:gd name="connsiteX43" fmla="*/ 6895844 w 8046684"/>
              <a:gd name="connsiteY43" fmla="*/ 2304789 h 2385091"/>
              <a:gd name="connsiteX44" fmla="*/ 7653669 w 8046684"/>
              <a:gd name="connsiteY44" fmla="*/ 2317315 h 2385091"/>
              <a:gd name="connsiteX45" fmla="*/ 7822770 w 8046684"/>
              <a:gd name="connsiteY45" fmla="*/ 2342367 h 2385091"/>
              <a:gd name="connsiteX46" fmla="*/ 8023187 w 8046684"/>
              <a:gd name="connsiteY46" fmla="*/ 2331526 h 2385091"/>
              <a:gd name="connsiteX47" fmla="*/ 8041976 w 8046684"/>
              <a:gd name="connsiteY47" fmla="*/ 2223370 h 2385091"/>
              <a:gd name="connsiteX48" fmla="*/ 8016924 w 8046684"/>
              <a:gd name="connsiteY48" fmla="*/ 1954060 h 2385091"/>
              <a:gd name="connsiteX49" fmla="*/ 8004398 w 8046684"/>
              <a:gd name="connsiteY49" fmla="*/ 1822537 h 2385091"/>
              <a:gd name="connsiteX50" fmla="*/ 7998134 w 8046684"/>
              <a:gd name="connsiteY50" fmla="*/ 1640910 h 2385091"/>
              <a:gd name="connsiteX51" fmla="*/ 8004398 w 8046684"/>
              <a:gd name="connsiteY51" fmla="*/ 1584542 h 2385091"/>
              <a:gd name="connsiteX52" fmla="*/ 7998134 w 8046684"/>
              <a:gd name="connsiteY52" fmla="*/ 1453019 h 2385091"/>
              <a:gd name="connsiteX53" fmla="*/ 7973082 w 8046684"/>
              <a:gd name="connsiteY53" fmla="*/ 1321496 h 2385091"/>
              <a:gd name="connsiteX54" fmla="*/ 7960556 w 8046684"/>
              <a:gd name="connsiteY54" fmla="*/ 1208762 h 2385091"/>
              <a:gd name="connsiteX55" fmla="*/ 7966819 w 8046684"/>
              <a:gd name="connsiteY55" fmla="*/ 1014608 h 2385091"/>
              <a:gd name="connsiteX56" fmla="*/ 7960556 w 8046684"/>
              <a:gd name="connsiteY56" fmla="*/ 350729 h 2385091"/>
              <a:gd name="connsiteX57" fmla="*/ 7954293 w 8046684"/>
              <a:gd name="connsiteY57" fmla="*/ 331940 h 2385091"/>
              <a:gd name="connsiteX58" fmla="*/ 7948030 w 8046684"/>
              <a:gd name="connsiteY58" fmla="*/ 281836 h 2385091"/>
              <a:gd name="connsiteX59" fmla="*/ 7941767 w 8046684"/>
              <a:gd name="connsiteY59" fmla="*/ 244257 h 2385091"/>
              <a:gd name="connsiteX60" fmla="*/ 7935504 w 8046684"/>
              <a:gd name="connsiteY60" fmla="*/ 200416 h 2385091"/>
              <a:gd name="connsiteX61" fmla="*/ 7922978 w 8046684"/>
              <a:gd name="connsiteY61" fmla="*/ 156575 h 2385091"/>
              <a:gd name="connsiteX62" fmla="*/ 7891663 w 8046684"/>
              <a:gd name="connsiteY62" fmla="*/ 93945 h 2385091"/>
              <a:gd name="connsiteX63" fmla="*/ 7459515 w 8046684"/>
              <a:gd name="connsiteY63" fmla="*/ 100208 h 2385091"/>
              <a:gd name="connsiteX64" fmla="*/ 7428200 w 8046684"/>
              <a:gd name="connsiteY64" fmla="*/ 106471 h 2385091"/>
              <a:gd name="connsiteX65" fmla="*/ 7234047 w 8046684"/>
              <a:gd name="connsiteY65" fmla="*/ 112734 h 2385091"/>
              <a:gd name="connsiteX66" fmla="*/ 6864529 w 8046684"/>
              <a:gd name="connsiteY66" fmla="*/ 112734 h 2385091"/>
              <a:gd name="connsiteX67" fmla="*/ 6657850 w 8046684"/>
              <a:gd name="connsiteY67" fmla="*/ 106471 h 2385091"/>
              <a:gd name="connsiteX68" fmla="*/ 6169334 w 8046684"/>
              <a:gd name="connsiteY68" fmla="*/ 106471 h 2385091"/>
              <a:gd name="connsiteX69" fmla="*/ 5261198 w 8046684"/>
              <a:gd name="connsiteY69" fmla="*/ 100208 h 2385091"/>
              <a:gd name="connsiteX70" fmla="*/ 5054518 w 8046684"/>
              <a:gd name="connsiteY70" fmla="*/ 93945 h 2385091"/>
              <a:gd name="connsiteX71" fmla="*/ 5029466 w 8046684"/>
              <a:gd name="connsiteY71" fmla="*/ 87682 h 2385091"/>
              <a:gd name="connsiteX72" fmla="*/ 4960573 w 8046684"/>
              <a:gd name="connsiteY72" fmla="*/ 68893 h 2385091"/>
              <a:gd name="connsiteX73" fmla="*/ 4872891 w 8046684"/>
              <a:gd name="connsiteY73" fmla="*/ 50104 h 2385091"/>
              <a:gd name="connsiteX74" fmla="*/ 3313400 w 8046684"/>
              <a:gd name="connsiteY74" fmla="*/ 43841 h 2385091"/>
              <a:gd name="connsiteX75" fmla="*/ 2492945 w 8046684"/>
              <a:gd name="connsiteY75" fmla="*/ 25052 h 2385091"/>
              <a:gd name="connsiteX76" fmla="*/ 2392737 w 8046684"/>
              <a:gd name="connsiteY76" fmla="*/ 18789 h 2385091"/>
              <a:gd name="connsiteX77" fmla="*/ 2367685 w 8046684"/>
              <a:gd name="connsiteY77" fmla="*/ 12526 h 2385091"/>
              <a:gd name="connsiteX78" fmla="*/ 2348896 w 8046684"/>
              <a:gd name="connsiteY78" fmla="*/ 6263 h 2385091"/>
              <a:gd name="connsiteX79" fmla="*/ 1891696 w 8046684"/>
              <a:gd name="connsiteY79" fmla="*/ 0 h 2385091"/>
              <a:gd name="connsiteX80" fmla="*/ 1666228 w 8046684"/>
              <a:gd name="connsiteY80" fmla="*/ 6263 h 2385091"/>
              <a:gd name="connsiteX81" fmla="*/ 1522178 w 8046684"/>
              <a:gd name="connsiteY81" fmla="*/ 25052 h 2385091"/>
              <a:gd name="connsiteX82" fmla="*/ 1490863 w 8046684"/>
              <a:gd name="connsiteY82" fmla="*/ 31315 h 2385091"/>
              <a:gd name="connsiteX83" fmla="*/ 1378129 w 8046684"/>
              <a:gd name="connsiteY83" fmla="*/ 37578 h 2385091"/>
              <a:gd name="connsiteX84" fmla="*/ 1340551 w 8046684"/>
              <a:gd name="connsiteY84" fmla="*/ 43841 h 2385091"/>
              <a:gd name="connsiteX85" fmla="*/ 78668 w 8046684"/>
              <a:gd name="connsiteY85" fmla="*/ 51240 h 2385091"/>
              <a:gd name="connsiteX0" fmla="*/ 78668 w 8058099"/>
              <a:gd name="connsiteY0" fmla="*/ 51240 h 2385091"/>
              <a:gd name="connsiteX1" fmla="*/ 24830 w 8058099"/>
              <a:gd name="connsiteY1" fmla="*/ 225737 h 2385091"/>
              <a:gd name="connsiteX2" fmla="*/ 57543 w 8058099"/>
              <a:gd name="connsiteY2" fmla="*/ 523758 h 2385091"/>
              <a:gd name="connsiteX3" fmla="*/ 69159 w 8058099"/>
              <a:gd name="connsiteY3" fmla="*/ 613775 h 2385091"/>
              <a:gd name="connsiteX4" fmla="*/ 62896 w 8058099"/>
              <a:gd name="connsiteY4" fmla="*/ 839244 h 2385091"/>
              <a:gd name="connsiteX5" fmla="*/ 56633 w 8058099"/>
              <a:gd name="connsiteY5" fmla="*/ 858033 h 2385091"/>
              <a:gd name="connsiteX6" fmla="*/ 50370 w 8058099"/>
              <a:gd name="connsiteY6" fmla="*/ 883085 h 2385091"/>
              <a:gd name="connsiteX7" fmla="*/ 44107 w 8058099"/>
              <a:gd name="connsiteY7" fmla="*/ 1014608 h 2385091"/>
              <a:gd name="connsiteX8" fmla="*/ 37844 w 8058099"/>
              <a:gd name="connsiteY8" fmla="*/ 1045923 h 2385091"/>
              <a:gd name="connsiteX9" fmla="*/ 19055 w 8058099"/>
              <a:gd name="connsiteY9" fmla="*/ 1221288 h 2385091"/>
              <a:gd name="connsiteX10" fmla="*/ 25318 w 8058099"/>
              <a:gd name="connsiteY10" fmla="*/ 1722329 h 2385091"/>
              <a:gd name="connsiteX11" fmla="*/ 31581 w 8058099"/>
              <a:gd name="connsiteY11" fmla="*/ 1753644 h 2385091"/>
              <a:gd name="connsiteX12" fmla="*/ 19055 w 8058099"/>
              <a:gd name="connsiteY12" fmla="*/ 1979112 h 2385091"/>
              <a:gd name="connsiteX13" fmla="*/ 25318 w 8058099"/>
              <a:gd name="connsiteY13" fmla="*/ 2041742 h 2385091"/>
              <a:gd name="connsiteX14" fmla="*/ 37844 w 8058099"/>
              <a:gd name="connsiteY14" fmla="*/ 2066794 h 2385091"/>
              <a:gd name="connsiteX15" fmla="*/ 44107 w 8058099"/>
              <a:gd name="connsiteY15" fmla="*/ 2091847 h 2385091"/>
              <a:gd name="connsiteX16" fmla="*/ 50370 w 8058099"/>
              <a:gd name="connsiteY16" fmla="*/ 2179529 h 2385091"/>
              <a:gd name="connsiteX17" fmla="*/ 62896 w 8058099"/>
              <a:gd name="connsiteY17" fmla="*/ 2217107 h 2385091"/>
              <a:gd name="connsiteX18" fmla="*/ 100474 w 8058099"/>
              <a:gd name="connsiteY18" fmla="*/ 2292263 h 2385091"/>
              <a:gd name="connsiteX19" fmla="*/ 282102 w 8058099"/>
              <a:gd name="connsiteY19" fmla="*/ 2298526 h 2385091"/>
              <a:gd name="connsiteX20" fmla="*/ 576463 w 8058099"/>
              <a:gd name="connsiteY20" fmla="*/ 2311052 h 2385091"/>
              <a:gd name="connsiteX21" fmla="*/ 714250 w 8058099"/>
              <a:gd name="connsiteY21" fmla="*/ 2317315 h 2385091"/>
              <a:gd name="connsiteX22" fmla="*/ 1002348 w 8058099"/>
              <a:gd name="connsiteY22" fmla="*/ 2323578 h 2385091"/>
              <a:gd name="connsiteX23" fmla="*/ 1346814 w 8058099"/>
              <a:gd name="connsiteY23" fmla="*/ 2336104 h 2385091"/>
              <a:gd name="connsiteX24" fmla="*/ 1553493 w 8058099"/>
              <a:gd name="connsiteY24" fmla="*/ 2348630 h 2385091"/>
              <a:gd name="connsiteX25" fmla="*/ 1991904 w 8058099"/>
              <a:gd name="connsiteY25" fmla="*/ 2354893 h 2385091"/>
              <a:gd name="connsiteX26" fmla="*/ 3783126 w 8058099"/>
              <a:gd name="connsiteY26" fmla="*/ 2348630 h 2385091"/>
              <a:gd name="connsiteX27" fmla="*/ 3801915 w 8058099"/>
              <a:gd name="connsiteY27" fmla="*/ 2342367 h 2385091"/>
              <a:gd name="connsiteX28" fmla="*/ 3889598 w 8058099"/>
              <a:gd name="connsiteY28" fmla="*/ 2323578 h 2385091"/>
              <a:gd name="connsiteX29" fmla="*/ 3958491 w 8058099"/>
              <a:gd name="connsiteY29" fmla="*/ 2298526 h 2385091"/>
              <a:gd name="connsiteX30" fmla="*/ 4021121 w 8058099"/>
              <a:gd name="connsiteY30" fmla="*/ 2292263 h 2385091"/>
              <a:gd name="connsiteX31" fmla="*/ 4265378 w 8058099"/>
              <a:gd name="connsiteY31" fmla="*/ 2298526 h 2385091"/>
              <a:gd name="connsiteX32" fmla="*/ 4284167 w 8058099"/>
              <a:gd name="connsiteY32" fmla="*/ 2304789 h 2385091"/>
              <a:gd name="connsiteX33" fmla="*/ 4315482 w 8058099"/>
              <a:gd name="connsiteY33" fmla="*/ 2311052 h 2385091"/>
              <a:gd name="connsiteX34" fmla="*/ 4340534 w 8058099"/>
              <a:gd name="connsiteY34" fmla="*/ 2317315 h 2385091"/>
              <a:gd name="connsiteX35" fmla="*/ 4634896 w 8058099"/>
              <a:gd name="connsiteY35" fmla="*/ 2304789 h 2385091"/>
              <a:gd name="connsiteX36" fmla="*/ 4685000 w 8058099"/>
              <a:gd name="connsiteY36" fmla="*/ 2298526 h 2385091"/>
              <a:gd name="connsiteX37" fmla="*/ 4722578 w 8058099"/>
              <a:gd name="connsiteY37" fmla="*/ 2286000 h 2385091"/>
              <a:gd name="connsiteX38" fmla="*/ 4766419 w 8058099"/>
              <a:gd name="connsiteY38" fmla="*/ 2279737 h 2385091"/>
              <a:gd name="connsiteX39" fmla="*/ 4791471 w 8058099"/>
              <a:gd name="connsiteY39" fmla="*/ 2273474 h 2385091"/>
              <a:gd name="connsiteX40" fmla="*/ 4941784 w 8058099"/>
              <a:gd name="connsiteY40" fmla="*/ 2292263 h 2385091"/>
              <a:gd name="connsiteX41" fmla="*/ 5041992 w 8058099"/>
              <a:gd name="connsiteY41" fmla="*/ 2304789 h 2385091"/>
              <a:gd name="connsiteX42" fmla="*/ 5067044 w 8058099"/>
              <a:gd name="connsiteY42" fmla="*/ 2311052 h 2385091"/>
              <a:gd name="connsiteX43" fmla="*/ 6895844 w 8058099"/>
              <a:gd name="connsiteY43" fmla="*/ 2304789 h 2385091"/>
              <a:gd name="connsiteX44" fmla="*/ 7653669 w 8058099"/>
              <a:gd name="connsiteY44" fmla="*/ 2317315 h 2385091"/>
              <a:gd name="connsiteX45" fmla="*/ 8023187 w 8058099"/>
              <a:gd name="connsiteY45" fmla="*/ 2331526 h 2385091"/>
              <a:gd name="connsiteX46" fmla="*/ 8041976 w 8058099"/>
              <a:gd name="connsiteY46" fmla="*/ 2223370 h 2385091"/>
              <a:gd name="connsiteX47" fmla="*/ 8016924 w 8058099"/>
              <a:gd name="connsiteY47" fmla="*/ 1954060 h 2385091"/>
              <a:gd name="connsiteX48" fmla="*/ 8004398 w 8058099"/>
              <a:gd name="connsiteY48" fmla="*/ 1822537 h 2385091"/>
              <a:gd name="connsiteX49" fmla="*/ 7998134 w 8058099"/>
              <a:gd name="connsiteY49" fmla="*/ 1640910 h 2385091"/>
              <a:gd name="connsiteX50" fmla="*/ 8004398 w 8058099"/>
              <a:gd name="connsiteY50" fmla="*/ 1584542 h 2385091"/>
              <a:gd name="connsiteX51" fmla="*/ 7998134 w 8058099"/>
              <a:gd name="connsiteY51" fmla="*/ 1453019 h 2385091"/>
              <a:gd name="connsiteX52" fmla="*/ 7973082 w 8058099"/>
              <a:gd name="connsiteY52" fmla="*/ 1321496 h 2385091"/>
              <a:gd name="connsiteX53" fmla="*/ 7960556 w 8058099"/>
              <a:gd name="connsiteY53" fmla="*/ 1208762 h 2385091"/>
              <a:gd name="connsiteX54" fmla="*/ 7966819 w 8058099"/>
              <a:gd name="connsiteY54" fmla="*/ 1014608 h 2385091"/>
              <a:gd name="connsiteX55" fmla="*/ 7960556 w 8058099"/>
              <a:gd name="connsiteY55" fmla="*/ 350729 h 2385091"/>
              <a:gd name="connsiteX56" fmla="*/ 7954293 w 8058099"/>
              <a:gd name="connsiteY56" fmla="*/ 331940 h 2385091"/>
              <a:gd name="connsiteX57" fmla="*/ 7948030 w 8058099"/>
              <a:gd name="connsiteY57" fmla="*/ 281836 h 2385091"/>
              <a:gd name="connsiteX58" fmla="*/ 7941767 w 8058099"/>
              <a:gd name="connsiteY58" fmla="*/ 244257 h 2385091"/>
              <a:gd name="connsiteX59" fmla="*/ 7935504 w 8058099"/>
              <a:gd name="connsiteY59" fmla="*/ 200416 h 2385091"/>
              <a:gd name="connsiteX60" fmla="*/ 7922978 w 8058099"/>
              <a:gd name="connsiteY60" fmla="*/ 156575 h 2385091"/>
              <a:gd name="connsiteX61" fmla="*/ 7891663 w 8058099"/>
              <a:gd name="connsiteY61" fmla="*/ 93945 h 2385091"/>
              <a:gd name="connsiteX62" fmla="*/ 7459515 w 8058099"/>
              <a:gd name="connsiteY62" fmla="*/ 100208 h 2385091"/>
              <a:gd name="connsiteX63" fmla="*/ 7428200 w 8058099"/>
              <a:gd name="connsiteY63" fmla="*/ 106471 h 2385091"/>
              <a:gd name="connsiteX64" fmla="*/ 7234047 w 8058099"/>
              <a:gd name="connsiteY64" fmla="*/ 112734 h 2385091"/>
              <a:gd name="connsiteX65" fmla="*/ 6864529 w 8058099"/>
              <a:gd name="connsiteY65" fmla="*/ 112734 h 2385091"/>
              <a:gd name="connsiteX66" fmla="*/ 6657850 w 8058099"/>
              <a:gd name="connsiteY66" fmla="*/ 106471 h 2385091"/>
              <a:gd name="connsiteX67" fmla="*/ 6169334 w 8058099"/>
              <a:gd name="connsiteY67" fmla="*/ 106471 h 2385091"/>
              <a:gd name="connsiteX68" fmla="*/ 5261198 w 8058099"/>
              <a:gd name="connsiteY68" fmla="*/ 100208 h 2385091"/>
              <a:gd name="connsiteX69" fmla="*/ 5054518 w 8058099"/>
              <a:gd name="connsiteY69" fmla="*/ 93945 h 2385091"/>
              <a:gd name="connsiteX70" fmla="*/ 5029466 w 8058099"/>
              <a:gd name="connsiteY70" fmla="*/ 87682 h 2385091"/>
              <a:gd name="connsiteX71" fmla="*/ 4960573 w 8058099"/>
              <a:gd name="connsiteY71" fmla="*/ 68893 h 2385091"/>
              <a:gd name="connsiteX72" fmla="*/ 4872891 w 8058099"/>
              <a:gd name="connsiteY72" fmla="*/ 50104 h 2385091"/>
              <a:gd name="connsiteX73" fmla="*/ 3313400 w 8058099"/>
              <a:gd name="connsiteY73" fmla="*/ 43841 h 2385091"/>
              <a:gd name="connsiteX74" fmla="*/ 2492945 w 8058099"/>
              <a:gd name="connsiteY74" fmla="*/ 25052 h 2385091"/>
              <a:gd name="connsiteX75" fmla="*/ 2392737 w 8058099"/>
              <a:gd name="connsiteY75" fmla="*/ 18789 h 2385091"/>
              <a:gd name="connsiteX76" fmla="*/ 2367685 w 8058099"/>
              <a:gd name="connsiteY76" fmla="*/ 12526 h 2385091"/>
              <a:gd name="connsiteX77" fmla="*/ 2348896 w 8058099"/>
              <a:gd name="connsiteY77" fmla="*/ 6263 h 2385091"/>
              <a:gd name="connsiteX78" fmla="*/ 1891696 w 8058099"/>
              <a:gd name="connsiteY78" fmla="*/ 0 h 2385091"/>
              <a:gd name="connsiteX79" fmla="*/ 1666228 w 8058099"/>
              <a:gd name="connsiteY79" fmla="*/ 6263 h 2385091"/>
              <a:gd name="connsiteX80" fmla="*/ 1522178 w 8058099"/>
              <a:gd name="connsiteY80" fmla="*/ 25052 h 2385091"/>
              <a:gd name="connsiteX81" fmla="*/ 1490863 w 8058099"/>
              <a:gd name="connsiteY81" fmla="*/ 31315 h 2385091"/>
              <a:gd name="connsiteX82" fmla="*/ 1378129 w 8058099"/>
              <a:gd name="connsiteY82" fmla="*/ 37578 h 2385091"/>
              <a:gd name="connsiteX83" fmla="*/ 1340551 w 8058099"/>
              <a:gd name="connsiteY83" fmla="*/ 43841 h 2385091"/>
              <a:gd name="connsiteX84" fmla="*/ 78668 w 8058099"/>
              <a:gd name="connsiteY8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935504 w 8042946"/>
              <a:gd name="connsiteY59" fmla="*/ 200416 h 2385091"/>
              <a:gd name="connsiteX60" fmla="*/ 7922978 w 8042946"/>
              <a:gd name="connsiteY60" fmla="*/ 156575 h 2385091"/>
              <a:gd name="connsiteX61" fmla="*/ 7891663 w 8042946"/>
              <a:gd name="connsiteY61" fmla="*/ 93945 h 2385091"/>
              <a:gd name="connsiteX62" fmla="*/ 7459515 w 8042946"/>
              <a:gd name="connsiteY62" fmla="*/ 100208 h 2385091"/>
              <a:gd name="connsiteX63" fmla="*/ 7428200 w 8042946"/>
              <a:gd name="connsiteY63" fmla="*/ 106471 h 2385091"/>
              <a:gd name="connsiteX64" fmla="*/ 7234047 w 8042946"/>
              <a:gd name="connsiteY64" fmla="*/ 112734 h 2385091"/>
              <a:gd name="connsiteX65" fmla="*/ 6864529 w 8042946"/>
              <a:gd name="connsiteY65" fmla="*/ 112734 h 2385091"/>
              <a:gd name="connsiteX66" fmla="*/ 6657850 w 8042946"/>
              <a:gd name="connsiteY66" fmla="*/ 106471 h 2385091"/>
              <a:gd name="connsiteX67" fmla="*/ 6169334 w 8042946"/>
              <a:gd name="connsiteY67" fmla="*/ 106471 h 2385091"/>
              <a:gd name="connsiteX68" fmla="*/ 5261198 w 8042946"/>
              <a:gd name="connsiteY68" fmla="*/ 100208 h 2385091"/>
              <a:gd name="connsiteX69" fmla="*/ 5054518 w 8042946"/>
              <a:gd name="connsiteY69" fmla="*/ 93945 h 2385091"/>
              <a:gd name="connsiteX70" fmla="*/ 5029466 w 8042946"/>
              <a:gd name="connsiteY70" fmla="*/ 87682 h 2385091"/>
              <a:gd name="connsiteX71" fmla="*/ 4960573 w 8042946"/>
              <a:gd name="connsiteY71" fmla="*/ 68893 h 2385091"/>
              <a:gd name="connsiteX72" fmla="*/ 4872891 w 8042946"/>
              <a:gd name="connsiteY72" fmla="*/ 50104 h 2385091"/>
              <a:gd name="connsiteX73" fmla="*/ 3313400 w 8042946"/>
              <a:gd name="connsiteY73" fmla="*/ 43841 h 2385091"/>
              <a:gd name="connsiteX74" fmla="*/ 2492945 w 8042946"/>
              <a:gd name="connsiteY74" fmla="*/ 25052 h 2385091"/>
              <a:gd name="connsiteX75" fmla="*/ 2392737 w 8042946"/>
              <a:gd name="connsiteY75" fmla="*/ 18789 h 2385091"/>
              <a:gd name="connsiteX76" fmla="*/ 2367685 w 8042946"/>
              <a:gd name="connsiteY76" fmla="*/ 12526 h 2385091"/>
              <a:gd name="connsiteX77" fmla="*/ 2348896 w 8042946"/>
              <a:gd name="connsiteY77" fmla="*/ 6263 h 2385091"/>
              <a:gd name="connsiteX78" fmla="*/ 1891696 w 8042946"/>
              <a:gd name="connsiteY78" fmla="*/ 0 h 2385091"/>
              <a:gd name="connsiteX79" fmla="*/ 1666228 w 8042946"/>
              <a:gd name="connsiteY79" fmla="*/ 6263 h 2385091"/>
              <a:gd name="connsiteX80" fmla="*/ 1522178 w 8042946"/>
              <a:gd name="connsiteY80" fmla="*/ 25052 h 2385091"/>
              <a:gd name="connsiteX81" fmla="*/ 1490863 w 8042946"/>
              <a:gd name="connsiteY81" fmla="*/ 31315 h 2385091"/>
              <a:gd name="connsiteX82" fmla="*/ 1378129 w 8042946"/>
              <a:gd name="connsiteY82" fmla="*/ 37578 h 2385091"/>
              <a:gd name="connsiteX83" fmla="*/ 1340551 w 8042946"/>
              <a:gd name="connsiteY83" fmla="*/ 43841 h 2385091"/>
              <a:gd name="connsiteX84" fmla="*/ 78668 w 8042946"/>
              <a:gd name="connsiteY8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935504 w 8042946"/>
              <a:gd name="connsiteY59" fmla="*/ 200416 h 2385091"/>
              <a:gd name="connsiteX60" fmla="*/ 7891663 w 8042946"/>
              <a:gd name="connsiteY60" fmla="*/ 93945 h 2385091"/>
              <a:gd name="connsiteX61" fmla="*/ 7459515 w 8042946"/>
              <a:gd name="connsiteY61" fmla="*/ 100208 h 2385091"/>
              <a:gd name="connsiteX62" fmla="*/ 7428200 w 8042946"/>
              <a:gd name="connsiteY62" fmla="*/ 106471 h 2385091"/>
              <a:gd name="connsiteX63" fmla="*/ 7234047 w 8042946"/>
              <a:gd name="connsiteY63" fmla="*/ 112734 h 2385091"/>
              <a:gd name="connsiteX64" fmla="*/ 6864529 w 8042946"/>
              <a:gd name="connsiteY64" fmla="*/ 112734 h 2385091"/>
              <a:gd name="connsiteX65" fmla="*/ 6657850 w 8042946"/>
              <a:gd name="connsiteY65" fmla="*/ 106471 h 2385091"/>
              <a:gd name="connsiteX66" fmla="*/ 6169334 w 8042946"/>
              <a:gd name="connsiteY66" fmla="*/ 106471 h 2385091"/>
              <a:gd name="connsiteX67" fmla="*/ 5261198 w 8042946"/>
              <a:gd name="connsiteY67" fmla="*/ 100208 h 2385091"/>
              <a:gd name="connsiteX68" fmla="*/ 5054518 w 8042946"/>
              <a:gd name="connsiteY68" fmla="*/ 93945 h 2385091"/>
              <a:gd name="connsiteX69" fmla="*/ 5029466 w 8042946"/>
              <a:gd name="connsiteY69" fmla="*/ 87682 h 2385091"/>
              <a:gd name="connsiteX70" fmla="*/ 4960573 w 8042946"/>
              <a:gd name="connsiteY70" fmla="*/ 68893 h 2385091"/>
              <a:gd name="connsiteX71" fmla="*/ 4872891 w 8042946"/>
              <a:gd name="connsiteY71" fmla="*/ 50104 h 2385091"/>
              <a:gd name="connsiteX72" fmla="*/ 3313400 w 8042946"/>
              <a:gd name="connsiteY72" fmla="*/ 43841 h 2385091"/>
              <a:gd name="connsiteX73" fmla="*/ 2492945 w 8042946"/>
              <a:gd name="connsiteY73" fmla="*/ 25052 h 2385091"/>
              <a:gd name="connsiteX74" fmla="*/ 2392737 w 8042946"/>
              <a:gd name="connsiteY74" fmla="*/ 18789 h 2385091"/>
              <a:gd name="connsiteX75" fmla="*/ 2367685 w 8042946"/>
              <a:gd name="connsiteY75" fmla="*/ 12526 h 2385091"/>
              <a:gd name="connsiteX76" fmla="*/ 2348896 w 8042946"/>
              <a:gd name="connsiteY76" fmla="*/ 6263 h 2385091"/>
              <a:gd name="connsiteX77" fmla="*/ 1891696 w 8042946"/>
              <a:gd name="connsiteY77" fmla="*/ 0 h 2385091"/>
              <a:gd name="connsiteX78" fmla="*/ 1666228 w 8042946"/>
              <a:gd name="connsiteY78" fmla="*/ 6263 h 2385091"/>
              <a:gd name="connsiteX79" fmla="*/ 1522178 w 8042946"/>
              <a:gd name="connsiteY79" fmla="*/ 25052 h 2385091"/>
              <a:gd name="connsiteX80" fmla="*/ 1490863 w 8042946"/>
              <a:gd name="connsiteY80" fmla="*/ 31315 h 2385091"/>
              <a:gd name="connsiteX81" fmla="*/ 1378129 w 8042946"/>
              <a:gd name="connsiteY81" fmla="*/ 37578 h 2385091"/>
              <a:gd name="connsiteX82" fmla="*/ 1340551 w 8042946"/>
              <a:gd name="connsiteY82" fmla="*/ 43841 h 2385091"/>
              <a:gd name="connsiteX83" fmla="*/ 78668 w 8042946"/>
              <a:gd name="connsiteY83"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941767 w 8042946"/>
              <a:gd name="connsiteY58" fmla="*/ 244257 h 2385091"/>
              <a:gd name="connsiteX59" fmla="*/ 7891663 w 8042946"/>
              <a:gd name="connsiteY59" fmla="*/ 93945 h 2385091"/>
              <a:gd name="connsiteX60" fmla="*/ 7459515 w 8042946"/>
              <a:gd name="connsiteY60" fmla="*/ 100208 h 2385091"/>
              <a:gd name="connsiteX61" fmla="*/ 7428200 w 8042946"/>
              <a:gd name="connsiteY61" fmla="*/ 106471 h 2385091"/>
              <a:gd name="connsiteX62" fmla="*/ 7234047 w 8042946"/>
              <a:gd name="connsiteY62" fmla="*/ 112734 h 2385091"/>
              <a:gd name="connsiteX63" fmla="*/ 6864529 w 8042946"/>
              <a:gd name="connsiteY63" fmla="*/ 112734 h 2385091"/>
              <a:gd name="connsiteX64" fmla="*/ 6657850 w 8042946"/>
              <a:gd name="connsiteY64" fmla="*/ 106471 h 2385091"/>
              <a:gd name="connsiteX65" fmla="*/ 6169334 w 8042946"/>
              <a:gd name="connsiteY65" fmla="*/ 106471 h 2385091"/>
              <a:gd name="connsiteX66" fmla="*/ 5261198 w 8042946"/>
              <a:gd name="connsiteY66" fmla="*/ 100208 h 2385091"/>
              <a:gd name="connsiteX67" fmla="*/ 5054518 w 8042946"/>
              <a:gd name="connsiteY67" fmla="*/ 93945 h 2385091"/>
              <a:gd name="connsiteX68" fmla="*/ 5029466 w 8042946"/>
              <a:gd name="connsiteY68" fmla="*/ 87682 h 2385091"/>
              <a:gd name="connsiteX69" fmla="*/ 4960573 w 8042946"/>
              <a:gd name="connsiteY69" fmla="*/ 68893 h 2385091"/>
              <a:gd name="connsiteX70" fmla="*/ 4872891 w 8042946"/>
              <a:gd name="connsiteY70" fmla="*/ 50104 h 2385091"/>
              <a:gd name="connsiteX71" fmla="*/ 3313400 w 8042946"/>
              <a:gd name="connsiteY71" fmla="*/ 43841 h 2385091"/>
              <a:gd name="connsiteX72" fmla="*/ 2492945 w 8042946"/>
              <a:gd name="connsiteY72" fmla="*/ 25052 h 2385091"/>
              <a:gd name="connsiteX73" fmla="*/ 2392737 w 8042946"/>
              <a:gd name="connsiteY73" fmla="*/ 18789 h 2385091"/>
              <a:gd name="connsiteX74" fmla="*/ 2367685 w 8042946"/>
              <a:gd name="connsiteY74" fmla="*/ 12526 h 2385091"/>
              <a:gd name="connsiteX75" fmla="*/ 2348896 w 8042946"/>
              <a:gd name="connsiteY75" fmla="*/ 6263 h 2385091"/>
              <a:gd name="connsiteX76" fmla="*/ 1891696 w 8042946"/>
              <a:gd name="connsiteY76" fmla="*/ 0 h 2385091"/>
              <a:gd name="connsiteX77" fmla="*/ 1666228 w 8042946"/>
              <a:gd name="connsiteY77" fmla="*/ 6263 h 2385091"/>
              <a:gd name="connsiteX78" fmla="*/ 1522178 w 8042946"/>
              <a:gd name="connsiteY78" fmla="*/ 25052 h 2385091"/>
              <a:gd name="connsiteX79" fmla="*/ 1490863 w 8042946"/>
              <a:gd name="connsiteY79" fmla="*/ 31315 h 2385091"/>
              <a:gd name="connsiteX80" fmla="*/ 1378129 w 8042946"/>
              <a:gd name="connsiteY80" fmla="*/ 37578 h 2385091"/>
              <a:gd name="connsiteX81" fmla="*/ 1340551 w 8042946"/>
              <a:gd name="connsiteY81" fmla="*/ 43841 h 2385091"/>
              <a:gd name="connsiteX82" fmla="*/ 78668 w 8042946"/>
              <a:gd name="connsiteY82"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948030 w 8042946"/>
              <a:gd name="connsiteY57" fmla="*/ 281836 h 2385091"/>
              <a:gd name="connsiteX58" fmla="*/ 7891663 w 8042946"/>
              <a:gd name="connsiteY58" fmla="*/ 93945 h 2385091"/>
              <a:gd name="connsiteX59" fmla="*/ 7459515 w 8042946"/>
              <a:gd name="connsiteY59" fmla="*/ 100208 h 2385091"/>
              <a:gd name="connsiteX60" fmla="*/ 7428200 w 8042946"/>
              <a:gd name="connsiteY60" fmla="*/ 106471 h 2385091"/>
              <a:gd name="connsiteX61" fmla="*/ 7234047 w 8042946"/>
              <a:gd name="connsiteY61" fmla="*/ 112734 h 2385091"/>
              <a:gd name="connsiteX62" fmla="*/ 6864529 w 8042946"/>
              <a:gd name="connsiteY62" fmla="*/ 112734 h 2385091"/>
              <a:gd name="connsiteX63" fmla="*/ 6657850 w 8042946"/>
              <a:gd name="connsiteY63" fmla="*/ 106471 h 2385091"/>
              <a:gd name="connsiteX64" fmla="*/ 6169334 w 8042946"/>
              <a:gd name="connsiteY64" fmla="*/ 106471 h 2385091"/>
              <a:gd name="connsiteX65" fmla="*/ 5261198 w 8042946"/>
              <a:gd name="connsiteY65" fmla="*/ 100208 h 2385091"/>
              <a:gd name="connsiteX66" fmla="*/ 5054518 w 8042946"/>
              <a:gd name="connsiteY66" fmla="*/ 93945 h 2385091"/>
              <a:gd name="connsiteX67" fmla="*/ 5029466 w 8042946"/>
              <a:gd name="connsiteY67" fmla="*/ 87682 h 2385091"/>
              <a:gd name="connsiteX68" fmla="*/ 4960573 w 8042946"/>
              <a:gd name="connsiteY68" fmla="*/ 68893 h 2385091"/>
              <a:gd name="connsiteX69" fmla="*/ 4872891 w 8042946"/>
              <a:gd name="connsiteY69" fmla="*/ 50104 h 2385091"/>
              <a:gd name="connsiteX70" fmla="*/ 3313400 w 8042946"/>
              <a:gd name="connsiteY70" fmla="*/ 43841 h 2385091"/>
              <a:gd name="connsiteX71" fmla="*/ 2492945 w 8042946"/>
              <a:gd name="connsiteY71" fmla="*/ 25052 h 2385091"/>
              <a:gd name="connsiteX72" fmla="*/ 2392737 w 8042946"/>
              <a:gd name="connsiteY72" fmla="*/ 18789 h 2385091"/>
              <a:gd name="connsiteX73" fmla="*/ 2367685 w 8042946"/>
              <a:gd name="connsiteY73" fmla="*/ 12526 h 2385091"/>
              <a:gd name="connsiteX74" fmla="*/ 2348896 w 8042946"/>
              <a:gd name="connsiteY74" fmla="*/ 6263 h 2385091"/>
              <a:gd name="connsiteX75" fmla="*/ 1891696 w 8042946"/>
              <a:gd name="connsiteY75" fmla="*/ 0 h 2385091"/>
              <a:gd name="connsiteX76" fmla="*/ 1666228 w 8042946"/>
              <a:gd name="connsiteY76" fmla="*/ 6263 h 2385091"/>
              <a:gd name="connsiteX77" fmla="*/ 1522178 w 8042946"/>
              <a:gd name="connsiteY77" fmla="*/ 25052 h 2385091"/>
              <a:gd name="connsiteX78" fmla="*/ 1490863 w 8042946"/>
              <a:gd name="connsiteY78" fmla="*/ 31315 h 2385091"/>
              <a:gd name="connsiteX79" fmla="*/ 1378129 w 8042946"/>
              <a:gd name="connsiteY79" fmla="*/ 37578 h 2385091"/>
              <a:gd name="connsiteX80" fmla="*/ 1340551 w 8042946"/>
              <a:gd name="connsiteY80" fmla="*/ 43841 h 2385091"/>
              <a:gd name="connsiteX81" fmla="*/ 78668 w 8042946"/>
              <a:gd name="connsiteY81"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954293 w 8042946"/>
              <a:gd name="connsiteY56" fmla="*/ 331940 h 2385091"/>
              <a:gd name="connsiteX57" fmla="*/ 7891663 w 8042946"/>
              <a:gd name="connsiteY57" fmla="*/ 93945 h 2385091"/>
              <a:gd name="connsiteX58" fmla="*/ 7459515 w 8042946"/>
              <a:gd name="connsiteY58" fmla="*/ 100208 h 2385091"/>
              <a:gd name="connsiteX59" fmla="*/ 7428200 w 8042946"/>
              <a:gd name="connsiteY59" fmla="*/ 106471 h 2385091"/>
              <a:gd name="connsiteX60" fmla="*/ 7234047 w 8042946"/>
              <a:gd name="connsiteY60" fmla="*/ 112734 h 2385091"/>
              <a:gd name="connsiteX61" fmla="*/ 6864529 w 8042946"/>
              <a:gd name="connsiteY61" fmla="*/ 112734 h 2385091"/>
              <a:gd name="connsiteX62" fmla="*/ 6657850 w 8042946"/>
              <a:gd name="connsiteY62" fmla="*/ 106471 h 2385091"/>
              <a:gd name="connsiteX63" fmla="*/ 6169334 w 8042946"/>
              <a:gd name="connsiteY63" fmla="*/ 106471 h 2385091"/>
              <a:gd name="connsiteX64" fmla="*/ 5261198 w 8042946"/>
              <a:gd name="connsiteY64" fmla="*/ 100208 h 2385091"/>
              <a:gd name="connsiteX65" fmla="*/ 5054518 w 8042946"/>
              <a:gd name="connsiteY65" fmla="*/ 93945 h 2385091"/>
              <a:gd name="connsiteX66" fmla="*/ 5029466 w 8042946"/>
              <a:gd name="connsiteY66" fmla="*/ 87682 h 2385091"/>
              <a:gd name="connsiteX67" fmla="*/ 4960573 w 8042946"/>
              <a:gd name="connsiteY67" fmla="*/ 68893 h 2385091"/>
              <a:gd name="connsiteX68" fmla="*/ 4872891 w 8042946"/>
              <a:gd name="connsiteY68" fmla="*/ 50104 h 2385091"/>
              <a:gd name="connsiteX69" fmla="*/ 3313400 w 8042946"/>
              <a:gd name="connsiteY69" fmla="*/ 43841 h 2385091"/>
              <a:gd name="connsiteX70" fmla="*/ 2492945 w 8042946"/>
              <a:gd name="connsiteY70" fmla="*/ 25052 h 2385091"/>
              <a:gd name="connsiteX71" fmla="*/ 2392737 w 8042946"/>
              <a:gd name="connsiteY71" fmla="*/ 18789 h 2385091"/>
              <a:gd name="connsiteX72" fmla="*/ 2367685 w 8042946"/>
              <a:gd name="connsiteY72" fmla="*/ 12526 h 2385091"/>
              <a:gd name="connsiteX73" fmla="*/ 2348896 w 8042946"/>
              <a:gd name="connsiteY73" fmla="*/ 6263 h 2385091"/>
              <a:gd name="connsiteX74" fmla="*/ 1891696 w 8042946"/>
              <a:gd name="connsiteY74" fmla="*/ 0 h 2385091"/>
              <a:gd name="connsiteX75" fmla="*/ 1666228 w 8042946"/>
              <a:gd name="connsiteY75" fmla="*/ 6263 h 2385091"/>
              <a:gd name="connsiteX76" fmla="*/ 1522178 w 8042946"/>
              <a:gd name="connsiteY76" fmla="*/ 25052 h 2385091"/>
              <a:gd name="connsiteX77" fmla="*/ 1490863 w 8042946"/>
              <a:gd name="connsiteY77" fmla="*/ 31315 h 2385091"/>
              <a:gd name="connsiteX78" fmla="*/ 1378129 w 8042946"/>
              <a:gd name="connsiteY78" fmla="*/ 37578 h 2385091"/>
              <a:gd name="connsiteX79" fmla="*/ 1340551 w 8042946"/>
              <a:gd name="connsiteY79" fmla="*/ 43841 h 2385091"/>
              <a:gd name="connsiteX80" fmla="*/ 78668 w 8042946"/>
              <a:gd name="connsiteY80"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60556 w 8042946"/>
              <a:gd name="connsiteY55" fmla="*/ 350729 h 2385091"/>
              <a:gd name="connsiteX56" fmla="*/ 7891663 w 8042946"/>
              <a:gd name="connsiteY56" fmla="*/ 93945 h 2385091"/>
              <a:gd name="connsiteX57" fmla="*/ 7459515 w 8042946"/>
              <a:gd name="connsiteY57" fmla="*/ 100208 h 2385091"/>
              <a:gd name="connsiteX58" fmla="*/ 7428200 w 8042946"/>
              <a:gd name="connsiteY58" fmla="*/ 106471 h 2385091"/>
              <a:gd name="connsiteX59" fmla="*/ 7234047 w 8042946"/>
              <a:gd name="connsiteY59" fmla="*/ 112734 h 2385091"/>
              <a:gd name="connsiteX60" fmla="*/ 6864529 w 8042946"/>
              <a:gd name="connsiteY60" fmla="*/ 112734 h 2385091"/>
              <a:gd name="connsiteX61" fmla="*/ 6657850 w 8042946"/>
              <a:gd name="connsiteY61" fmla="*/ 106471 h 2385091"/>
              <a:gd name="connsiteX62" fmla="*/ 6169334 w 8042946"/>
              <a:gd name="connsiteY62" fmla="*/ 106471 h 2385091"/>
              <a:gd name="connsiteX63" fmla="*/ 5261198 w 8042946"/>
              <a:gd name="connsiteY63" fmla="*/ 100208 h 2385091"/>
              <a:gd name="connsiteX64" fmla="*/ 5054518 w 8042946"/>
              <a:gd name="connsiteY64" fmla="*/ 93945 h 2385091"/>
              <a:gd name="connsiteX65" fmla="*/ 5029466 w 8042946"/>
              <a:gd name="connsiteY65" fmla="*/ 87682 h 2385091"/>
              <a:gd name="connsiteX66" fmla="*/ 4960573 w 8042946"/>
              <a:gd name="connsiteY66" fmla="*/ 68893 h 2385091"/>
              <a:gd name="connsiteX67" fmla="*/ 4872891 w 8042946"/>
              <a:gd name="connsiteY67" fmla="*/ 50104 h 2385091"/>
              <a:gd name="connsiteX68" fmla="*/ 3313400 w 8042946"/>
              <a:gd name="connsiteY68" fmla="*/ 43841 h 2385091"/>
              <a:gd name="connsiteX69" fmla="*/ 2492945 w 8042946"/>
              <a:gd name="connsiteY69" fmla="*/ 25052 h 2385091"/>
              <a:gd name="connsiteX70" fmla="*/ 2392737 w 8042946"/>
              <a:gd name="connsiteY70" fmla="*/ 18789 h 2385091"/>
              <a:gd name="connsiteX71" fmla="*/ 2367685 w 8042946"/>
              <a:gd name="connsiteY71" fmla="*/ 12526 h 2385091"/>
              <a:gd name="connsiteX72" fmla="*/ 2348896 w 8042946"/>
              <a:gd name="connsiteY72" fmla="*/ 6263 h 2385091"/>
              <a:gd name="connsiteX73" fmla="*/ 1891696 w 8042946"/>
              <a:gd name="connsiteY73" fmla="*/ 0 h 2385091"/>
              <a:gd name="connsiteX74" fmla="*/ 1666228 w 8042946"/>
              <a:gd name="connsiteY74" fmla="*/ 6263 h 2385091"/>
              <a:gd name="connsiteX75" fmla="*/ 1522178 w 8042946"/>
              <a:gd name="connsiteY75" fmla="*/ 25052 h 2385091"/>
              <a:gd name="connsiteX76" fmla="*/ 1490863 w 8042946"/>
              <a:gd name="connsiteY76" fmla="*/ 31315 h 2385091"/>
              <a:gd name="connsiteX77" fmla="*/ 1378129 w 8042946"/>
              <a:gd name="connsiteY77" fmla="*/ 37578 h 2385091"/>
              <a:gd name="connsiteX78" fmla="*/ 1340551 w 8042946"/>
              <a:gd name="connsiteY78" fmla="*/ 43841 h 2385091"/>
              <a:gd name="connsiteX79" fmla="*/ 78668 w 8042946"/>
              <a:gd name="connsiteY7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8004398 w 8042946"/>
              <a:gd name="connsiteY50" fmla="*/ 1584542 h 2385091"/>
              <a:gd name="connsiteX51" fmla="*/ 7998134 w 8042946"/>
              <a:gd name="connsiteY51" fmla="*/ 1453019 h 2385091"/>
              <a:gd name="connsiteX52" fmla="*/ 7973082 w 8042946"/>
              <a:gd name="connsiteY52" fmla="*/ 1321496 h 2385091"/>
              <a:gd name="connsiteX53" fmla="*/ 7960556 w 8042946"/>
              <a:gd name="connsiteY53" fmla="*/ 1208762 h 2385091"/>
              <a:gd name="connsiteX54" fmla="*/ 7966819 w 8042946"/>
              <a:gd name="connsiteY54" fmla="*/ 1014608 h 2385091"/>
              <a:gd name="connsiteX55" fmla="*/ 7977181 w 8042946"/>
              <a:gd name="connsiteY55" fmla="*/ 429408 h 2385091"/>
              <a:gd name="connsiteX56" fmla="*/ 7891663 w 8042946"/>
              <a:gd name="connsiteY56" fmla="*/ 93945 h 2385091"/>
              <a:gd name="connsiteX57" fmla="*/ 7459515 w 8042946"/>
              <a:gd name="connsiteY57" fmla="*/ 100208 h 2385091"/>
              <a:gd name="connsiteX58" fmla="*/ 7428200 w 8042946"/>
              <a:gd name="connsiteY58" fmla="*/ 106471 h 2385091"/>
              <a:gd name="connsiteX59" fmla="*/ 7234047 w 8042946"/>
              <a:gd name="connsiteY59" fmla="*/ 112734 h 2385091"/>
              <a:gd name="connsiteX60" fmla="*/ 6864529 w 8042946"/>
              <a:gd name="connsiteY60" fmla="*/ 112734 h 2385091"/>
              <a:gd name="connsiteX61" fmla="*/ 6657850 w 8042946"/>
              <a:gd name="connsiteY61" fmla="*/ 106471 h 2385091"/>
              <a:gd name="connsiteX62" fmla="*/ 6169334 w 8042946"/>
              <a:gd name="connsiteY62" fmla="*/ 106471 h 2385091"/>
              <a:gd name="connsiteX63" fmla="*/ 5261198 w 8042946"/>
              <a:gd name="connsiteY63" fmla="*/ 100208 h 2385091"/>
              <a:gd name="connsiteX64" fmla="*/ 5054518 w 8042946"/>
              <a:gd name="connsiteY64" fmla="*/ 93945 h 2385091"/>
              <a:gd name="connsiteX65" fmla="*/ 5029466 w 8042946"/>
              <a:gd name="connsiteY65" fmla="*/ 87682 h 2385091"/>
              <a:gd name="connsiteX66" fmla="*/ 4960573 w 8042946"/>
              <a:gd name="connsiteY66" fmla="*/ 68893 h 2385091"/>
              <a:gd name="connsiteX67" fmla="*/ 4872891 w 8042946"/>
              <a:gd name="connsiteY67" fmla="*/ 50104 h 2385091"/>
              <a:gd name="connsiteX68" fmla="*/ 3313400 w 8042946"/>
              <a:gd name="connsiteY68" fmla="*/ 43841 h 2385091"/>
              <a:gd name="connsiteX69" fmla="*/ 2492945 w 8042946"/>
              <a:gd name="connsiteY69" fmla="*/ 25052 h 2385091"/>
              <a:gd name="connsiteX70" fmla="*/ 2392737 w 8042946"/>
              <a:gd name="connsiteY70" fmla="*/ 18789 h 2385091"/>
              <a:gd name="connsiteX71" fmla="*/ 2367685 w 8042946"/>
              <a:gd name="connsiteY71" fmla="*/ 12526 h 2385091"/>
              <a:gd name="connsiteX72" fmla="*/ 2348896 w 8042946"/>
              <a:gd name="connsiteY72" fmla="*/ 6263 h 2385091"/>
              <a:gd name="connsiteX73" fmla="*/ 1891696 w 8042946"/>
              <a:gd name="connsiteY73" fmla="*/ 0 h 2385091"/>
              <a:gd name="connsiteX74" fmla="*/ 1666228 w 8042946"/>
              <a:gd name="connsiteY74" fmla="*/ 6263 h 2385091"/>
              <a:gd name="connsiteX75" fmla="*/ 1522178 w 8042946"/>
              <a:gd name="connsiteY75" fmla="*/ 25052 h 2385091"/>
              <a:gd name="connsiteX76" fmla="*/ 1490863 w 8042946"/>
              <a:gd name="connsiteY76" fmla="*/ 31315 h 2385091"/>
              <a:gd name="connsiteX77" fmla="*/ 1378129 w 8042946"/>
              <a:gd name="connsiteY77" fmla="*/ 37578 h 2385091"/>
              <a:gd name="connsiteX78" fmla="*/ 1340551 w 8042946"/>
              <a:gd name="connsiteY78" fmla="*/ 43841 h 2385091"/>
              <a:gd name="connsiteX79" fmla="*/ 78668 w 8042946"/>
              <a:gd name="connsiteY7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54518 w 8042946"/>
              <a:gd name="connsiteY63" fmla="*/ 93945 h 2385091"/>
              <a:gd name="connsiteX64" fmla="*/ 5029466 w 8042946"/>
              <a:gd name="connsiteY64" fmla="*/ 87682 h 2385091"/>
              <a:gd name="connsiteX65" fmla="*/ 4960573 w 8042946"/>
              <a:gd name="connsiteY65" fmla="*/ 68893 h 2385091"/>
              <a:gd name="connsiteX66" fmla="*/ 4872891 w 8042946"/>
              <a:gd name="connsiteY66" fmla="*/ 50104 h 2385091"/>
              <a:gd name="connsiteX67" fmla="*/ 3313400 w 8042946"/>
              <a:gd name="connsiteY67" fmla="*/ 43841 h 2385091"/>
              <a:gd name="connsiteX68" fmla="*/ 2492945 w 8042946"/>
              <a:gd name="connsiteY68" fmla="*/ 25052 h 2385091"/>
              <a:gd name="connsiteX69" fmla="*/ 2392737 w 8042946"/>
              <a:gd name="connsiteY69" fmla="*/ 18789 h 2385091"/>
              <a:gd name="connsiteX70" fmla="*/ 2367685 w 8042946"/>
              <a:gd name="connsiteY70" fmla="*/ 12526 h 2385091"/>
              <a:gd name="connsiteX71" fmla="*/ 2348896 w 8042946"/>
              <a:gd name="connsiteY71" fmla="*/ 6263 h 2385091"/>
              <a:gd name="connsiteX72" fmla="*/ 1891696 w 8042946"/>
              <a:gd name="connsiteY72" fmla="*/ 0 h 2385091"/>
              <a:gd name="connsiteX73" fmla="*/ 1666228 w 8042946"/>
              <a:gd name="connsiteY73" fmla="*/ 6263 h 2385091"/>
              <a:gd name="connsiteX74" fmla="*/ 1522178 w 8042946"/>
              <a:gd name="connsiteY74" fmla="*/ 25052 h 2385091"/>
              <a:gd name="connsiteX75" fmla="*/ 1490863 w 8042946"/>
              <a:gd name="connsiteY75" fmla="*/ 31315 h 2385091"/>
              <a:gd name="connsiteX76" fmla="*/ 1378129 w 8042946"/>
              <a:gd name="connsiteY76" fmla="*/ 37578 h 2385091"/>
              <a:gd name="connsiteX77" fmla="*/ 1340551 w 8042946"/>
              <a:gd name="connsiteY77" fmla="*/ 43841 h 2385091"/>
              <a:gd name="connsiteX78" fmla="*/ 78668 w 8042946"/>
              <a:gd name="connsiteY78"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29466 w 8042946"/>
              <a:gd name="connsiteY63" fmla="*/ 87682 h 2385091"/>
              <a:gd name="connsiteX64" fmla="*/ 4960573 w 8042946"/>
              <a:gd name="connsiteY64" fmla="*/ 68893 h 2385091"/>
              <a:gd name="connsiteX65" fmla="*/ 4872891 w 8042946"/>
              <a:gd name="connsiteY65" fmla="*/ 50104 h 2385091"/>
              <a:gd name="connsiteX66" fmla="*/ 3313400 w 8042946"/>
              <a:gd name="connsiteY66" fmla="*/ 43841 h 2385091"/>
              <a:gd name="connsiteX67" fmla="*/ 2492945 w 8042946"/>
              <a:gd name="connsiteY67" fmla="*/ 25052 h 2385091"/>
              <a:gd name="connsiteX68" fmla="*/ 2392737 w 8042946"/>
              <a:gd name="connsiteY68" fmla="*/ 18789 h 2385091"/>
              <a:gd name="connsiteX69" fmla="*/ 2367685 w 8042946"/>
              <a:gd name="connsiteY69" fmla="*/ 12526 h 2385091"/>
              <a:gd name="connsiteX70" fmla="*/ 2348896 w 8042946"/>
              <a:gd name="connsiteY70" fmla="*/ 6263 h 2385091"/>
              <a:gd name="connsiteX71" fmla="*/ 1891696 w 8042946"/>
              <a:gd name="connsiteY71" fmla="*/ 0 h 2385091"/>
              <a:gd name="connsiteX72" fmla="*/ 1666228 w 8042946"/>
              <a:gd name="connsiteY72" fmla="*/ 6263 h 2385091"/>
              <a:gd name="connsiteX73" fmla="*/ 1522178 w 8042946"/>
              <a:gd name="connsiteY73" fmla="*/ 25052 h 2385091"/>
              <a:gd name="connsiteX74" fmla="*/ 1490863 w 8042946"/>
              <a:gd name="connsiteY74" fmla="*/ 31315 h 2385091"/>
              <a:gd name="connsiteX75" fmla="*/ 1378129 w 8042946"/>
              <a:gd name="connsiteY75" fmla="*/ 37578 h 2385091"/>
              <a:gd name="connsiteX76" fmla="*/ 1340551 w 8042946"/>
              <a:gd name="connsiteY76" fmla="*/ 43841 h 2385091"/>
              <a:gd name="connsiteX77" fmla="*/ 78668 w 8042946"/>
              <a:gd name="connsiteY77"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5029466 w 8042946"/>
              <a:gd name="connsiteY63" fmla="*/ 87682 h 2385091"/>
              <a:gd name="connsiteX64" fmla="*/ 4872891 w 8042946"/>
              <a:gd name="connsiteY64" fmla="*/ 50104 h 2385091"/>
              <a:gd name="connsiteX65" fmla="*/ 3313400 w 8042946"/>
              <a:gd name="connsiteY65" fmla="*/ 43841 h 2385091"/>
              <a:gd name="connsiteX66" fmla="*/ 2492945 w 8042946"/>
              <a:gd name="connsiteY66" fmla="*/ 25052 h 2385091"/>
              <a:gd name="connsiteX67" fmla="*/ 2392737 w 8042946"/>
              <a:gd name="connsiteY67" fmla="*/ 18789 h 2385091"/>
              <a:gd name="connsiteX68" fmla="*/ 2367685 w 8042946"/>
              <a:gd name="connsiteY68" fmla="*/ 12526 h 2385091"/>
              <a:gd name="connsiteX69" fmla="*/ 2348896 w 8042946"/>
              <a:gd name="connsiteY69" fmla="*/ 6263 h 2385091"/>
              <a:gd name="connsiteX70" fmla="*/ 1891696 w 8042946"/>
              <a:gd name="connsiteY70" fmla="*/ 0 h 2385091"/>
              <a:gd name="connsiteX71" fmla="*/ 1666228 w 8042946"/>
              <a:gd name="connsiteY71" fmla="*/ 6263 h 2385091"/>
              <a:gd name="connsiteX72" fmla="*/ 1522178 w 8042946"/>
              <a:gd name="connsiteY72" fmla="*/ 25052 h 2385091"/>
              <a:gd name="connsiteX73" fmla="*/ 1490863 w 8042946"/>
              <a:gd name="connsiteY73" fmla="*/ 31315 h 2385091"/>
              <a:gd name="connsiteX74" fmla="*/ 1378129 w 8042946"/>
              <a:gd name="connsiteY74" fmla="*/ 37578 h 2385091"/>
              <a:gd name="connsiteX75" fmla="*/ 1340551 w 8042946"/>
              <a:gd name="connsiteY75" fmla="*/ 43841 h 2385091"/>
              <a:gd name="connsiteX76" fmla="*/ 78668 w 8042946"/>
              <a:gd name="connsiteY76"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92737 w 8042946"/>
              <a:gd name="connsiteY66" fmla="*/ 18789 h 2385091"/>
              <a:gd name="connsiteX67" fmla="*/ 2367685 w 8042946"/>
              <a:gd name="connsiteY67" fmla="*/ 12526 h 2385091"/>
              <a:gd name="connsiteX68" fmla="*/ 2348896 w 8042946"/>
              <a:gd name="connsiteY68" fmla="*/ 6263 h 2385091"/>
              <a:gd name="connsiteX69" fmla="*/ 1891696 w 8042946"/>
              <a:gd name="connsiteY69" fmla="*/ 0 h 2385091"/>
              <a:gd name="connsiteX70" fmla="*/ 1666228 w 8042946"/>
              <a:gd name="connsiteY70" fmla="*/ 6263 h 2385091"/>
              <a:gd name="connsiteX71" fmla="*/ 1522178 w 8042946"/>
              <a:gd name="connsiteY71" fmla="*/ 25052 h 2385091"/>
              <a:gd name="connsiteX72" fmla="*/ 1490863 w 8042946"/>
              <a:gd name="connsiteY72" fmla="*/ 31315 h 2385091"/>
              <a:gd name="connsiteX73" fmla="*/ 1378129 w 8042946"/>
              <a:gd name="connsiteY73" fmla="*/ 37578 h 2385091"/>
              <a:gd name="connsiteX74" fmla="*/ 1340551 w 8042946"/>
              <a:gd name="connsiteY74" fmla="*/ 43841 h 2385091"/>
              <a:gd name="connsiteX75" fmla="*/ 78668 w 8042946"/>
              <a:gd name="connsiteY75"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67685 w 8042946"/>
              <a:gd name="connsiteY66" fmla="*/ 12526 h 2385091"/>
              <a:gd name="connsiteX67" fmla="*/ 2348896 w 8042946"/>
              <a:gd name="connsiteY67" fmla="*/ 6263 h 2385091"/>
              <a:gd name="connsiteX68" fmla="*/ 1891696 w 8042946"/>
              <a:gd name="connsiteY68" fmla="*/ 0 h 2385091"/>
              <a:gd name="connsiteX69" fmla="*/ 1666228 w 8042946"/>
              <a:gd name="connsiteY69" fmla="*/ 6263 h 2385091"/>
              <a:gd name="connsiteX70" fmla="*/ 1522178 w 8042946"/>
              <a:gd name="connsiteY70" fmla="*/ 25052 h 2385091"/>
              <a:gd name="connsiteX71" fmla="*/ 1490863 w 8042946"/>
              <a:gd name="connsiteY71" fmla="*/ 31315 h 2385091"/>
              <a:gd name="connsiteX72" fmla="*/ 1378129 w 8042946"/>
              <a:gd name="connsiteY72" fmla="*/ 37578 h 2385091"/>
              <a:gd name="connsiteX73" fmla="*/ 1340551 w 8042946"/>
              <a:gd name="connsiteY73" fmla="*/ 43841 h 2385091"/>
              <a:gd name="connsiteX74" fmla="*/ 78668 w 8042946"/>
              <a:gd name="connsiteY74"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522178 w 8042946"/>
              <a:gd name="connsiteY69" fmla="*/ 25052 h 2385091"/>
              <a:gd name="connsiteX70" fmla="*/ 1490863 w 8042946"/>
              <a:gd name="connsiteY70" fmla="*/ 31315 h 2385091"/>
              <a:gd name="connsiteX71" fmla="*/ 1378129 w 8042946"/>
              <a:gd name="connsiteY71" fmla="*/ 37578 h 2385091"/>
              <a:gd name="connsiteX72" fmla="*/ 1340551 w 8042946"/>
              <a:gd name="connsiteY72" fmla="*/ 43841 h 2385091"/>
              <a:gd name="connsiteX73" fmla="*/ 78668 w 8042946"/>
              <a:gd name="connsiteY73"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490863 w 8042946"/>
              <a:gd name="connsiteY69" fmla="*/ 31315 h 2385091"/>
              <a:gd name="connsiteX70" fmla="*/ 1378129 w 8042946"/>
              <a:gd name="connsiteY70" fmla="*/ 37578 h 2385091"/>
              <a:gd name="connsiteX71" fmla="*/ 1340551 w 8042946"/>
              <a:gd name="connsiteY71" fmla="*/ 43841 h 2385091"/>
              <a:gd name="connsiteX72" fmla="*/ 78668 w 8042946"/>
              <a:gd name="connsiteY72"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490863 w 8042946"/>
              <a:gd name="connsiteY69" fmla="*/ 31315 h 2385091"/>
              <a:gd name="connsiteX70" fmla="*/ 1340551 w 8042946"/>
              <a:gd name="connsiteY70" fmla="*/ 43841 h 2385091"/>
              <a:gd name="connsiteX71" fmla="*/ 78668 w 8042946"/>
              <a:gd name="connsiteY71"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492945 w 8042946"/>
              <a:gd name="connsiteY65" fmla="*/ 25052 h 2385091"/>
              <a:gd name="connsiteX66" fmla="*/ 2348896 w 8042946"/>
              <a:gd name="connsiteY66" fmla="*/ 6263 h 2385091"/>
              <a:gd name="connsiteX67" fmla="*/ 1891696 w 8042946"/>
              <a:gd name="connsiteY67" fmla="*/ 0 h 2385091"/>
              <a:gd name="connsiteX68" fmla="*/ 1666228 w 8042946"/>
              <a:gd name="connsiteY68" fmla="*/ 6263 h 2385091"/>
              <a:gd name="connsiteX69" fmla="*/ 1340551 w 8042946"/>
              <a:gd name="connsiteY69" fmla="*/ 43841 h 2385091"/>
              <a:gd name="connsiteX70" fmla="*/ 78668 w 8042946"/>
              <a:gd name="connsiteY70"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01915 w 8042946"/>
              <a:gd name="connsiteY27" fmla="*/ 2342367 h 2385091"/>
              <a:gd name="connsiteX28" fmla="*/ 3889598 w 8042946"/>
              <a:gd name="connsiteY28" fmla="*/ 2323578 h 2385091"/>
              <a:gd name="connsiteX29" fmla="*/ 3958491 w 8042946"/>
              <a:gd name="connsiteY29" fmla="*/ 2298526 h 2385091"/>
              <a:gd name="connsiteX30" fmla="*/ 4021121 w 8042946"/>
              <a:gd name="connsiteY30" fmla="*/ 2292263 h 2385091"/>
              <a:gd name="connsiteX31" fmla="*/ 4265378 w 8042946"/>
              <a:gd name="connsiteY31" fmla="*/ 2298526 h 2385091"/>
              <a:gd name="connsiteX32" fmla="*/ 4284167 w 8042946"/>
              <a:gd name="connsiteY32" fmla="*/ 2304789 h 2385091"/>
              <a:gd name="connsiteX33" fmla="*/ 4315482 w 8042946"/>
              <a:gd name="connsiteY33" fmla="*/ 2311052 h 2385091"/>
              <a:gd name="connsiteX34" fmla="*/ 4340534 w 8042946"/>
              <a:gd name="connsiteY34" fmla="*/ 2317315 h 2385091"/>
              <a:gd name="connsiteX35" fmla="*/ 4634896 w 8042946"/>
              <a:gd name="connsiteY35" fmla="*/ 2304789 h 2385091"/>
              <a:gd name="connsiteX36" fmla="*/ 4685000 w 8042946"/>
              <a:gd name="connsiteY36" fmla="*/ 2298526 h 2385091"/>
              <a:gd name="connsiteX37" fmla="*/ 4722578 w 8042946"/>
              <a:gd name="connsiteY37" fmla="*/ 2286000 h 2385091"/>
              <a:gd name="connsiteX38" fmla="*/ 4766419 w 8042946"/>
              <a:gd name="connsiteY38" fmla="*/ 2279737 h 2385091"/>
              <a:gd name="connsiteX39" fmla="*/ 4791471 w 8042946"/>
              <a:gd name="connsiteY39" fmla="*/ 2273474 h 2385091"/>
              <a:gd name="connsiteX40" fmla="*/ 4941784 w 8042946"/>
              <a:gd name="connsiteY40" fmla="*/ 2292263 h 2385091"/>
              <a:gd name="connsiteX41" fmla="*/ 5041992 w 8042946"/>
              <a:gd name="connsiteY41" fmla="*/ 2304789 h 2385091"/>
              <a:gd name="connsiteX42" fmla="*/ 5067044 w 8042946"/>
              <a:gd name="connsiteY42" fmla="*/ 2311052 h 2385091"/>
              <a:gd name="connsiteX43" fmla="*/ 6895844 w 8042946"/>
              <a:gd name="connsiteY43" fmla="*/ 2304789 h 2385091"/>
              <a:gd name="connsiteX44" fmla="*/ 7653669 w 8042946"/>
              <a:gd name="connsiteY44" fmla="*/ 2317315 h 2385091"/>
              <a:gd name="connsiteX45" fmla="*/ 7979961 w 8042946"/>
              <a:gd name="connsiteY45" fmla="*/ 2331526 h 2385091"/>
              <a:gd name="connsiteX46" fmla="*/ 8041976 w 8042946"/>
              <a:gd name="connsiteY46" fmla="*/ 2223370 h 2385091"/>
              <a:gd name="connsiteX47" fmla="*/ 8016924 w 8042946"/>
              <a:gd name="connsiteY47" fmla="*/ 1954060 h 2385091"/>
              <a:gd name="connsiteX48" fmla="*/ 8004398 w 8042946"/>
              <a:gd name="connsiteY48" fmla="*/ 1822537 h 2385091"/>
              <a:gd name="connsiteX49" fmla="*/ 7998134 w 8042946"/>
              <a:gd name="connsiteY49" fmla="*/ 1640910 h 2385091"/>
              <a:gd name="connsiteX50" fmla="*/ 7998134 w 8042946"/>
              <a:gd name="connsiteY50" fmla="*/ 1453019 h 2385091"/>
              <a:gd name="connsiteX51" fmla="*/ 7973082 w 8042946"/>
              <a:gd name="connsiteY51" fmla="*/ 1321496 h 2385091"/>
              <a:gd name="connsiteX52" fmla="*/ 7960556 w 8042946"/>
              <a:gd name="connsiteY52" fmla="*/ 1208762 h 2385091"/>
              <a:gd name="connsiteX53" fmla="*/ 7966819 w 8042946"/>
              <a:gd name="connsiteY53" fmla="*/ 1014608 h 2385091"/>
              <a:gd name="connsiteX54" fmla="*/ 7977181 w 8042946"/>
              <a:gd name="connsiteY54" fmla="*/ 429408 h 2385091"/>
              <a:gd name="connsiteX55" fmla="*/ 7891663 w 8042946"/>
              <a:gd name="connsiteY55" fmla="*/ 93945 h 2385091"/>
              <a:gd name="connsiteX56" fmla="*/ 7459515 w 8042946"/>
              <a:gd name="connsiteY56" fmla="*/ 100208 h 2385091"/>
              <a:gd name="connsiteX57" fmla="*/ 7428200 w 8042946"/>
              <a:gd name="connsiteY57" fmla="*/ 106471 h 2385091"/>
              <a:gd name="connsiteX58" fmla="*/ 7234047 w 8042946"/>
              <a:gd name="connsiteY58" fmla="*/ 112734 h 2385091"/>
              <a:gd name="connsiteX59" fmla="*/ 6864529 w 8042946"/>
              <a:gd name="connsiteY59" fmla="*/ 112734 h 2385091"/>
              <a:gd name="connsiteX60" fmla="*/ 6657850 w 8042946"/>
              <a:gd name="connsiteY60" fmla="*/ 106471 h 2385091"/>
              <a:gd name="connsiteX61" fmla="*/ 6169334 w 8042946"/>
              <a:gd name="connsiteY61" fmla="*/ 106471 h 2385091"/>
              <a:gd name="connsiteX62" fmla="*/ 5261198 w 8042946"/>
              <a:gd name="connsiteY62" fmla="*/ 100208 h 2385091"/>
              <a:gd name="connsiteX63" fmla="*/ 4872891 w 8042946"/>
              <a:gd name="connsiteY63" fmla="*/ 50104 h 2385091"/>
              <a:gd name="connsiteX64" fmla="*/ 3313400 w 8042946"/>
              <a:gd name="connsiteY64" fmla="*/ 43841 h 2385091"/>
              <a:gd name="connsiteX65" fmla="*/ 2348896 w 8042946"/>
              <a:gd name="connsiteY65" fmla="*/ 6263 h 2385091"/>
              <a:gd name="connsiteX66" fmla="*/ 1891696 w 8042946"/>
              <a:gd name="connsiteY66" fmla="*/ 0 h 2385091"/>
              <a:gd name="connsiteX67" fmla="*/ 1666228 w 8042946"/>
              <a:gd name="connsiteY67" fmla="*/ 6263 h 2385091"/>
              <a:gd name="connsiteX68" fmla="*/ 1340551 w 8042946"/>
              <a:gd name="connsiteY68" fmla="*/ 43841 h 2385091"/>
              <a:gd name="connsiteX69" fmla="*/ 78668 w 8042946"/>
              <a:gd name="connsiteY69"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889598 w 8042946"/>
              <a:gd name="connsiteY27" fmla="*/ 2323578 h 2385091"/>
              <a:gd name="connsiteX28" fmla="*/ 3958491 w 8042946"/>
              <a:gd name="connsiteY28" fmla="*/ 2298526 h 2385091"/>
              <a:gd name="connsiteX29" fmla="*/ 4021121 w 8042946"/>
              <a:gd name="connsiteY29" fmla="*/ 2292263 h 2385091"/>
              <a:gd name="connsiteX30" fmla="*/ 4265378 w 8042946"/>
              <a:gd name="connsiteY30" fmla="*/ 2298526 h 2385091"/>
              <a:gd name="connsiteX31" fmla="*/ 4284167 w 8042946"/>
              <a:gd name="connsiteY31" fmla="*/ 2304789 h 2385091"/>
              <a:gd name="connsiteX32" fmla="*/ 4315482 w 8042946"/>
              <a:gd name="connsiteY32" fmla="*/ 2311052 h 2385091"/>
              <a:gd name="connsiteX33" fmla="*/ 4340534 w 8042946"/>
              <a:gd name="connsiteY33" fmla="*/ 2317315 h 2385091"/>
              <a:gd name="connsiteX34" fmla="*/ 4634896 w 8042946"/>
              <a:gd name="connsiteY34" fmla="*/ 2304789 h 2385091"/>
              <a:gd name="connsiteX35" fmla="*/ 4685000 w 8042946"/>
              <a:gd name="connsiteY35" fmla="*/ 2298526 h 2385091"/>
              <a:gd name="connsiteX36" fmla="*/ 4722578 w 8042946"/>
              <a:gd name="connsiteY36" fmla="*/ 2286000 h 2385091"/>
              <a:gd name="connsiteX37" fmla="*/ 4766419 w 8042946"/>
              <a:gd name="connsiteY37" fmla="*/ 2279737 h 2385091"/>
              <a:gd name="connsiteX38" fmla="*/ 4791471 w 8042946"/>
              <a:gd name="connsiteY38" fmla="*/ 2273474 h 2385091"/>
              <a:gd name="connsiteX39" fmla="*/ 4941784 w 8042946"/>
              <a:gd name="connsiteY39" fmla="*/ 2292263 h 2385091"/>
              <a:gd name="connsiteX40" fmla="*/ 5041992 w 8042946"/>
              <a:gd name="connsiteY40" fmla="*/ 2304789 h 2385091"/>
              <a:gd name="connsiteX41" fmla="*/ 5067044 w 8042946"/>
              <a:gd name="connsiteY41" fmla="*/ 2311052 h 2385091"/>
              <a:gd name="connsiteX42" fmla="*/ 6895844 w 8042946"/>
              <a:gd name="connsiteY42" fmla="*/ 2304789 h 2385091"/>
              <a:gd name="connsiteX43" fmla="*/ 7653669 w 8042946"/>
              <a:gd name="connsiteY43" fmla="*/ 2317315 h 2385091"/>
              <a:gd name="connsiteX44" fmla="*/ 7979961 w 8042946"/>
              <a:gd name="connsiteY44" fmla="*/ 2331526 h 2385091"/>
              <a:gd name="connsiteX45" fmla="*/ 8041976 w 8042946"/>
              <a:gd name="connsiteY45" fmla="*/ 2223370 h 2385091"/>
              <a:gd name="connsiteX46" fmla="*/ 8016924 w 8042946"/>
              <a:gd name="connsiteY46" fmla="*/ 1954060 h 2385091"/>
              <a:gd name="connsiteX47" fmla="*/ 8004398 w 8042946"/>
              <a:gd name="connsiteY47" fmla="*/ 1822537 h 2385091"/>
              <a:gd name="connsiteX48" fmla="*/ 7998134 w 8042946"/>
              <a:gd name="connsiteY48" fmla="*/ 1640910 h 2385091"/>
              <a:gd name="connsiteX49" fmla="*/ 7998134 w 8042946"/>
              <a:gd name="connsiteY49" fmla="*/ 1453019 h 2385091"/>
              <a:gd name="connsiteX50" fmla="*/ 7973082 w 8042946"/>
              <a:gd name="connsiteY50" fmla="*/ 1321496 h 2385091"/>
              <a:gd name="connsiteX51" fmla="*/ 7960556 w 8042946"/>
              <a:gd name="connsiteY51" fmla="*/ 1208762 h 2385091"/>
              <a:gd name="connsiteX52" fmla="*/ 7966819 w 8042946"/>
              <a:gd name="connsiteY52" fmla="*/ 1014608 h 2385091"/>
              <a:gd name="connsiteX53" fmla="*/ 7977181 w 8042946"/>
              <a:gd name="connsiteY53" fmla="*/ 429408 h 2385091"/>
              <a:gd name="connsiteX54" fmla="*/ 7891663 w 8042946"/>
              <a:gd name="connsiteY54" fmla="*/ 93945 h 2385091"/>
              <a:gd name="connsiteX55" fmla="*/ 7459515 w 8042946"/>
              <a:gd name="connsiteY55" fmla="*/ 100208 h 2385091"/>
              <a:gd name="connsiteX56" fmla="*/ 7428200 w 8042946"/>
              <a:gd name="connsiteY56" fmla="*/ 106471 h 2385091"/>
              <a:gd name="connsiteX57" fmla="*/ 7234047 w 8042946"/>
              <a:gd name="connsiteY57" fmla="*/ 112734 h 2385091"/>
              <a:gd name="connsiteX58" fmla="*/ 6864529 w 8042946"/>
              <a:gd name="connsiteY58" fmla="*/ 112734 h 2385091"/>
              <a:gd name="connsiteX59" fmla="*/ 6657850 w 8042946"/>
              <a:gd name="connsiteY59" fmla="*/ 106471 h 2385091"/>
              <a:gd name="connsiteX60" fmla="*/ 6169334 w 8042946"/>
              <a:gd name="connsiteY60" fmla="*/ 106471 h 2385091"/>
              <a:gd name="connsiteX61" fmla="*/ 5261198 w 8042946"/>
              <a:gd name="connsiteY61" fmla="*/ 100208 h 2385091"/>
              <a:gd name="connsiteX62" fmla="*/ 4872891 w 8042946"/>
              <a:gd name="connsiteY62" fmla="*/ 50104 h 2385091"/>
              <a:gd name="connsiteX63" fmla="*/ 3313400 w 8042946"/>
              <a:gd name="connsiteY63" fmla="*/ 43841 h 2385091"/>
              <a:gd name="connsiteX64" fmla="*/ 2348896 w 8042946"/>
              <a:gd name="connsiteY64" fmla="*/ 6263 h 2385091"/>
              <a:gd name="connsiteX65" fmla="*/ 1891696 w 8042946"/>
              <a:gd name="connsiteY65" fmla="*/ 0 h 2385091"/>
              <a:gd name="connsiteX66" fmla="*/ 1666228 w 8042946"/>
              <a:gd name="connsiteY66" fmla="*/ 6263 h 2385091"/>
              <a:gd name="connsiteX67" fmla="*/ 1340551 w 8042946"/>
              <a:gd name="connsiteY67" fmla="*/ 43841 h 2385091"/>
              <a:gd name="connsiteX68" fmla="*/ 78668 w 8042946"/>
              <a:gd name="connsiteY68"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958491 w 8042946"/>
              <a:gd name="connsiteY27" fmla="*/ 2298526 h 2385091"/>
              <a:gd name="connsiteX28" fmla="*/ 4021121 w 8042946"/>
              <a:gd name="connsiteY28" fmla="*/ 2292263 h 2385091"/>
              <a:gd name="connsiteX29" fmla="*/ 4265378 w 8042946"/>
              <a:gd name="connsiteY29" fmla="*/ 2298526 h 2385091"/>
              <a:gd name="connsiteX30" fmla="*/ 4284167 w 8042946"/>
              <a:gd name="connsiteY30" fmla="*/ 2304789 h 2385091"/>
              <a:gd name="connsiteX31" fmla="*/ 4315482 w 8042946"/>
              <a:gd name="connsiteY31" fmla="*/ 2311052 h 2385091"/>
              <a:gd name="connsiteX32" fmla="*/ 4340534 w 8042946"/>
              <a:gd name="connsiteY32" fmla="*/ 2317315 h 2385091"/>
              <a:gd name="connsiteX33" fmla="*/ 4634896 w 8042946"/>
              <a:gd name="connsiteY33" fmla="*/ 2304789 h 2385091"/>
              <a:gd name="connsiteX34" fmla="*/ 4685000 w 8042946"/>
              <a:gd name="connsiteY34" fmla="*/ 2298526 h 2385091"/>
              <a:gd name="connsiteX35" fmla="*/ 4722578 w 8042946"/>
              <a:gd name="connsiteY35" fmla="*/ 2286000 h 2385091"/>
              <a:gd name="connsiteX36" fmla="*/ 4766419 w 8042946"/>
              <a:gd name="connsiteY36" fmla="*/ 2279737 h 2385091"/>
              <a:gd name="connsiteX37" fmla="*/ 4791471 w 8042946"/>
              <a:gd name="connsiteY37" fmla="*/ 2273474 h 2385091"/>
              <a:gd name="connsiteX38" fmla="*/ 4941784 w 8042946"/>
              <a:gd name="connsiteY38" fmla="*/ 2292263 h 2385091"/>
              <a:gd name="connsiteX39" fmla="*/ 5041992 w 8042946"/>
              <a:gd name="connsiteY39" fmla="*/ 2304789 h 2385091"/>
              <a:gd name="connsiteX40" fmla="*/ 5067044 w 8042946"/>
              <a:gd name="connsiteY40" fmla="*/ 2311052 h 2385091"/>
              <a:gd name="connsiteX41" fmla="*/ 6895844 w 8042946"/>
              <a:gd name="connsiteY41" fmla="*/ 2304789 h 2385091"/>
              <a:gd name="connsiteX42" fmla="*/ 7653669 w 8042946"/>
              <a:gd name="connsiteY42" fmla="*/ 2317315 h 2385091"/>
              <a:gd name="connsiteX43" fmla="*/ 7979961 w 8042946"/>
              <a:gd name="connsiteY43" fmla="*/ 2331526 h 2385091"/>
              <a:gd name="connsiteX44" fmla="*/ 8041976 w 8042946"/>
              <a:gd name="connsiteY44" fmla="*/ 2223370 h 2385091"/>
              <a:gd name="connsiteX45" fmla="*/ 8016924 w 8042946"/>
              <a:gd name="connsiteY45" fmla="*/ 1954060 h 2385091"/>
              <a:gd name="connsiteX46" fmla="*/ 8004398 w 8042946"/>
              <a:gd name="connsiteY46" fmla="*/ 1822537 h 2385091"/>
              <a:gd name="connsiteX47" fmla="*/ 7998134 w 8042946"/>
              <a:gd name="connsiteY47" fmla="*/ 1640910 h 2385091"/>
              <a:gd name="connsiteX48" fmla="*/ 7998134 w 8042946"/>
              <a:gd name="connsiteY48" fmla="*/ 1453019 h 2385091"/>
              <a:gd name="connsiteX49" fmla="*/ 7973082 w 8042946"/>
              <a:gd name="connsiteY49" fmla="*/ 1321496 h 2385091"/>
              <a:gd name="connsiteX50" fmla="*/ 7960556 w 8042946"/>
              <a:gd name="connsiteY50" fmla="*/ 1208762 h 2385091"/>
              <a:gd name="connsiteX51" fmla="*/ 7966819 w 8042946"/>
              <a:gd name="connsiteY51" fmla="*/ 1014608 h 2385091"/>
              <a:gd name="connsiteX52" fmla="*/ 7977181 w 8042946"/>
              <a:gd name="connsiteY52" fmla="*/ 429408 h 2385091"/>
              <a:gd name="connsiteX53" fmla="*/ 7891663 w 8042946"/>
              <a:gd name="connsiteY53" fmla="*/ 93945 h 2385091"/>
              <a:gd name="connsiteX54" fmla="*/ 7459515 w 8042946"/>
              <a:gd name="connsiteY54" fmla="*/ 100208 h 2385091"/>
              <a:gd name="connsiteX55" fmla="*/ 7428200 w 8042946"/>
              <a:gd name="connsiteY55" fmla="*/ 106471 h 2385091"/>
              <a:gd name="connsiteX56" fmla="*/ 7234047 w 8042946"/>
              <a:gd name="connsiteY56" fmla="*/ 112734 h 2385091"/>
              <a:gd name="connsiteX57" fmla="*/ 6864529 w 8042946"/>
              <a:gd name="connsiteY57" fmla="*/ 112734 h 2385091"/>
              <a:gd name="connsiteX58" fmla="*/ 6657850 w 8042946"/>
              <a:gd name="connsiteY58" fmla="*/ 106471 h 2385091"/>
              <a:gd name="connsiteX59" fmla="*/ 6169334 w 8042946"/>
              <a:gd name="connsiteY59" fmla="*/ 106471 h 2385091"/>
              <a:gd name="connsiteX60" fmla="*/ 5261198 w 8042946"/>
              <a:gd name="connsiteY60" fmla="*/ 100208 h 2385091"/>
              <a:gd name="connsiteX61" fmla="*/ 4872891 w 8042946"/>
              <a:gd name="connsiteY61" fmla="*/ 50104 h 2385091"/>
              <a:gd name="connsiteX62" fmla="*/ 3313400 w 8042946"/>
              <a:gd name="connsiteY62" fmla="*/ 43841 h 2385091"/>
              <a:gd name="connsiteX63" fmla="*/ 2348896 w 8042946"/>
              <a:gd name="connsiteY63" fmla="*/ 6263 h 2385091"/>
              <a:gd name="connsiteX64" fmla="*/ 1891696 w 8042946"/>
              <a:gd name="connsiteY64" fmla="*/ 0 h 2385091"/>
              <a:gd name="connsiteX65" fmla="*/ 1666228 w 8042946"/>
              <a:gd name="connsiteY65" fmla="*/ 6263 h 2385091"/>
              <a:gd name="connsiteX66" fmla="*/ 1340551 w 8042946"/>
              <a:gd name="connsiteY66" fmla="*/ 43841 h 2385091"/>
              <a:gd name="connsiteX67" fmla="*/ 78668 w 8042946"/>
              <a:gd name="connsiteY67" fmla="*/ 51240 h 2385091"/>
              <a:gd name="connsiteX0" fmla="*/ 78668 w 8042946"/>
              <a:gd name="connsiteY0" fmla="*/ 51240 h 2385091"/>
              <a:gd name="connsiteX1" fmla="*/ 24830 w 8042946"/>
              <a:gd name="connsiteY1" fmla="*/ 225737 h 2385091"/>
              <a:gd name="connsiteX2" fmla="*/ 57543 w 8042946"/>
              <a:gd name="connsiteY2" fmla="*/ 523758 h 2385091"/>
              <a:gd name="connsiteX3" fmla="*/ 69159 w 8042946"/>
              <a:gd name="connsiteY3" fmla="*/ 613775 h 2385091"/>
              <a:gd name="connsiteX4" fmla="*/ 62896 w 8042946"/>
              <a:gd name="connsiteY4" fmla="*/ 839244 h 2385091"/>
              <a:gd name="connsiteX5" fmla="*/ 56633 w 8042946"/>
              <a:gd name="connsiteY5" fmla="*/ 858033 h 2385091"/>
              <a:gd name="connsiteX6" fmla="*/ 50370 w 8042946"/>
              <a:gd name="connsiteY6" fmla="*/ 883085 h 2385091"/>
              <a:gd name="connsiteX7" fmla="*/ 44107 w 8042946"/>
              <a:gd name="connsiteY7" fmla="*/ 1014608 h 2385091"/>
              <a:gd name="connsiteX8" fmla="*/ 37844 w 8042946"/>
              <a:gd name="connsiteY8" fmla="*/ 1045923 h 2385091"/>
              <a:gd name="connsiteX9" fmla="*/ 19055 w 8042946"/>
              <a:gd name="connsiteY9" fmla="*/ 1221288 h 2385091"/>
              <a:gd name="connsiteX10" fmla="*/ 25318 w 8042946"/>
              <a:gd name="connsiteY10" fmla="*/ 1722329 h 2385091"/>
              <a:gd name="connsiteX11" fmla="*/ 31581 w 8042946"/>
              <a:gd name="connsiteY11" fmla="*/ 1753644 h 2385091"/>
              <a:gd name="connsiteX12" fmla="*/ 19055 w 8042946"/>
              <a:gd name="connsiteY12" fmla="*/ 1979112 h 2385091"/>
              <a:gd name="connsiteX13" fmla="*/ 25318 w 8042946"/>
              <a:gd name="connsiteY13" fmla="*/ 2041742 h 2385091"/>
              <a:gd name="connsiteX14" fmla="*/ 37844 w 8042946"/>
              <a:gd name="connsiteY14" fmla="*/ 2066794 h 2385091"/>
              <a:gd name="connsiteX15" fmla="*/ 44107 w 8042946"/>
              <a:gd name="connsiteY15" fmla="*/ 2091847 h 2385091"/>
              <a:gd name="connsiteX16" fmla="*/ 50370 w 8042946"/>
              <a:gd name="connsiteY16" fmla="*/ 2179529 h 2385091"/>
              <a:gd name="connsiteX17" fmla="*/ 62896 w 8042946"/>
              <a:gd name="connsiteY17" fmla="*/ 2217107 h 2385091"/>
              <a:gd name="connsiteX18" fmla="*/ 100474 w 8042946"/>
              <a:gd name="connsiteY18" fmla="*/ 2292263 h 2385091"/>
              <a:gd name="connsiteX19" fmla="*/ 282102 w 8042946"/>
              <a:gd name="connsiteY19" fmla="*/ 2298526 h 2385091"/>
              <a:gd name="connsiteX20" fmla="*/ 576463 w 8042946"/>
              <a:gd name="connsiteY20" fmla="*/ 2311052 h 2385091"/>
              <a:gd name="connsiteX21" fmla="*/ 714250 w 8042946"/>
              <a:gd name="connsiteY21" fmla="*/ 2317315 h 2385091"/>
              <a:gd name="connsiteX22" fmla="*/ 1002348 w 8042946"/>
              <a:gd name="connsiteY22" fmla="*/ 2323578 h 2385091"/>
              <a:gd name="connsiteX23" fmla="*/ 1346814 w 8042946"/>
              <a:gd name="connsiteY23" fmla="*/ 2336104 h 2385091"/>
              <a:gd name="connsiteX24" fmla="*/ 1553493 w 8042946"/>
              <a:gd name="connsiteY24" fmla="*/ 2348630 h 2385091"/>
              <a:gd name="connsiteX25" fmla="*/ 1991904 w 8042946"/>
              <a:gd name="connsiteY25" fmla="*/ 2354893 h 2385091"/>
              <a:gd name="connsiteX26" fmla="*/ 3783126 w 8042946"/>
              <a:gd name="connsiteY26" fmla="*/ 2348630 h 2385091"/>
              <a:gd name="connsiteX27" fmla="*/ 3958491 w 8042946"/>
              <a:gd name="connsiteY27" fmla="*/ 2298526 h 2385091"/>
              <a:gd name="connsiteX28" fmla="*/ 4265378 w 8042946"/>
              <a:gd name="connsiteY28" fmla="*/ 2298526 h 2385091"/>
              <a:gd name="connsiteX29" fmla="*/ 4284167 w 8042946"/>
              <a:gd name="connsiteY29" fmla="*/ 2304789 h 2385091"/>
              <a:gd name="connsiteX30" fmla="*/ 4315482 w 8042946"/>
              <a:gd name="connsiteY30" fmla="*/ 2311052 h 2385091"/>
              <a:gd name="connsiteX31" fmla="*/ 4340534 w 8042946"/>
              <a:gd name="connsiteY31" fmla="*/ 2317315 h 2385091"/>
              <a:gd name="connsiteX32" fmla="*/ 4634896 w 8042946"/>
              <a:gd name="connsiteY32" fmla="*/ 2304789 h 2385091"/>
              <a:gd name="connsiteX33" fmla="*/ 4685000 w 8042946"/>
              <a:gd name="connsiteY33" fmla="*/ 2298526 h 2385091"/>
              <a:gd name="connsiteX34" fmla="*/ 4722578 w 8042946"/>
              <a:gd name="connsiteY34" fmla="*/ 2286000 h 2385091"/>
              <a:gd name="connsiteX35" fmla="*/ 4766419 w 8042946"/>
              <a:gd name="connsiteY35" fmla="*/ 2279737 h 2385091"/>
              <a:gd name="connsiteX36" fmla="*/ 4791471 w 8042946"/>
              <a:gd name="connsiteY36" fmla="*/ 2273474 h 2385091"/>
              <a:gd name="connsiteX37" fmla="*/ 4941784 w 8042946"/>
              <a:gd name="connsiteY37" fmla="*/ 2292263 h 2385091"/>
              <a:gd name="connsiteX38" fmla="*/ 5041992 w 8042946"/>
              <a:gd name="connsiteY38" fmla="*/ 2304789 h 2385091"/>
              <a:gd name="connsiteX39" fmla="*/ 5067044 w 8042946"/>
              <a:gd name="connsiteY39" fmla="*/ 2311052 h 2385091"/>
              <a:gd name="connsiteX40" fmla="*/ 6895844 w 8042946"/>
              <a:gd name="connsiteY40" fmla="*/ 2304789 h 2385091"/>
              <a:gd name="connsiteX41" fmla="*/ 7653669 w 8042946"/>
              <a:gd name="connsiteY41" fmla="*/ 2317315 h 2385091"/>
              <a:gd name="connsiteX42" fmla="*/ 7979961 w 8042946"/>
              <a:gd name="connsiteY42" fmla="*/ 2331526 h 2385091"/>
              <a:gd name="connsiteX43" fmla="*/ 8041976 w 8042946"/>
              <a:gd name="connsiteY43" fmla="*/ 2223370 h 2385091"/>
              <a:gd name="connsiteX44" fmla="*/ 8016924 w 8042946"/>
              <a:gd name="connsiteY44" fmla="*/ 1954060 h 2385091"/>
              <a:gd name="connsiteX45" fmla="*/ 8004398 w 8042946"/>
              <a:gd name="connsiteY45" fmla="*/ 1822537 h 2385091"/>
              <a:gd name="connsiteX46" fmla="*/ 7998134 w 8042946"/>
              <a:gd name="connsiteY46" fmla="*/ 1640910 h 2385091"/>
              <a:gd name="connsiteX47" fmla="*/ 7998134 w 8042946"/>
              <a:gd name="connsiteY47" fmla="*/ 1453019 h 2385091"/>
              <a:gd name="connsiteX48" fmla="*/ 7973082 w 8042946"/>
              <a:gd name="connsiteY48" fmla="*/ 1321496 h 2385091"/>
              <a:gd name="connsiteX49" fmla="*/ 7960556 w 8042946"/>
              <a:gd name="connsiteY49" fmla="*/ 1208762 h 2385091"/>
              <a:gd name="connsiteX50" fmla="*/ 7966819 w 8042946"/>
              <a:gd name="connsiteY50" fmla="*/ 1014608 h 2385091"/>
              <a:gd name="connsiteX51" fmla="*/ 7977181 w 8042946"/>
              <a:gd name="connsiteY51" fmla="*/ 429408 h 2385091"/>
              <a:gd name="connsiteX52" fmla="*/ 7891663 w 8042946"/>
              <a:gd name="connsiteY52" fmla="*/ 93945 h 2385091"/>
              <a:gd name="connsiteX53" fmla="*/ 7459515 w 8042946"/>
              <a:gd name="connsiteY53" fmla="*/ 100208 h 2385091"/>
              <a:gd name="connsiteX54" fmla="*/ 7428200 w 8042946"/>
              <a:gd name="connsiteY54" fmla="*/ 106471 h 2385091"/>
              <a:gd name="connsiteX55" fmla="*/ 7234047 w 8042946"/>
              <a:gd name="connsiteY55" fmla="*/ 112734 h 2385091"/>
              <a:gd name="connsiteX56" fmla="*/ 6864529 w 8042946"/>
              <a:gd name="connsiteY56" fmla="*/ 112734 h 2385091"/>
              <a:gd name="connsiteX57" fmla="*/ 6657850 w 8042946"/>
              <a:gd name="connsiteY57" fmla="*/ 106471 h 2385091"/>
              <a:gd name="connsiteX58" fmla="*/ 6169334 w 8042946"/>
              <a:gd name="connsiteY58" fmla="*/ 106471 h 2385091"/>
              <a:gd name="connsiteX59" fmla="*/ 5261198 w 8042946"/>
              <a:gd name="connsiteY59" fmla="*/ 100208 h 2385091"/>
              <a:gd name="connsiteX60" fmla="*/ 4872891 w 8042946"/>
              <a:gd name="connsiteY60" fmla="*/ 50104 h 2385091"/>
              <a:gd name="connsiteX61" fmla="*/ 3313400 w 8042946"/>
              <a:gd name="connsiteY61" fmla="*/ 43841 h 2385091"/>
              <a:gd name="connsiteX62" fmla="*/ 2348896 w 8042946"/>
              <a:gd name="connsiteY62" fmla="*/ 6263 h 2385091"/>
              <a:gd name="connsiteX63" fmla="*/ 1891696 w 8042946"/>
              <a:gd name="connsiteY63" fmla="*/ 0 h 2385091"/>
              <a:gd name="connsiteX64" fmla="*/ 1666228 w 8042946"/>
              <a:gd name="connsiteY64" fmla="*/ 6263 h 2385091"/>
              <a:gd name="connsiteX65" fmla="*/ 1340551 w 8042946"/>
              <a:gd name="connsiteY65" fmla="*/ 43841 h 2385091"/>
              <a:gd name="connsiteX66" fmla="*/ 78668 w 8042946"/>
              <a:gd name="connsiteY66" fmla="*/ 51240 h 2385091"/>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284167 w 8042946"/>
              <a:gd name="connsiteY28" fmla="*/ 2304789 h 2354893"/>
              <a:gd name="connsiteX29" fmla="*/ 4315482 w 8042946"/>
              <a:gd name="connsiteY29" fmla="*/ 2311052 h 2354893"/>
              <a:gd name="connsiteX30" fmla="*/ 4340534 w 8042946"/>
              <a:gd name="connsiteY30" fmla="*/ 2317315 h 2354893"/>
              <a:gd name="connsiteX31" fmla="*/ 4634896 w 8042946"/>
              <a:gd name="connsiteY31" fmla="*/ 2304789 h 2354893"/>
              <a:gd name="connsiteX32" fmla="*/ 4685000 w 8042946"/>
              <a:gd name="connsiteY32" fmla="*/ 2298526 h 2354893"/>
              <a:gd name="connsiteX33" fmla="*/ 4722578 w 8042946"/>
              <a:gd name="connsiteY33" fmla="*/ 2286000 h 2354893"/>
              <a:gd name="connsiteX34" fmla="*/ 4766419 w 8042946"/>
              <a:gd name="connsiteY34" fmla="*/ 2279737 h 2354893"/>
              <a:gd name="connsiteX35" fmla="*/ 4791471 w 8042946"/>
              <a:gd name="connsiteY35" fmla="*/ 2273474 h 2354893"/>
              <a:gd name="connsiteX36" fmla="*/ 4941784 w 8042946"/>
              <a:gd name="connsiteY36" fmla="*/ 2292263 h 2354893"/>
              <a:gd name="connsiteX37" fmla="*/ 5041992 w 8042946"/>
              <a:gd name="connsiteY37" fmla="*/ 2304789 h 2354893"/>
              <a:gd name="connsiteX38" fmla="*/ 5067044 w 8042946"/>
              <a:gd name="connsiteY38" fmla="*/ 2311052 h 2354893"/>
              <a:gd name="connsiteX39" fmla="*/ 6895844 w 8042946"/>
              <a:gd name="connsiteY39" fmla="*/ 2304789 h 2354893"/>
              <a:gd name="connsiteX40" fmla="*/ 7653669 w 8042946"/>
              <a:gd name="connsiteY40" fmla="*/ 2317315 h 2354893"/>
              <a:gd name="connsiteX41" fmla="*/ 7979961 w 8042946"/>
              <a:gd name="connsiteY41" fmla="*/ 2331526 h 2354893"/>
              <a:gd name="connsiteX42" fmla="*/ 8041976 w 8042946"/>
              <a:gd name="connsiteY42" fmla="*/ 2223370 h 2354893"/>
              <a:gd name="connsiteX43" fmla="*/ 8016924 w 8042946"/>
              <a:gd name="connsiteY43" fmla="*/ 1954060 h 2354893"/>
              <a:gd name="connsiteX44" fmla="*/ 8004398 w 8042946"/>
              <a:gd name="connsiteY44" fmla="*/ 1822537 h 2354893"/>
              <a:gd name="connsiteX45" fmla="*/ 7998134 w 8042946"/>
              <a:gd name="connsiteY45" fmla="*/ 1640910 h 2354893"/>
              <a:gd name="connsiteX46" fmla="*/ 7998134 w 8042946"/>
              <a:gd name="connsiteY46" fmla="*/ 1453019 h 2354893"/>
              <a:gd name="connsiteX47" fmla="*/ 7973082 w 8042946"/>
              <a:gd name="connsiteY47" fmla="*/ 1321496 h 2354893"/>
              <a:gd name="connsiteX48" fmla="*/ 7960556 w 8042946"/>
              <a:gd name="connsiteY48" fmla="*/ 1208762 h 2354893"/>
              <a:gd name="connsiteX49" fmla="*/ 7966819 w 8042946"/>
              <a:gd name="connsiteY49" fmla="*/ 1014608 h 2354893"/>
              <a:gd name="connsiteX50" fmla="*/ 7977181 w 8042946"/>
              <a:gd name="connsiteY50" fmla="*/ 429408 h 2354893"/>
              <a:gd name="connsiteX51" fmla="*/ 7891663 w 8042946"/>
              <a:gd name="connsiteY51" fmla="*/ 93945 h 2354893"/>
              <a:gd name="connsiteX52" fmla="*/ 7459515 w 8042946"/>
              <a:gd name="connsiteY52" fmla="*/ 100208 h 2354893"/>
              <a:gd name="connsiteX53" fmla="*/ 7428200 w 8042946"/>
              <a:gd name="connsiteY53" fmla="*/ 106471 h 2354893"/>
              <a:gd name="connsiteX54" fmla="*/ 7234047 w 8042946"/>
              <a:gd name="connsiteY54" fmla="*/ 112734 h 2354893"/>
              <a:gd name="connsiteX55" fmla="*/ 6864529 w 8042946"/>
              <a:gd name="connsiteY55" fmla="*/ 112734 h 2354893"/>
              <a:gd name="connsiteX56" fmla="*/ 6657850 w 8042946"/>
              <a:gd name="connsiteY56" fmla="*/ 106471 h 2354893"/>
              <a:gd name="connsiteX57" fmla="*/ 6169334 w 8042946"/>
              <a:gd name="connsiteY57" fmla="*/ 106471 h 2354893"/>
              <a:gd name="connsiteX58" fmla="*/ 5261198 w 8042946"/>
              <a:gd name="connsiteY58" fmla="*/ 100208 h 2354893"/>
              <a:gd name="connsiteX59" fmla="*/ 4872891 w 8042946"/>
              <a:gd name="connsiteY59" fmla="*/ 50104 h 2354893"/>
              <a:gd name="connsiteX60" fmla="*/ 3313400 w 8042946"/>
              <a:gd name="connsiteY60" fmla="*/ 43841 h 2354893"/>
              <a:gd name="connsiteX61" fmla="*/ 2348896 w 8042946"/>
              <a:gd name="connsiteY61" fmla="*/ 6263 h 2354893"/>
              <a:gd name="connsiteX62" fmla="*/ 1891696 w 8042946"/>
              <a:gd name="connsiteY62" fmla="*/ 0 h 2354893"/>
              <a:gd name="connsiteX63" fmla="*/ 1666228 w 8042946"/>
              <a:gd name="connsiteY63" fmla="*/ 6263 h 2354893"/>
              <a:gd name="connsiteX64" fmla="*/ 1340551 w 8042946"/>
              <a:gd name="connsiteY64" fmla="*/ 43841 h 2354893"/>
              <a:gd name="connsiteX65" fmla="*/ 78668 w 8042946"/>
              <a:gd name="connsiteY65"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284167 w 8042946"/>
              <a:gd name="connsiteY28" fmla="*/ 2304789 h 2354893"/>
              <a:gd name="connsiteX29" fmla="*/ 4340534 w 8042946"/>
              <a:gd name="connsiteY29" fmla="*/ 2317315 h 2354893"/>
              <a:gd name="connsiteX30" fmla="*/ 4634896 w 8042946"/>
              <a:gd name="connsiteY30" fmla="*/ 2304789 h 2354893"/>
              <a:gd name="connsiteX31" fmla="*/ 4685000 w 8042946"/>
              <a:gd name="connsiteY31" fmla="*/ 2298526 h 2354893"/>
              <a:gd name="connsiteX32" fmla="*/ 4722578 w 8042946"/>
              <a:gd name="connsiteY32" fmla="*/ 2286000 h 2354893"/>
              <a:gd name="connsiteX33" fmla="*/ 4766419 w 8042946"/>
              <a:gd name="connsiteY33" fmla="*/ 2279737 h 2354893"/>
              <a:gd name="connsiteX34" fmla="*/ 4791471 w 8042946"/>
              <a:gd name="connsiteY34" fmla="*/ 2273474 h 2354893"/>
              <a:gd name="connsiteX35" fmla="*/ 4941784 w 8042946"/>
              <a:gd name="connsiteY35" fmla="*/ 2292263 h 2354893"/>
              <a:gd name="connsiteX36" fmla="*/ 5041992 w 8042946"/>
              <a:gd name="connsiteY36" fmla="*/ 2304789 h 2354893"/>
              <a:gd name="connsiteX37" fmla="*/ 5067044 w 8042946"/>
              <a:gd name="connsiteY37" fmla="*/ 2311052 h 2354893"/>
              <a:gd name="connsiteX38" fmla="*/ 6895844 w 8042946"/>
              <a:gd name="connsiteY38" fmla="*/ 2304789 h 2354893"/>
              <a:gd name="connsiteX39" fmla="*/ 7653669 w 8042946"/>
              <a:gd name="connsiteY39" fmla="*/ 2317315 h 2354893"/>
              <a:gd name="connsiteX40" fmla="*/ 7979961 w 8042946"/>
              <a:gd name="connsiteY40" fmla="*/ 2331526 h 2354893"/>
              <a:gd name="connsiteX41" fmla="*/ 8041976 w 8042946"/>
              <a:gd name="connsiteY41" fmla="*/ 2223370 h 2354893"/>
              <a:gd name="connsiteX42" fmla="*/ 8016924 w 8042946"/>
              <a:gd name="connsiteY42" fmla="*/ 1954060 h 2354893"/>
              <a:gd name="connsiteX43" fmla="*/ 8004398 w 8042946"/>
              <a:gd name="connsiteY43" fmla="*/ 1822537 h 2354893"/>
              <a:gd name="connsiteX44" fmla="*/ 7998134 w 8042946"/>
              <a:gd name="connsiteY44" fmla="*/ 1640910 h 2354893"/>
              <a:gd name="connsiteX45" fmla="*/ 7998134 w 8042946"/>
              <a:gd name="connsiteY45" fmla="*/ 1453019 h 2354893"/>
              <a:gd name="connsiteX46" fmla="*/ 7973082 w 8042946"/>
              <a:gd name="connsiteY46" fmla="*/ 1321496 h 2354893"/>
              <a:gd name="connsiteX47" fmla="*/ 7960556 w 8042946"/>
              <a:gd name="connsiteY47" fmla="*/ 1208762 h 2354893"/>
              <a:gd name="connsiteX48" fmla="*/ 7966819 w 8042946"/>
              <a:gd name="connsiteY48" fmla="*/ 1014608 h 2354893"/>
              <a:gd name="connsiteX49" fmla="*/ 7977181 w 8042946"/>
              <a:gd name="connsiteY49" fmla="*/ 429408 h 2354893"/>
              <a:gd name="connsiteX50" fmla="*/ 7891663 w 8042946"/>
              <a:gd name="connsiteY50" fmla="*/ 93945 h 2354893"/>
              <a:gd name="connsiteX51" fmla="*/ 7459515 w 8042946"/>
              <a:gd name="connsiteY51" fmla="*/ 100208 h 2354893"/>
              <a:gd name="connsiteX52" fmla="*/ 7428200 w 8042946"/>
              <a:gd name="connsiteY52" fmla="*/ 106471 h 2354893"/>
              <a:gd name="connsiteX53" fmla="*/ 7234047 w 8042946"/>
              <a:gd name="connsiteY53" fmla="*/ 112734 h 2354893"/>
              <a:gd name="connsiteX54" fmla="*/ 6864529 w 8042946"/>
              <a:gd name="connsiteY54" fmla="*/ 112734 h 2354893"/>
              <a:gd name="connsiteX55" fmla="*/ 6657850 w 8042946"/>
              <a:gd name="connsiteY55" fmla="*/ 106471 h 2354893"/>
              <a:gd name="connsiteX56" fmla="*/ 6169334 w 8042946"/>
              <a:gd name="connsiteY56" fmla="*/ 106471 h 2354893"/>
              <a:gd name="connsiteX57" fmla="*/ 5261198 w 8042946"/>
              <a:gd name="connsiteY57" fmla="*/ 100208 h 2354893"/>
              <a:gd name="connsiteX58" fmla="*/ 4872891 w 8042946"/>
              <a:gd name="connsiteY58" fmla="*/ 50104 h 2354893"/>
              <a:gd name="connsiteX59" fmla="*/ 3313400 w 8042946"/>
              <a:gd name="connsiteY59" fmla="*/ 43841 h 2354893"/>
              <a:gd name="connsiteX60" fmla="*/ 2348896 w 8042946"/>
              <a:gd name="connsiteY60" fmla="*/ 6263 h 2354893"/>
              <a:gd name="connsiteX61" fmla="*/ 1891696 w 8042946"/>
              <a:gd name="connsiteY61" fmla="*/ 0 h 2354893"/>
              <a:gd name="connsiteX62" fmla="*/ 1666228 w 8042946"/>
              <a:gd name="connsiteY62" fmla="*/ 6263 h 2354893"/>
              <a:gd name="connsiteX63" fmla="*/ 1340551 w 8042946"/>
              <a:gd name="connsiteY63" fmla="*/ 43841 h 2354893"/>
              <a:gd name="connsiteX64" fmla="*/ 78668 w 8042946"/>
              <a:gd name="connsiteY64"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265378 w 8042946"/>
              <a:gd name="connsiteY27" fmla="*/ 2298526 h 2354893"/>
              <a:gd name="connsiteX28" fmla="*/ 4340534 w 8042946"/>
              <a:gd name="connsiteY28" fmla="*/ 2317315 h 2354893"/>
              <a:gd name="connsiteX29" fmla="*/ 4634896 w 8042946"/>
              <a:gd name="connsiteY29" fmla="*/ 2304789 h 2354893"/>
              <a:gd name="connsiteX30" fmla="*/ 4685000 w 8042946"/>
              <a:gd name="connsiteY30" fmla="*/ 2298526 h 2354893"/>
              <a:gd name="connsiteX31" fmla="*/ 4722578 w 8042946"/>
              <a:gd name="connsiteY31" fmla="*/ 2286000 h 2354893"/>
              <a:gd name="connsiteX32" fmla="*/ 4766419 w 8042946"/>
              <a:gd name="connsiteY32" fmla="*/ 2279737 h 2354893"/>
              <a:gd name="connsiteX33" fmla="*/ 4791471 w 8042946"/>
              <a:gd name="connsiteY33" fmla="*/ 2273474 h 2354893"/>
              <a:gd name="connsiteX34" fmla="*/ 4941784 w 8042946"/>
              <a:gd name="connsiteY34" fmla="*/ 2292263 h 2354893"/>
              <a:gd name="connsiteX35" fmla="*/ 5041992 w 8042946"/>
              <a:gd name="connsiteY35" fmla="*/ 2304789 h 2354893"/>
              <a:gd name="connsiteX36" fmla="*/ 5067044 w 8042946"/>
              <a:gd name="connsiteY36" fmla="*/ 2311052 h 2354893"/>
              <a:gd name="connsiteX37" fmla="*/ 6895844 w 8042946"/>
              <a:gd name="connsiteY37" fmla="*/ 2304789 h 2354893"/>
              <a:gd name="connsiteX38" fmla="*/ 7653669 w 8042946"/>
              <a:gd name="connsiteY38" fmla="*/ 2317315 h 2354893"/>
              <a:gd name="connsiteX39" fmla="*/ 7979961 w 8042946"/>
              <a:gd name="connsiteY39" fmla="*/ 2331526 h 2354893"/>
              <a:gd name="connsiteX40" fmla="*/ 8041976 w 8042946"/>
              <a:gd name="connsiteY40" fmla="*/ 2223370 h 2354893"/>
              <a:gd name="connsiteX41" fmla="*/ 8016924 w 8042946"/>
              <a:gd name="connsiteY41" fmla="*/ 1954060 h 2354893"/>
              <a:gd name="connsiteX42" fmla="*/ 8004398 w 8042946"/>
              <a:gd name="connsiteY42" fmla="*/ 1822537 h 2354893"/>
              <a:gd name="connsiteX43" fmla="*/ 7998134 w 8042946"/>
              <a:gd name="connsiteY43" fmla="*/ 1640910 h 2354893"/>
              <a:gd name="connsiteX44" fmla="*/ 7998134 w 8042946"/>
              <a:gd name="connsiteY44" fmla="*/ 1453019 h 2354893"/>
              <a:gd name="connsiteX45" fmla="*/ 7973082 w 8042946"/>
              <a:gd name="connsiteY45" fmla="*/ 1321496 h 2354893"/>
              <a:gd name="connsiteX46" fmla="*/ 7960556 w 8042946"/>
              <a:gd name="connsiteY46" fmla="*/ 1208762 h 2354893"/>
              <a:gd name="connsiteX47" fmla="*/ 7966819 w 8042946"/>
              <a:gd name="connsiteY47" fmla="*/ 1014608 h 2354893"/>
              <a:gd name="connsiteX48" fmla="*/ 7977181 w 8042946"/>
              <a:gd name="connsiteY48" fmla="*/ 429408 h 2354893"/>
              <a:gd name="connsiteX49" fmla="*/ 7891663 w 8042946"/>
              <a:gd name="connsiteY49" fmla="*/ 93945 h 2354893"/>
              <a:gd name="connsiteX50" fmla="*/ 7459515 w 8042946"/>
              <a:gd name="connsiteY50" fmla="*/ 100208 h 2354893"/>
              <a:gd name="connsiteX51" fmla="*/ 7428200 w 8042946"/>
              <a:gd name="connsiteY51" fmla="*/ 106471 h 2354893"/>
              <a:gd name="connsiteX52" fmla="*/ 7234047 w 8042946"/>
              <a:gd name="connsiteY52" fmla="*/ 112734 h 2354893"/>
              <a:gd name="connsiteX53" fmla="*/ 6864529 w 8042946"/>
              <a:gd name="connsiteY53" fmla="*/ 112734 h 2354893"/>
              <a:gd name="connsiteX54" fmla="*/ 6657850 w 8042946"/>
              <a:gd name="connsiteY54" fmla="*/ 106471 h 2354893"/>
              <a:gd name="connsiteX55" fmla="*/ 6169334 w 8042946"/>
              <a:gd name="connsiteY55" fmla="*/ 106471 h 2354893"/>
              <a:gd name="connsiteX56" fmla="*/ 5261198 w 8042946"/>
              <a:gd name="connsiteY56" fmla="*/ 100208 h 2354893"/>
              <a:gd name="connsiteX57" fmla="*/ 4872891 w 8042946"/>
              <a:gd name="connsiteY57" fmla="*/ 50104 h 2354893"/>
              <a:gd name="connsiteX58" fmla="*/ 3313400 w 8042946"/>
              <a:gd name="connsiteY58" fmla="*/ 43841 h 2354893"/>
              <a:gd name="connsiteX59" fmla="*/ 2348896 w 8042946"/>
              <a:gd name="connsiteY59" fmla="*/ 6263 h 2354893"/>
              <a:gd name="connsiteX60" fmla="*/ 1891696 w 8042946"/>
              <a:gd name="connsiteY60" fmla="*/ 0 h 2354893"/>
              <a:gd name="connsiteX61" fmla="*/ 1666228 w 8042946"/>
              <a:gd name="connsiteY61" fmla="*/ 6263 h 2354893"/>
              <a:gd name="connsiteX62" fmla="*/ 1340551 w 8042946"/>
              <a:gd name="connsiteY62" fmla="*/ 43841 h 2354893"/>
              <a:gd name="connsiteX63" fmla="*/ 78668 w 8042946"/>
              <a:gd name="connsiteY63"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22578 w 8042946"/>
              <a:gd name="connsiteY30" fmla="*/ 2286000 h 2354893"/>
              <a:gd name="connsiteX31" fmla="*/ 4766419 w 8042946"/>
              <a:gd name="connsiteY31" fmla="*/ 2279737 h 2354893"/>
              <a:gd name="connsiteX32" fmla="*/ 4791471 w 8042946"/>
              <a:gd name="connsiteY32" fmla="*/ 2273474 h 2354893"/>
              <a:gd name="connsiteX33" fmla="*/ 4941784 w 8042946"/>
              <a:gd name="connsiteY33" fmla="*/ 2292263 h 2354893"/>
              <a:gd name="connsiteX34" fmla="*/ 5041992 w 8042946"/>
              <a:gd name="connsiteY34" fmla="*/ 2304789 h 2354893"/>
              <a:gd name="connsiteX35" fmla="*/ 5067044 w 8042946"/>
              <a:gd name="connsiteY35" fmla="*/ 2311052 h 2354893"/>
              <a:gd name="connsiteX36" fmla="*/ 6895844 w 8042946"/>
              <a:gd name="connsiteY36" fmla="*/ 2304789 h 2354893"/>
              <a:gd name="connsiteX37" fmla="*/ 7653669 w 8042946"/>
              <a:gd name="connsiteY37" fmla="*/ 2317315 h 2354893"/>
              <a:gd name="connsiteX38" fmla="*/ 7979961 w 8042946"/>
              <a:gd name="connsiteY38" fmla="*/ 2331526 h 2354893"/>
              <a:gd name="connsiteX39" fmla="*/ 8041976 w 8042946"/>
              <a:gd name="connsiteY39" fmla="*/ 2223370 h 2354893"/>
              <a:gd name="connsiteX40" fmla="*/ 8016924 w 8042946"/>
              <a:gd name="connsiteY40" fmla="*/ 1954060 h 2354893"/>
              <a:gd name="connsiteX41" fmla="*/ 8004398 w 8042946"/>
              <a:gd name="connsiteY41" fmla="*/ 1822537 h 2354893"/>
              <a:gd name="connsiteX42" fmla="*/ 7998134 w 8042946"/>
              <a:gd name="connsiteY42" fmla="*/ 1640910 h 2354893"/>
              <a:gd name="connsiteX43" fmla="*/ 7998134 w 8042946"/>
              <a:gd name="connsiteY43" fmla="*/ 1453019 h 2354893"/>
              <a:gd name="connsiteX44" fmla="*/ 7973082 w 8042946"/>
              <a:gd name="connsiteY44" fmla="*/ 1321496 h 2354893"/>
              <a:gd name="connsiteX45" fmla="*/ 7960556 w 8042946"/>
              <a:gd name="connsiteY45" fmla="*/ 1208762 h 2354893"/>
              <a:gd name="connsiteX46" fmla="*/ 7966819 w 8042946"/>
              <a:gd name="connsiteY46" fmla="*/ 1014608 h 2354893"/>
              <a:gd name="connsiteX47" fmla="*/ 7977181 w 8042946"/>
              <a:gd name="connsiteY47" fmla="*/ 429408 h 2354893"/>
              <a:gd name="connsiteX48" fmla="*/ 7891663 w 8042946"/>
              <a:gd name="connsiteY48" fmla="*/ 93945 h 2354893"/>
              <a:gd name="connsiteX49" fmla="*/ 7459515 w 8042946"/>
              <a:gd name="connsiteY49" fmla="*/ 100208 h 2354893"/>
              <a:gd name="connsiteX50" fmla="*/ 7428200 w 8042946"/>
              <a:gd name="connsiteY50" fmla="*/ 106471 h 2354893"/>
              <a:gd name="connsiteX51" fmla="*/ 7234047 w 8042946"/>
              <a:gd name="connsiteY51" fmla="*/ 112734 h 2354893"/>
              <a:gd name="connsiteX52" fmla="*/ 6864529 w 8042946"/>
              <a:gd name="connsiteY52" fmla="*/ 112734 h 2354893"/>
              <a:gd name="connsiteX53" fmla="*/ 6657850 w 8042946"/>
              <a:gd name="connsiteY53" fmla="*/ 106471 h 2354893"/>
              <a:gd name="connsiteX54" fmla="*/ 6169334 w 8042946"/>
              <a:gd name="connsiteY54" fmla="*/ 106471 h 2354893"/>
              <a:gd name="connsiteX55" fmla="*/ 5261198 w 8042946"/>
              <a:gd name="connsiteY55" fmla="*/ 100208 h 2354893"/>
              <a:gd name="connsiteX56" fmla="*/ 4872891 w 8042946"/>
              <a:gd name="connsiteY56" fmla="*/ 50104 h 2354893"/>
              <a:gd name="connsiteX57" fmla="*/ 3313400 w 8042946"/>
              <a:gd name="connsiteY57" fmla="*/ 43841 h 2354893"/>
              <a:gd name="connsiteX58" fmla="*/ 2348896 w 8042946"/>
              <a:gd name="connsiteY58" fmla="*/ 6263 h 2354893"/>
              <a:gd name="connsiteX59" fmla="*/ 1891696 w 8042946"/>
              <a:gd name="connsiteY59" fmla="*/ 0 h 2354893"/>
              <a:gd name="connsiteX60" fmla="*/ 1666228 w 8042946"/>
              <a:gd name="connsiteY60" fmla="*/ 6263 h 2354893"/>
              <a:gd name="connsiteX61" fmla="*/ 1340551 w 8042946"/>
              <a:gd name="connsiteY61" fmla="*/ 43841 h 2354893"/>
              <a:gd name="connsiteX62" fmla="*/ 78668 w 8042946"/>
              <a:gd name="connsiteY62"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66419 w 8042946"/>
              <a:gd name="connsiteY30" fmla="*/ 2279737 h 2354893"/>
              <a:gd name="connsiteX31" fmla="*/ 4791471 w 8042946"/>
              <a:gd name="connsiteY31" fmla="*/ 2273474 h 2354893"/>
              <a:gd name="connsiteX32" fmla="*/ 4941784 w 8042946"/>
              <a:gd name="connsiteY32" fmla="*/ 2292263 h 2354893"/>
              <a:gd name="connsiteX33" fmla="*/ 5041992 w 8042946"/>
              <a:gd name="connsiteY33" fmla="*/ 2304789 h 2354893"/>
              <a:gd name="connsiteX34" fmla="*/ 5067044 w 8042946"/>
              <a:gd name="connsiteY34" fmla="*/ 2311052 h 2354893"/>
              <a:gd name="connsiteX35" fmla="*/ 6895844 w 8042946"/>
              <a:gd name="connsiteY35" fmla="*/ 2304789 h 2354893"/>
              <a:gd name="connsiteX36" fmla="*/ 7653669 w 8042946"/>
              <a:gd name="connsiteY36" fmla="*/ 2317315 h 2354893"/>
              <a:gd name="connsiteX37" fmla="*/ 7979961 w 8042946"/>
              <a:gd name="connsiteY37" fmla="*/ 2331526 h 2354893"/>
              <a:gd name="connsiteX38" fmla="*/ 8041976 w 8042946"/>
              <a:gd name="connsiteY38" fmla="*/ 2223370 h 2354893"/>
              <a:gd name="connsiteX39" fmla="*/ 8016924 w 8042946"/>
              <a:gd name="connsiteY39" fmla="*/ 1954060 h 2354893"/>
              <a:gd name="connsiteX40" fmla="*/ 8004398 w 8042946"/>
              <a:gd name="connsiteY40" fmla="*/ 1822537 h 2354893"/>
              <a:gd name="connsiteX41" fmla="*/ 7998134 w 8042946"/>
              <a:gd name="connsiteY41" fmla="*/ 1640910 h 2354893"/>
              <a:gd name="connsiteX42" fmla="*/ 7998134 w 8042946"/>
              <a:gd name="connsiteY42" fmla="*/ 1453019 h 2354893"/>
              <a:gd name="connsiteX43" fmla="*/ 7973082 w 8042946"/>
              <a:gd name="connsiteY43" fmla="*/ 1321496 h 2354893"/>
              <a:gd name="connsiteX44" fmla="*/ 7960556 w 8042946"/>
              <a:gd name="connsiteY44" fmla="*/ 1208762 h 2354893"/>
              <a:gd name="connsiteX45" fmla="*/ 7966819 w 8042946"/>
              <a:gd name="connsiteY45" fmla="*/ 1014608 h 2354893"/>
              <a:gd name="connsiteX46" fmla="*/ 7977181 w 8042946"/>
              <a:gd name="connsiteY46" fmla="*/ 429408 h 2354893"/>
              <a:gd name="connsiteX47" fmla="*/ 7891663 w 8042946"/>
              <a:gd name="connsiteY47" fmla="*/ 93945 h 2354893"/>
              <a:gd name="connsiteX48" fmla="*/ 7459515 w 8042946"/>
              <a:gd name="connsiteY48" fmla="*/ 100208 h 2354893"/>
              <a:gd name="connsiteX49" fmla="*/ 7428200 w 8042946"/>
              <a:gd name="connsiteY49" fmla="*/ 106471 h 2354893"/>
              <a:gd name="connsiteX50" fmla="*/ 7234047 w 8042946"/>
              <a:gd name="connsiteY50" fmla="*/ 112734 h 2354893"/>
              <a:gd name="connsiteX51" fmla="*/ 6864529 w 8042946"/>
              <a:gd name="connsiteY51" fmla="*/ 112734 h 2354893"/>
              <a:gd name="connsiteX52" fmla="*/ 6657850 w 8042946"/>
              <a:gd name="connsiteY52" fmla="*/ 106471 h 2354893"/>
              <a:gd name="connsiteX53" fmla="*/ 6169334 w 8042946"/>
              <a:gd name="connsiteY53" fmla="*/ 106471 h 2354893"/>
              <a:gd name="connsiteX54" fmla="*/ 5261198 w 8042946"/>
              <a:gd name="connsiteY54" fmla="*/ 100208 h 2354893"/>
              <a:gd name="connsiteX55" fmla="*/ 4872891 w 8042946"/>
              <a:gd name="connsiteY55" fmla="*/ 50104 h 2354893"/>
              <a:gd name="connsiteX56" fmla="*/ 3313400 w 8042946"/>
              <a:gd name="connsiteY56" fmla="*/ 43841 h 2354893"/>
              <a:gd name="connsiteX57" fmla="*/ 2348896 w 8042946"/>
              <a:gd name="connsiteY57" fmla="*/ 6263 h 2354893"/>
              <a:gd name="connsiteX58" fmla="*/ 1891696 w 8042946"/>
              <a:gd name="connsiteY58" fmla="*/ 0 h 2354893"/>
              <a:gd name="connsiteX59" fmla="*/ 1666228 w 8042946"/>
              <a:gd name="connsiteY59" fmla="*/ 6263 h 2354893"/>
              <a:gd name="connsiteX60" fmla="*/ 1340551 w 8042946"/>
              <a:gd name="connsiteY60" fmla="*/ 43841 h 2354893"/>
              <a:gd name="connsiteX61" fmla="*/ 78668 w 8042946"/>
              <a:gd name="connsiteY61"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685000 w 8042946"/>
              <a:gd name="connsiteY29" fmla="*/ 2298526 h 2354893"/>
              <a:gd name="connsiteX30" fmla="*/ 4791471 w 8042946"/>
              <a:gd name="connsiteY30" fmla="*/ 2273474 h 2354893"/>
              <a:gd name="connsiteX31" fmla="*/ 4941784 w 8042946"/>
              <a:gd name="connsiteY31" fmla="*/ 2292263 h 2354893"/>
              <a:gd name="connsiteX32" fmla="*/ 5041992 w 8042946"/>
              <a:gd name="connsiteY32" fmla="*/ 2304789 h 2354893"/>
              <a:gd name="connsiteX33" fmla="*/ 5067044 w 8042946"/>
              <a:gd name="connsiteY33" fmla="*/ 2311052 h 2354893"/>
              <a:gd name="connsiteX34" fmla="*/ 6895844 w 8042946"/>
              <a:gd name="connsiteY34" fmla="*/ 2304789 h 2354893"/>
              <a:gd name="connsiteX35" fmla="*/ 7653669 w 8042946"/>
              <a:gd name="connsiteY35" fmla="*/ 2317315 h 2354893"/>
              <a:gd name="connsiteX36" fmla="*/ 7979961 w 8042946"/>
              <a:gd name="connsiteY36" fmla="*/ 2331526 h 2354893"/>
              <a:gd name="connsiteX37" fmla="*/ 8041976 w 8042946"/>
              <a:gd name="connsiteY37" fmla="*/ 2223370 h 2354893"/>
              <a:gd name="connsiteX38" fmla="*/ 8016924 w 8042946"/>
              <a:gd name="connsiteY38" fmla="*/ 1954060 h 2354893"/>
              <a:gd name="connsiteX39" fmla="*/ 8004398 w 8042946"/>
              <a:gd name="connsiteY39" fmla="*/ 1822537 h 2354893"/>
              <a:gd name="connsiteX40" fmla="*/ 7998134 w 8042946"/>
              <a:gd name="connsiteY40" fmla="*/ 1640910 h 2354893"/>
              <a:gd name="connsiteX41" fmla="*/ 7998134 w 8042946"/>
              <a:gd name="connsiteY41" fmla="*/ 1453019 h 2354893"/>
              <a:gd name="connsiteX42" fmla="*/ 7973082 w 8042946"/>
              <a:gd name="connsiteY42" fmla="*/ 1321496 h 2354893"/>
              <a:gd name="connsiteX43" fmla="*/ 7960556 w 8042946"/>
              <a:gd name="connsiteY43" fmla="*/ 1208762 h 2354893"/>
              <a:gd name="connsiteX44" fmla="*/ 7966819 w 8042946"/>
              <a:gd name="connsiteY44" fmla="*/ 1014608 h 2354893"/>
              <a:gd name="connsiteX45" fmla="*/ 7977181 w 8042946"/>
              <a:gd name="connsiteY45" fmla="*/ 429408 h 2354893"/>
              <a:gd name="connsiteX46" fmla="*/ 7891663 w 8042946"/>
              <a:gd name="connsiteY46" fmla="*/ 93945 h 2354893"/>
              <a:gd name="connsiteX47" fmla="*/ 7459515 w 8042946"/>
              <a:gd name="connsiteY47" fmla="*/ 100208 h 2354893"/>
              <a:gd name="connsiteX48" fmla="*/ 7428200 w 8042946"/>
              <a:gd name="connsiteY48" fmla="*/ 106471 h 2354893"/>
              <a:gd name="connsiteX49" fmla="*/ 7234047 w 8042946"/>
              <a:gd name="connsiteY49" fmla="*/ 112734 h 2354893"/>
              <a:gd name="connsiteX50" fmla="*/ 6864529 w 8042946"/>
              <a:gd name="connsiteY50" fmla="*/ 112734 h 2354893"/>
              <a:gd name="connsiteX51" fmla="*/ 6657850 w 8042946"/>
              <a:gd name="connsiteY51" fmla="*/ 106471 h 2354893"/>
              <a:gd name="connsiteX52" fmla="*/ 6169334 w 8042946"/>
              <a:gd name="connsiteY52" fmla="*/ 106471 h 2354893"/>
              <a:gd name="connsiteX53" fmla="*/ 5261198 w 8042946"/>
              <a:gd name="connsiteY53" fmla="*/ 100208 h 2354893"/>
              <a:gd name="connsiteX54" fmla="*/ 4872891 w 8042946"/>
              <a:gd name="connsiteY54" fmla="*/ 50104 h 2354893"/>
              <a:gd name="connsiteX55" fmla="*/ 3313400 w 8042946"/>
              <a:gd name="connsiteY55" fmla="*/ 43841 h 2354893"/>
              <a:gd name="connsiteX56" fmla="*/ 2348896 w 8042946"/>
              <a:gd name="connsiteY56" fmla="*/ 6263 h 2354893"/>
              <a:gd name="connsiteX57" fmla="*/ 1891696 w 8042946"/>
              <a:gd name="connsiteY57" fmla="*/ 0 h 2354893"/>
              <a:gd name="connsiteX58" fmla="*/ 1666228 w 8042946"/>
              <a:gd name="connsiteY58" fmla="*/ 6263 h 2354893"/>
              <a:gd name="connsiteX59" fmla="*/ 1340551 w 8042946"/>
              <a:gd name="connsiteY59" fmla="*/ 43841 h 2354893"/>
              <a:gd name="connsiteX60" fmla="*/ 78668 w 8042946"/>
              <a:gd name="connsiteY60"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634896 w 8042946"/>
              <a:gd name="connsiteY28" fmla="*/ 2304789 h 2354893"/>
              <a:gd name="connsiteX29" fmla="*/ 4791471 w 8042946"/>
              <a:gd name="connsiteY29" fmla="*/ 2273474 h 2354893"/>
              <a:gd name="connsiteX30" fmla="*/ 4941784 w 8042946"/>
              <a:gd name="connsiteY30" fmla="*/ 2292263 h 2354893"/>
              <a:gd name="connsiteX31" fmla="*/ 5041992 w 8042946"/>
              <a:gd name="connsiteY31" fmla="*/ 2304789 h 2354893"/>
              <a:gd name="connsiteX32" fmla="*/ 5067044 w 8042946"/>
              <a:gd name="connsiteY32" fmla="*/ 2311052 h 2354893"/>
              <a:gd name="connsiteX33" fmla="*/ 6895844 w 8042946"/>
              <a:gd name="connsiteY33" fmla="*/ 2304789 h 2354893"/>
              <a:gd name="connsiteX34" fmla="*/ 7653669 w 8042946"/>
              <a:gd name="connsiteY34" fmla="*/ 2317315 h 2354893"/>
              <a:gd name="connsiteX35" fmla="*/ 7979961 w 8042946"/>
              <a:gd name="connsiteY35" fmla="*/ 2331526 h 2354893"/>
              <a:gd name="connsiteX36" fmla="*/ 8041976 w 8042946"/>
              <a:gd name="connsiteY36" fmla="*/ 2223370 h 2354893"/>
              <a:gd name="connsiteX37" fmla="*/ 8016924 w 8042946"/>
              <a:gd name="connsiteY37" fmla="*/ 1954060 h 2354893"/>
              <a:gd name="connsiteX38" fmla="*/ 8004398 w 8042946"/>
              <a:gd name="connsiteY38" fmla="*/ 1822537 h 2354893"/>
              <a:gd name="connsiteX39" fmla="*/ 7998134 w 8042946"/>
              <a:gd name="connsiteY39" fmla="*/ 1640910 h 2354893"/>
              <a:gd name="connsiteX40" fmla="*/ 7998134 w 8042946"/>
              <a:gd name="connsiteY40" fmla="*/ 1453019 h 2354893"/>
              <a:gd name="connsiteX41" fmla="*/ 7973082 w 8042946"/>
              <a:gd name="connsiteY41" fmla="*/ 1321496 h 2354893"/>
              <a:gd name="connsiteX42" fmla="*/ 7960556 w 8042946"/>
              <a:gd name="connsiteY42" fmla="*/ 1208762 h 2354893"/>
              <a:gd name="connsiteX43" fmla="*/ 7966819 w 8042946"/>
              <a:gd name="connsiteY43" fmla="*/ 1014608 h 2354893"/>
              <a:gd name="connsiteX44" fmla="*/ 7977181 w 8042946"/>
              <a:gd name="connsiteY44" fmla="*/ 429408 h 2354893"/>
              <a:gd name="connsiteX45" fmla="*/ 7891663 w 8042946"/>
              <a:gd name="connsiteY45" fmla="*/ 93945 h 2354893"/>
              <a:gd name="connsiteX46" fmla="*/ 7459515 w 8042946"/>
              <a:gd name="connsiteY46" fmla="*/ 100208 h 2354893"/>
              <a:gd name="connsiteX47" fmla="*/ 7428200 w 8042946"/>
              <a:gd name="connsiteY47" fmla="*/ 106471 h 2354893"/>
              <a:gd name="connsiteX48" fmla="*/ 7234047 w 8042946"/>
              <a:gd name="connsiteY48" fmla="*/ 112734 h 2354893"/>
              <a:gd name="connsiteX49" fmla="*/ 6864529 w 8042946"/>
              <a:gd name="connsiteY49" fmla="*/ 112734 h 2354893"/>
              <a:gd name="connsiteX50" fmla="*/ 6657850 w 8042946"/>
              <a:gd name="connsiteY50" fmla="*/ 106471 h 2354893"/>
              <a:gd name="connsiteX51" fmla="*/ 6169334 w 8042946"/>
              <a:gd name="connsiteY51" fmla="*/ 106471 h 2354893"/>
              <a:gd name="connsiteX52" fmla="*/ 5261198 w 8042946"/>
              <a:gd name="connsiteY52" fmla="*/ 100208 h 2354893"/>
              <a:gd name="connsiteX53" fmla="*/ 4872891 w 8042946"/>
              <a:gd name="connsiteY53" fmla="*/ 50104 h 2354893"/>
              <a:gd name="connsiteX54" fmla="*/ 3313400 w 8042946"/>
              <a:gd name="connsiteY54" fmla="*/ 43841 h 2354893"/>
              <a:gd name="connsiteX55" fmla="*/ 2348896 w 8042946"/>
              <a:gd name="connsiteY55" fmla="*/ 6263 h 2354893"/>
              <a:gd name="connsiteX56" fmla="*/ 1891696 w 8042946"/>
              <a:gd name="connsiteY56" fmla="*/ 0 h 2354893"/>
              <a:gd name="connsiteX57" fmla="*/ 1666228 w 8042946"/>
              <a:gd name="connsiteY57" fmla="*/ 6263 h 2354893"/>
              <a:gd name="connsiteX58" fmla="*/ 1340551 w 8042946"/>
              <a:gd name="connsiteY58" fmla="*/ 43841 h 2354893"/>
              <a:gd name="connsiteX59" fmla="*/ 78668 w 8042946"/>
              <a:gd name="connsiteY59"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4941784 w 8042946"/>
              <a:gd name="connsiteY29" fmla="*/ 2292263 h 2354893"/>
              <a:gd name="connsiteX30" fmla="*/ 5041992 w 8042946"/>
              <a:gd name="connsiteY30" fmla="*/ 2304789 h 2354893"/>
              <a:gd name="connsiteX31" fmla="*/ 5067044 w 8042946"/>
              <a:gd name="connsiteY31" fmla="*/ 2311052 h 2354893"/>
              <a:gd name="connsiteX32" fmla="*/ 6895844 w 8042946"/>
              <a:gd name="connsiteY32" fmla="*/ 2304789 h 2354893"/>
              <a:gd name="connsiteX33" fmla="*/ 7653669 w 8042946"/>
              <a:gd name="connsiteY33" fmla="*/ 2317315 h 2354893"/>
              <a:gd name="connsiteX34" fmla="*/ 7979961 w 8042946"/>
              <a:gd name="connsiteY34" fmla="*/ 2331526 h 2354893"/>
              <a:gd name="connsiteX35" fmla="*/ 8041976 w 8042946"/>
              <a:gd name="connsiteY35" fmla="*/ 2223370 h 2354893"/>
              <a:gd name="connsiteX36" fmla="*/ 8016924 w 8042946"/>
              <a:gd name="connsiteY36" fmla="*/ 1954060 h 2354893"/>
              <a:gd name="connsiteX37" fmla="*/ 8004398 w 8042946"/>
              <a:gd name="connsiteY37" fmla="*/ 1822537 h 2354893"/>
              <a:gd name="connsiteX38" fmla="*/ 7998134 w 8042946"/>
              <a:gd name="connsiteY38" fmla="*/ 1640910 h 2354893"/>
              <a:gd name="connsiteX39" fmla="*/ 7998134 w 8042946"/>
              <a:gd name="connsiteY39" fmla="*/ 1453019 h 2354893"/>
              <a:gd name="connsiteX40" fmla="*/ 7973082 w 8042946"/>
              <a:gd name="connsiteY40" fmla="*/ 1321496 h 2354893"/>
              <a:gd name="connsiteX41" fmla="*/ 7960556 w 8042946"/>
              <a:gd name="connsiteY41" fmla="*/ 1208762 h 2354893"/>
              <a:gd name="connsiteX42" fmla="*/ 7966819 w 8042946"/>
              <a:gd name="connsiteY42" fmla="*/ 1014608 h 2354893"/>
              <a:gd name="connsiteX43" fmla="*/ 7977181 w 8042946"/>
              <a:gd name="connsiteY43" fmla="*/ 429408 h 2354893"/>
              <a:gd name="connsiteX44" fmla="*/ 7891663 w 8042946"/>
              <a:gd name="connsiteY44" fmla="*/ 93945 h 2354893"/>
              <a:gd name="connsiteX45" fmla="*/ 7459515 w 8042946"/>
              <a:gd name="connsiteY45" fmla="*/ 100208 h 2354893"/>
              <a:gd name="connsiteX46" fmla="*/ 7428200 w 8042946"/>
              <a:gd name="connsiteY46" fmla="*/ 106471 h 2354893"/>
              <a:gd name="connsiteX47" fmla="*/ 7234047 w 8042946"/>
              <a:gd name="connsiteY47" fmla="*/ 112734 h 2354893"/>
              <a:gd name="connsiteX48" fmla="*/ 6864529 w 8042946"/>
              <a:gd name="connsiteY48" fmla="*/ 112734 h 2354893"/>
              <a:gd name="connsiteX49" fmla="*/ 6657850 w 8042946"/>
              <a:gd name="connsiteY49" fmla="*/ 106471 h 2354893"/>
              <a:gd name="connsiteX50" fmla="*/ 6169334 w 8042946"/>
              <a:gd name="connsiteY50" fmla="*/ 106471 h 2354893"/>
              <a:gd name="connsiteX51" fmla="*/ 5261198 w 8042946"/>
              <a:gd name="connsiteY51" fmla="*/ 100208 h 2354893"/>
              <a:gd name="connsiteX52" fmla="*/ 4872891 w 8042946"/>
              <a:gd name="connsiteY52" fmla="*/ 50104 h 2354893"/>
              <a:gd name="connsiteX53" fmla="*/ 3313400 w 8042946"/>
              <a:gd name="connsiteY53" fmla="*/ 43841 h 2354893"/>
              <a:gd name="connsiteX54" fmla="*/ 2348896 w 8042946"/>
              <a:gd name="connsiteY54" fmla="*/ 6263 h 2354893"/>
              <a:gd name="connsiteX55" fmla="*/ 1891696 w 8042946"/>
              <a:gd name="connsiteY55" fmla="*/ 0 h 2354893"/>
              <a:gd name="connsiteX56" fmla="*/ 1666228 w 8042946"/>
              <a:gd name="connsiteY56" fmla="*/ 6263 h 2354893"/>
              <a:gd name="connsiteX57" fmla="*/ 1340551 w 8042946"/>
              <a:gd name="connsiteY57" fmla="*/ 43841 h 2354893"/>
              <a:gd name="connsiteX58" fmla="*/ 78668 w 8042946"/>
              <a:gd name="connsiteY58"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4941784 w 8042946"/>
              <a:gd name="connsiteY29" fmla="*/ 2292263 h 2354893"/>
              <a:gd name="connsiteX30" fmla="*/ 5067044 w 8042946"/>
              <a:gd name="connsiteY30" fmla="*/ 2311052 h 2354893"/>
              <a:gd name="connsiteX31" fmla="*/ 6895844 w 8042946"/>
              <a:gd name="connsiteY31" fmla="*/ 2304789 h 2354893"/>
              <a:gd name="connsiteX32" fmla="*/ 7653669 w 8042946"/>
              <a:gd name="connsiteY32" fmla="*/ 2317315 h 2354893"/>
              <a:gd name="connsiteX33" fmla="*/ 7979961 w 8042946"/>
              <a:gd name="connsiteY33" fmla="*/ 2331526 h 2354893"/>
              <a:gd name="connsiteX34" fmla="*/ 8041976 w 8042946"/>
              <a:gd name="connsiteY34" fmla="*/ 2223370 h 2354893"/>
              <a:gd name="connsiteX35" fmla="*/ 8016924 w 8042946"/>
              <a:gd name="connsiteY35" fmla="*/ 1954060 h 2354893"/>
              <a:gd name="connsiteX36" fmla="*/ 8004398 w 8042946"/>
              <a:gd name="connsiteY36" fmla="*/ 1822537 h 2354893"/>
              <a:gd name="connsiteX37" fmla="*/ 7998134 w 8042946"/>
              <a:gd name="connsiteY37" fmla="*/ 1640910 h 2354893"/>
              <a:gd name="connsiteX38" fmla="*/ 7998134 w 8042946"/>
              <a:gd name="connsiteY38" fmla="*/ 1453019 h 2354893"/>
              <a:gd name="connsiteX39" fmla="*/ 7973082 w 8042946"/>
              <a:gd name="connsiteY39" fmla="*/ 1321496 h 2354893"/>
              <a:gd name="connsiteX40" fmla="*/ 7960556 w 8042946"/>
              <a:gd name="connsiteY40" fmla="*/ 1208762 h 2354893"/>
              <a:gd name="connsiteX41" fmla="*/ 7966819 w 8042946"/>
              <a:gd name="connsiteY41" fmla="*/ 1014608 h 2354893"/>
              <a:gd name="connsiteX42" fmla="*/ 7977181 w 8042946"/>
              <a:gd name="connsiteY42" fmla="*/ 429408 h 2354893"/>
              <a:gd name="connsiteX43" fmla="*/ 7891663 w 8042946"/>
              <a:gd name="connsiteY43" fmla="*/ 93945 h 2354893"/>
              <a:gd name="connsiteX44" fmla="*/ 7459515 w 8042946"/>
              <a:gd name="connsiteY44" fmla="*/ 100208 h 2354893"/>
              <a:gd name="connsiteX45" fmla="*/ 7428200 w 8042946"/>
              <a:gd name="connsiteY45" fmla="*/ 106471 h 2354893"/>
              <a:gd name="connsiteX46" fmla="*/ 7234047 w 8042946"/>
              <a:gd name="connsiteY46" fmla="*/ 112734 h 2354893"/>
              <a:gd name="connsiteX47" fmla="*/ 6864529 w 8042946"/>
              <a:gd name="connsiteY47" fmla="*/ 112734 h 2354893"/>
              <a:gd name="connsiteX48" fmla="*/ 6657850 w 8042946"/>
              <a:gd name="connsiteY48" fmla="*/ 106471 h 2354893"/>
              <a:gd name="connsiteX49" fmla="*/ 6169334 w 8042946"/>
              <a:gd name="connsiteY49" fmla="*/ 106471 h 2354893"/>
              <a:gd name="connsiteX50" fmla="*/ 5261198 w 8042946"/>
              <a:gd name="connsiteY50" fmla="*/ 100208 h 2354893"/>
              <a:gd name="connsiteX51" fmla="*/ 4872891 w 8042946"/>
              <a:gd name="connsiteY51" fmla="*/ 50104 h 2354893"/>
              <a:gd name="connsiteX52" fmla="*/ 3313400 w 8042946"/>
              <a:gd name="connsiteY52" fmla="*/ 43841 h 2354893"/>
              <a:gd name="connsiteX53" fmla="*/ 2348896 w 8042946"/>
              <a:gd name="connsiteY53" fmla="*/ 6263 h 2354893"/>
              <a:gd name="connsiteX54" fmla="*/ 1891696 w 8042946"/>
              <a:gd name="connsiteY54" fmla="*/ 0 h 2354893"/>
              <a:gd name="connsiteX55" fmla="*/ 1666228 w 8042946"/>
              <a:gd name="connsiteY55" fmla="*/ 6263 h 2354893"/>
              <a:gd name="connsiteX56" fmla="*/ 1340551 w 8042946"/>
              <a:gd name="connsiteY56" fmla="*/ 43841 h 2354893"/>
              <a:gd name="connsiteX57" fmla="*/ 78668 w 8042946"/>
              <a:gd name="connsiteY57"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5067044 w 8042946"/>
              <a:gd name="connsiteY29" fmla="*/ 2311052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791471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40534 w 8042946"/>
              <a:gd name="connsiteY27" fmla="*/ 2317315 h 2354893"/>
              <a:gd name="connsiteX28" fmla="*/ 4824722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62896 w 8042946"/>
              <a:gd name="connsiteY4" fmla="*/ 839244 h 2354893"/>
              <a:gd name="connsiteX5" fmla="*/ 56633 w 8042946"/>
              <a:gd name="connsiteY5" fmla="*/ 858033 h 2354893"/>
              <a:gd name="connsiteX6" fmla="*/ 50370 w 8042946"/>
              <a:gd name="connsiteY6" fmla="*/ 883085 h 2354893"/>
              <a:gd name="connsiteX7" fmla="*/ 44107 w 8042946"/>
              <a:gd name="connsiteY7" fmla="*/ 1014608 h 2354893"/>
              <a:gd name="connsiteX8" fmla="*/ 37844 w 8042946"/>
              <a:gd name="connsiteY8" fmla="*/ 1045923 h 2354893"/>
              <a:gd name="connsiteX9" fmla="*/ 19055 w 8042946"/>
              <a:gd name="connsiteY9" fmla="*/ 1221288 h 2354893"/>
              <a:gd name="connsiteX10" fmla="*/ 25318 w 8042946"/>
              <a:gd name="connsiteY10" fmla="*/ 1722329 h 2354893"/>
              <a:gd name="connsiteX11" fmla="*/ 31581 w 8042946"/>
              <a:gd name="connsiteY11" fmla="*/ 1753644 h 2354893"/>
              <a:gd name="connsiteX12" fmla="*/ 19055 w 8042946"/>
              <a:gd name="connsiteY12" fmla="*/ 1979112 h 2354893"/>
              <a:gd name="connsiteX13" fmla="*/ 25318 w 8042946"/>
              <a:gd name="connsiteY13" fmla="*/ 2041742 h 2354893"/>
              <a:gd name="connsiteX14" fmla="*/ 37844 w 8042946"/>
              <a:gd name="connsiteY14" fmla="*/ 2066794 h 2354893"/>
              <a:gd name="connsiteX15" fmla="*/ 44107 w 8042946"/>
              <a:gd name="connsiteY15" fmla="*/ 2091847 h 2354893"/>
              <a:gd name="connsiteX16" fmla="*/ 50370 w 8042946"/>
              <a:gd name="connsiteY16" fmla="*/ 2179529 h 2354893"/>
              <a:gd name="connsiteX17" fmla="*/ 62896 w 8042946"/>
              <a:gd name="connsiteY17" fmla="*/ 2217107 h 2354893"/>
              <a:gd name="connsiteX18" fmla="*/ 100474 w 8042946"/>
              <a:gd name="connsiteY18" fmla="*/ 2292263 h 2354893"/>
              <a:gd name="connsiteX19" fmla="*/ 282102 w 8042946"/>
              <a:gd name="connsiteY19" fmla="*/ 2298526 h 2354893"/>
              <a:gd name="connsiteX20" fmla="*/ 576463 w 8042946"/>
              <a:gd name="connsiteY20" fmla="*/ 2311052 h 2354893"/>
              <a:gd name="connsiteX21" fmla="*/ 714250 w 8042946"/>
              <a:gd name="connsiteY21" fmla="*/ 2317315 h 2354893"/>
              <a:gd name="connsiteX22" fmla="*/ 1002348 w 8042946"/>
              <a:gd name="connsiteY22" fmla="*/ 2323578 h 2354893"/>
              <a:gd name="connsiteX23" fmla="*/ 1346814 w 8042946"/>
              <a:gd name="connsiteY23" fmla="*/ 2336104 h 2354893"/>
              <a:gd name="connsiteX24" fmla="*/ 1553493 w 8042946"/>
              <a:gd name="connsiteY24" fmla="*/ 2348630 h 2354893"/>
              <a:gd name="connsiteX25" fmla="*/ 1991904 w 8042946"/>
              <a:gd name="connsiteY25" fmla="*/ 2354893 h 2354893"/>
              <a:gd name="connsiteX26" fmla="*/ 3958491 w 8042946"/>
              <a:gd name="connsiteY26" fmla="*/ 2298526 h 2354893"/>
              <a:gd name="connsiteX27" fmla="*/ 4393736 w 8042946"/>
              <a:gd name="connsiteY27" fmla="*/ 2296790 h 2354893"/>
              <a:gd name="connsiteX28" fmla="*/ 4824722 w 8042946"/>
              <a:gd name="connsiteY28" fmla="*/ 2273474 h 2354893"/>
              <a:gd name="connsiteX29" fmla="*/ 5509281 w 8042946"/>
              <a:gd name="connsiteY29" fmla="*/ 2307630 h 2354893"/>
              <a:gd name="connsiteX30" fmla="*/ 6895844 w 8042946"/>
              <a:gd name="connsiteY30" fmla="*/ 2304789 h 2354893"/>
              <a:gd name="connsiteX31" fmla="*/ 7653669 w 8042946"/>
              <a:gd name="connsiteY31" fmla="*/ 2317315 h 2354893"/>
              <a:gd name="connsiteX32" fmla="*/ 7979961 w 8042946"/>
              <a:gd name="connsiteY32" fmla="*/ 2331526 h 2354893"/>
              <a:gd name="connsiteX33" fmla="*/ 8041976 w 8042946"/>
              <a:gd name="connsiteY33" fmla="*/ 2223370 h 2354893"/>
              <a:gd name="connsiteX34" fmla="*/ 8016924 w 8042946"/>
              <a:gd name="connsiteY34" fmla="*/ 1954060 h 2354893"/>
              <a:gd name="connsiteX35" fmla="*/ 8004398 w 8042946"/>
              <a:gd name="connsiteY35" fmla="*/ 1822537 h 2354893"/>
              <a:gd name="connsiteX36" fmla="*/ 7998134 w 8042946"/>
              <a:gd name="connsiteY36" fmla="*/ 1640910 h 2354893"/>
              <a:gd name="connsiteX37" fmla="*/ 7998134 w 8042946"/>
              <a:gd name="connsiteY37" fmla="*/ 1453019 h 2354893"/>
              <a:gd name="connsiteX38" fmla="*/ 7973082 w 8042946"/>
              <a:gd name="connsiteY38" fmla="*/ 1321496 h 2354893"/>
              <a:gd name="connsiteX39" fmla="*/ 7960556 w 8042946"/>
              <a:gd name="connsiteY39" fmla="*/ 1208762 h 2354893"/>
              <a:gd name="connsiteX40" fmla="*/ 7966819 w 8042946"/>
              <a:gd name="connsiteY40" fmla="*/ 1014608 h 2354893"/>
              <a:gd name="connsiteX41" fmla="*/ 7977181 w 8042946"/>
              <a:gd name="connsiteY41" fmla="*/ 429408 h 2354893"/>
              <a:gd name="connsiteX42" fmla="*/ 7891663 w 8042946"/>
              <a:gd name="connsiteY42" fmla="*/ 93945 h 2354893"/>
              <a:gd name="connsiteX43" fmla="*/ 7459515 w 8042946"/>
              <a:gd name="connsiteY43" fmla="*/ 100208 h 2354893"/>
              <a:gd name="connsiteX44" fmla="*/ 7428200 w 8042946"/>
              <a:gd name="connsiteY44" fmla="*/ 106471 h 2354893"/>
              <a:gd name="connsiteX45" fmla="*/ 7234047 w 8042946"/>
              <a:gd name="connsiteY45" fmla="*/ 112734 h 2354893"/>
              <a:gd name="connsiteX46" fmla="*/ 6864529 w 8042946"/>
              <a:gd name="connsiteY46" fmla="*/ 112734 h 2354893"/>
              <a:gd name="connsiteX47" fmla="*/ 6657850 w 8042946"/>
              <a:gd name="connsiteY47" fmla="*/ 106471 h 2354893"/>
              <a:gd name="connsiteX48" fmla="*/ 6169334 w 8042946"/>
              <a:gd name="connsiteY48" fmla="*/ 106471 h 2354893"/>
              <a:gd name="connsiteX49" fmla="*/ 5261198 w 8042946"/>
              <a:gd name="connsiteY49" fmla="*/ 100208 h 2354893"/>
              <a:gd name="connsiteX50" fmla="*/ 4872891 w 8042946"/>
              <a:gd name="connsiteY50" fmla="*/ 50104 h 2354893"/>
              <a:gd name="connsiteX51" fmla="*/ 3313400 w 8042946"/>
              <a:gd name="connsiteY51" fmla="*/ 43841 h 2354893"/>
              <a:gd name="connsiteX52" fmla="*/ 2348896 w 8042946"/>
              <a:gd name="connsiteY52" fmla="*/ 6263 h 2354893"/>
              <a:gd name="connsiteX53" fmla="*/ 1891696 w 8042946"/>
              <a:gd name="connsiteY53" fmla="*/ 0 h 2354893"/>
              <a:gd name="connsiteX54" fmla="*/ 1666228 w 8042946"/>
              <a:gd name="connsiteY54" fmla="*/ 6263 h 2354893"/>
              <a:gd name="connsiteX55" fmla="*/ 1340551 w 8042946"/>
              <a:gd name="connsiteY55" fmla="*/ 43841 h 2354893"/>
              <a:gd name="connsiteX56" fmla="*/ 78668 w 8042946"/>
              <a:gd name="connsiteY56"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6633 w 8042946"/>
              <a:gd name="connsiteY4" fmla="*/ 858033 h 2354893"/>
              <a:gd name="connsiteX5" fmla="*/ 50370 w 8042946"/>
              <a:gd name="connsiteY5" fmla="*/ 883085 h 2354893"/>
              <a:gd name="connsiteX6" fmla="*/ 44107 w 8042946"/>
              <a:gd name="connsiteY6" fmla="*/ 1014608 h 2354893"/>
              <a:gd name="connsiteX7" fmla="*/ 37844 w 8042946"/>
              <a:gd name="connsiteY7" fmla="*/ 1045923 h 2354893"/>
              <a:gd name="connsiteX8" fmla="*/ 19055 w 8042946"/>
              <a:gd name="connsiteY8" fmla="*/ 1221288 h 2354893"/>
              <a:gd name="connsiteX9" fmla="*/ 25318 w 8042946"/>
              <a:gd name="connsiteY9" fmla="*/ 1722329 h 2354893"/>
              <a:gd name="connsiteX10" fmla="*/ 31581 w 8042946"/>
              <a:gd name="connsiteY10" fmla="*/ 1753644 h 2354893"/>
              <a:gd name="connsiteX11" fmla="*/ 19055 w 8042946"/>
              <a:gd name="connsiteY11" fmla="*/ 1979112 h 2354893"/>
              <a:gd name="connsiteX12" fmla="*/ 25318 w 8042946"/>
              <a:gd name="connsiteY12" fmla="*/ 2041742 h 2354893"/>
              <a:gd name="connsiteX13" fmla="*/ 37844 w 8042946"/>
              <a:gd name="connsiteY13" fmla="*/ 2066794 h 2354893"/>
              <a:gd name="connsiteX14" fmla="*/ 44107 w 8042946"/>
              <a:gd name="connsiteY14" fmla="*/ 2091847 h 2354893"/>
              <a:gd name="connsiteX15" fmla="*/ 50370 w 8042946"/>
              <a:gd name="connsiteY15" fmla="*/ 2179529 h 2354893"/>
              <a:gd name="connsiteX16" fmla="*/ 62896 w 8042946"/>
              <a:gd name="connsiteY16" fmla="*/ 2217107 h 2354893"/>
              <a:gd name="connsiteX17" fmla="*/ 100474 w 8042946"/>
              <a:gd name="connsiteY17" fmla="*/ 2292263 h 2354893"/>
              <a:gd name="connsiteX18" fmla="*/ 282102 w 8042946"/>
              <a:gd name="connsiteY18" fmla="*/ 2298526 h 2354893"/>
              <a:gd name="connsiteX19" fmla="*/ 576463 w 8042946"/>
              <a:gd name="connsiteY19" fmla="*/ 2311052 h 2354893"/>
              <a:gd name="connsiteX20" fmla="*/ 714250 w 8042946"/>
              <a:gd name="connsiteY20" fmla="*/ 2317315 h 2354893"/>
              <a:gd name="connsiteX21" fmla="*/ 1002348 w 8042946"/>
              <a:gd name="connsiteY21" fmla="*/ 2323578 h 2354893"/>
              <a:gd name="connsiteX22" fmla="*/ 1346814 w 8042946"/>
              <a:gd name="connsiteY22" fmla="*/ 2336104 h 2354893"/>
              <a:gd name="connsiteX23" fmla="*/ 1553493 w 8042946"/>
              <a:gd name="connsiteY23" fmla="*/ 2348630 h 2354893"/>
              <a:gd name="connsiteX24" fmla="*/ 1991904 w 8042946"/>
              <a:gd name="connsiteY24" fmla="*/ 2354893 h 2354893"/>
              <a:gd name="connsiteX25" fmla="*/ 3958491 w 8042946"/>
              <a:gd name="connsiteY25" fmla="*/ 2298526 h 2354893"/>
              <a:gd name="connsiteX26" fmla="*/ 4393736 w 8042946"/>
              <a:gd name="connsiteY26" fmla="*/ 2296790 h 2354893"/>
              <a:gd name="connsiteX27" fmla="*/ 4824722 w 8042946"/>
              <a:gd name="connsiteY27" fmla="*/ 2273474 h 2354893"/>
              <a:gd name="connsiteX28" fmla="*/ 5509281 w 8042946"/>
              <a:gd name="connsiteY28" fmla="*/ 2307630 h 2354893"/>
              <a:gd name="connsiteX29" fmla="*/ 6895844 w 8042946"/>
              <a:gd name="connsiteY29" fmla="*/ 2304789 h 2354893"/>
              <a:gd name="connsiteX30" fmla="*/ 7653669 w 8042946"/>
              <a:gd name="connsiteY30" fmla="*/ 2317315 h 2354893"/>
              <a:gd name="connsiteX31" fmla="*/ 7979961 w 8042946"/>
              <a:gd name="connsiteY31" fmla="*/ 2331526 h 2354893"/>
              <a:gd name="connsiteX32" fmla="*/ 8041976 w 8042946"/>
              <a:gd name="connsiteY32" fmla="*/ 2223370 h 2354893"/>
              <a:gd name="connsiteX33" fmla="*/ 8016924 w 8042946"/>
              <a:gd name="connsiteY33" fmla="*/ 1954060 h 2354893"/>
              <a:gd name="connsiteX34" fmla="*/ 8004398 w 8042946"/>
              <a:gd name="connsiteY34" fmla="*/ 1822537 h 2354893"/>
              <a:gd name="connsiteX35" fmla="*/ 7998134 w 8042946"/>
              <a:gd name="connsiteY35" fmla="*/ 1640910 h 2354893"/>
              <a:gd name="connsiteX36" fmla="*/ 7998134 w 8042946"/>
              <a:gd name="connsiteY36" fmla="*/ 1453019 h 2354893"/>
              <a:gd name="connsiteX37" fmla="*/ 7973082 w 8042946"/>
              <a:gd name="connsiteY37" fmla="*/ 1321496 h 2354893"/>
              <a:gd name="connsiteX38" fmla="*/ 7960556 w 8042946"/>
              <a:gd name="connsiteY38" fmla="*/ 1208762 h 2354893"/>
              <a:gd name="connsiteX39" fmla="*/ 7966819 w 8042946"/>
              <a:gd name="connsiteY39" fmla="*/ 1014608 h 2354893"/>
              <a:gd name="connsiteX40" fmla="*/ 7977181 w 8042946"/>
              <a:gd name="connsiteY40" fmla="*/ 429408 h 2354893"/>
              <a:gd name="connsiteX41" fmla="*/ 7891663 w 8042946"/>
              <a:gd name="connsiteY41" fmla="*/ 93945 h 2354893"/>
              <a:gd name="connsiteX42" fmla="*/ 7459515 w 8042946"/>
              <a:gd name="connsiteY42" fmla="*/ 100208 h 2354893"/>
              <a:gd name="connsiteX43" fmla="*/ 7428200 w 8042946"/>
              <a:gd name="connsiteY43" fmla="*/ 106471 h 2354893"/>
              <a:gd name="connsiteX44" fmla="*/ 7234047 w 8042946"/>
              <a:gd name="connsiteY44" fmla="*/ 112734 h 2354893"/>
              <a:gd name="connsiteX45" fmla="*/ 6864529 w 8042946"/>
              <a:gd name="connsiteY45" fmla="*/ 112734 h 2354893"/>
              <a:gd name="connsiteX46" fmla="*/ 6657850 w 8042946"/>
              <a:gd name="connsiteY46" fmla="*/ 106471 h 2354893"/>
              <a:gd name="connsiteX47" fmla="*/ 6169334 w 8042946"/>
              <a:gd name="connsiteY47" fmla="*/ 106471 h 2354893"/>
              <a:gd name="connsiteX48" fmla="*/ 5261198 w 8042946"/>
              <a:gd name="connsiteY48" fmla="*/ 100208 h 2354893"/>
              <a:gd name="connsiteX49" fmla="*/ 4872891 w 8042946"/>
              <a:gd name="connsiteY49" fmla="*/ 50104 h 2354893"/>
              <a:gd name="connsiteX50" fmla="*/ 3313400 w 8042946"/>
              <a:gd name="connsiteY50" fmla="*/ 43841 h 2354893"/>
              <a:gd name="connsiteX51" fmla="*/ 2348896 w 8042946"/>
              <a:gd name="connsiteY51" fmla="*/ 6263 h 2354893"/>
              <a:gd name="connsiteX52" fmla="*/ 1891696 w 8042946"/>
              <a:gd name="connsiteY52" fmla="*/ 0 h 2354893"/>
              <a:gd name="connsiteX53" fmla="*/ 1666228 w 8042946"/>
              <a:gd name="connsiteY53" fmla="*/ 6263 h 2354893"/>
              <a:gd name="connsiteX54" fmla="*/ 1340551 w 8042946"/>
              <a:gd name="connsiteY54" fmla="*/ 43841 h 2354893"/>
              <a:gd name="connsiteX55" fmla="*/ 78668 w 8042946"/>
              <a:gd name="connsiteY55"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6633 w 8042946"/>
              <a:gd name="connsiteY4" fmla="*/ 858033 h 2354893"/>
              <a:gd name="connsiteX5" fmla="*/ 50370 w 8042946"/>
              <a:gd name="connsiteY5" fmla="*/ 883085 h 2354893"/>
              <a:gd name="connsiteX6" fmla="*/ 37844 w 8042946"/>
              <a:gd name="connsiteY6" fmla="*/ 1045923 h 2354893"/>
              <a:gd name="connsiteX7" fmla="*/ 19055 w 8042946"/>
              <a:gd name="connsiteY7" fmla="*/ 1221288 h 2354893"/>
              <a:gd name="connsiteX8" fmla="*/ 25318 w 8042946"/>
              <a:gd name="connsiteY8" fmla="*/ 1722329 h 2354893"/>
              <a:gd name="connsiteX9" fmla="*/ 31581 w 8042946"/>
              <a:gd name="connsiteY9" fmla="*/ 1753644 h 2354893"/>
              <a:gd name="connsiteX10" fmla="*/ 19055 w 8042946"/>
              <a:gd name="connsiteY10" fmla="*/ 1979112 h 2354893"/>
              <a:gd name="connsiteX11" fmla="*/ 25318 w 8042946"/>
              <a:gd name="connsiteY11" fmla="*/ 2041742 h 2354893"/>
              <a:gd name="connsiteX12" fmla="*/ 37844 w 8042946"/>
              <a:gd name="connsiteY12" fmla="*/ 2066794 h 2354893"/>
              <a:gd name="connsiteX13" fmla="*/ 44107 w 8042946"/>
              <a:gd name="connsiteY13" fmla="*/ 2091847 h 2354893"/>
              <a:gd name="connsiteX14" fmla="*/ 50370 w 8042946"/>
              <a:gd name="connsiteY14" fmla="*/ 2179529 h 2354893"/>
              <a:gd name="connsiteX15" fmla="*/ 62896 w 8042946"/>
              <a:gd name="connsiteY15" fmla="*/ 2217107 h 2354893"/>
              <a:gd name="connsiteX16" fmla="*/ 100474 w 8042946"/>
              <a:gd name="connsiteY16" fmla="*/ 2292263 h 2354893"/>
              <a:gd name="connsiteX17" fmla="*/ 282102 w 8042946"/>
              <a:gd name="connsiteY17" fmla="*/ 2298526 h 2354893"/>
              <a:gd name="connsiteX18" fmla="*/ 576463 w 8042946"/>
              <a:gd name="connsiteY18" fmla="*/ 2311052 h 2354893"/>
              <a:gd name="connsiteX19" fmla="*/ 714250 w 8042946"/>
              <a:gd name="connsiteY19" fmla="*/ 2317315 h 2354893"/>
              <a:gd name="connsiteX20" fmla="*/ 1002348 w 8042946"/>
              <a:gd name="connsiteY20" fmla="*/ 2323578 h 2354893"/>
              <a:gd name="connsiteX21" fmla="*/ 1346814 w 8042946"/>
              <a:gd name="connsiteY21" fmla="*/ 2336104 h 2354893"/>
              <a:gd name="connsiteX22" fmla="*/ 1553493 w 8042946"/>
              <a:gd name="connsiteY22" fmla="*/ 2348630 h 2354893"/>
              <a:gd name="connsiteX23" fmla="*/ 1991904 w 8042946"/>
              <a:gd name="connsiteY23" fmla="*/ 2354893 h 2354893"/>
              <a:gd name="connsiteX24" fmla="*/ 3958491 w 8042946"/>
              <a:gd name="connsiteY24" fmla="*/ 2298526 h 2354893"/>
              <a:gd name="connsiteX25" fmla="*/ 4393736 w 8042946"/>
              <a:gd name="connsiteY25" fmla="*/ 2296790 h 2354893"/>
              <a:gd name="connsiteX26" fmla="*/ 4824722 w 8042946"/>
              <a:gd name="connsiteY26" fmla="*/ 2273474 h 2354893"/>
              <a:gd name="connsiteX27" fmla="*/ 5509281 w 8042946"/>
              <a:gd name="connsiteY27" fmla="*/ 2307630 h 2354893"/>
              <a:gd name="connsiteX28" fmla="*/ 6895844 w 8042946"/>
              <a:gd name="connsiteY28" fmla="*/ 2304789 h 2354893"/>
              <a:gd name="connsiteX29" fmla="*/ 7653669 w 8042946"/>
              <a:gd name="connsiteY29" fmla="*/ 2317315 h 2354893"/>
              <a:gd name="connsiteX30" fmla="*/ 7979961 w 8042946"/>
              <a:gd name="connsiteY30" fmla="*/ 2331526 h 2354893"/>
              <a:gd name="connsiteX31" fmla="*/ 8041976 w 8042946"/>
              <a:gd name="connsiteY31" fmla="*/ 2223370 h 2354893"/>
              <a:gd name="connsiteX32" fmla="*/ 8016924 w 8042946"/>
              <a:gd name="connsiteY32" fmla="*/ 1954060 h 2354893"/>
              <a:gd name="connsiteX33" fmla="*/ 8004398 w 8042946"/>
              <a:gd name="connsiteY33" fmla="*/ 1822537 h 2354893"/>
              <a:gd name="connsiteX34" fmla="*/ 7998134 w 8042946"/>
              <a:gd name="connsiteY34" fmla="*/ 1640910 h 2354893"/>
              <a:gd name="connsiteX35" fmla="*/ 7998134 w 8042946"/>
              <a:gd name="connsiteY35" fmla="*/ 1453019 h 2354893"/>
              <a:gd name="connsiteX36" fmla="*/ 7973082 w 8042946"/>
              <a:gd name="connsiteY36" fmla="*/ 1321496 h 2354893"/>
              <a:gd name="connsiteX37" fmla="*/ 7960556 w 8042946"/>
              <a:gd name="connsiteY37" fmla="*/ 1208762 h 2354893"/>
              <a:gd name="connsiteX38" fmla="*/ 7966819 w 8042946"/>
              <a:gd name="connsiteY38" fmla="*/ 1014608 h 2354893"/>
              <a:gd name="connsiteX39" fmla="*/ 7977181 w 8042946"/>
              <a:gd name="connsiteY39" fmla="*/ 429408 h 2354893"/>
              <a:gd name="connsiteX40" fmla="*/ 7891663 w 8042946"/>
              <a:gd name="connsiteY40" fmla="*/ 93945 h 2354893"/>
              <a:gd name="connsiteX41" fmla="*/ 7459515 w 8042946"/>
              <a:gd name="connsiteY41" fmla="*/ 100208 h 2354893"/>
              <a:gd name="connsiteX42" fmla="*/ 7428200 w 8042946"/>
              <a:gd name="connsiteY42" fmla="*/ 106471 h 2354893"/>
              <a:gd name="connsiteX43" fmla="*/ 7234047 w 8042946"/>
              <a:gd name="connsiteY43" fmla="*/ 112734 h 2354893"/>
              <a:gd name="connsiteX44" fmla="*/ 6864529 w 8042946"/>
              <a:gd name="connsiteY44" fmla="*/ 112734 h 2354893"/>
              <a:gd name="connsiteX45" fmla="*/ 6657850 w 8042946"/>
              <a:gd name="connsiteY45" fmla="*/ 106471 h 2354893"/>
              <a:gd name="connsiteX46" fmla="*/ 6169334 w 8042946"/>
              <a:gd name="connsiteY46" fmla="*/ 106471 h 2354893"/>
              <a:gd name="connsiteX47" fmla="*/ 5261198 w 8042946"/>
              <a:gd name="connsiteY47" fmla="*/ 100208 h 2354893"/>
              <a:gd name="connsiteX48" fmla="*/ 4872891 w 8042946"/>
              <a:gd name="connsiteY48" fmla="*/ 50104 h 2354893"/>
              <a:gd name="connsiteX49" fmla="*/ 3313400 w 8042946"/>
              <a:gd name="connsiteY49" fmla="*/ 43841 h 2354893"/>
              <a:gd name="connsiteX50" fmla="*/ 2348896 w 8042946"/>
              <a:gd name="connsiteY50" fmla="*/ 6263 h 2354893"/>
              <a:gd name="connsiteX51" fmla="*/ 1891696 w 8042946"/>
              <a:gd name="connsiteY51" fmla="*/ 0 h 2354893"/>
              <a:gd name="connsiteX52" fmla="*/ 1666228 w 8042946"/>
              <a:gd name="connsiteY52" fmla="*/ 6263 h 2354893"/>
              <a:gd name="connsiteX53" fmla="*/ 1340551 w 8042946"/>
              <a:gd name="connsiteY53" fmla="*/ 43841 h 2354893"/>
              <a:gd name="connsiteX54" fmla="*/ 78668 w 8042946"/>
              <a:gd name="connsiteY54" fmla="*/ 51240 h 2354893"/>
              <a:gd name="connsiteX0" fmla="*/ 78668 w 8042946"/>
              <a:gd name="connsiteY0" fmla="*/ 51240 h 2354893"/>
              <a:gd name="connsiteX1" fmla="*/ 24830 w 8042946"/>
              <a:gd name="connsiteY1" fmla="*/ 225737 h 2354893"/>
              <a:gd name="connsiteX2" fmla="*/ 57543 w 8042946"/>
              <a:gd name="connsiteY2" fmla="*/ 523758 h 2354893"/>
              <a:gd name="connsiteX3" fmla="*/ 69159 w 8042946"/>
              <a:gd name="connsiteY3" fmla="*/ 613775 h 2354893"/>
              <a:gd name="connsiteX4" fmla="*/ 50370 w 8042946"/>
              <a:gd name="connsiteY4" fmla="*/ 883085 h 2354893"/>
              <a:gd name="connsiteX5" fmla="*/ 37844 w 8042946"/>
              <a:gd name="connsiteY5" fmla="*/ 1045923 h 2354893"/>
              <a:gd name="connsiteX6" fmla="*/ 19055 w 8042946"/>
              <a:gd name="connsiteY6" fmla="*/ 1221288 h 2354893"/>
              <a:gd name="connsiteX7" fmla="*/ 25318 w 8042946"/>
              <a:gd name="connsiteY7" fmla="*/ 1722329 h 2354893"/>
              <a:gd name="connsiteX8" fmla="*/ 31581 w 8042946"/>
              <a:gd name="connsiteY8" fmla="*/ 1753644 h 2354893"/>
              <a:gd name="connsiteX9" fmla="*/ 19055 w 8042946"/>
              <a:gd name="connsiteY9" fmla="*/ 1979112 h 2354893"/>
              <a:gd name="connsiteX10" fmla="*/ 25318 w 8042946"/>
              <a:gd name="connsiteY10" fmla="*/ 2041742 h 2354893"/>
              <a:gd name="connsiteX11" fmla="*/ 37844 w 8042946"/>
              <a:gd name="connsiteY11" fmla="*/ 2066794 h 2354893"/>
              <a:gd name="connsiteX12" fmla="*/ 44107 w 8042946"/>
              <a:gd name="connsiteY12" fmla="*/ 2091847 h 2354893"/>
              <a:gd name="connsiteX13" fmla="*/ 50370 w 8042946"/>
              <a:gd name="connsiteY13" fmla="*/ 2179529 h 2354893"/>
              <a:gd name="connsiteX14" fmla="*/ 62896 w 8042946"/>
              <a:gd name="connsiteY14" fmla="*/ 2217107 h 2354893"/>
              <a:gd name="connsiteX15" fmla="*/ 100474 w 8042946"/>
              <a:gd name="connsiteY15" fmla="*/ 2292263 h 2354893"/>
              <a:gd name="connsiteX16" fmla="*/ 282102 w 8042946"/>
              <a:gd name="connsiteY16" fmla="*/ 2298526 h 2354893"/>
              <a:gd name="connsiteX17" fmla="*/ 576463 w 8042946"/>
              <a:gd name="connsiteY17" fmla="*/ 2311052 h 2354893"/>
              <a:gd name="connsiteX18" fmla="*/ 714250 w 8042946"/>
              <a:gd name="connsiteY18" fmla="*/ 2317315 h 2354893"/>
              <a:gd name="connsiteX19" fmla="*/ 1002348 w 8042946"/>
              <a:gd name="connsiteY19" fmla="*/ 2323578 h 2354893"/>
              <a:gd name="connsiteX20" fmla="*/ 1346814 w 8042946"/>
              <a:gd name="connsiteY20" fmla="*/ 2336104 h 2354893"/>
              <a:gd name="connsiteX21" fmla="*/ 1553493 w 8042946"/>
              <a:gd name="connsiteY21" fmla="*/ 2348630 h 2354893"/>
              <a:gd name="connsiteX22" fmla="*/ 1991904 w 8042946"/>
              <a:gd name="connsiteY22" fmla="*/ 2354893 h 2354893"/>
              <a:gd name="connsiteX23" fmla="*/ 3958491 w 8042946"/>
              <a:gd name="connsiteY23" fmla="*/ 2298526 h 2354893"/>
              <a:gd name="connsiteX24" fmla="*/ 4393736 w 8042946"/>
              <a:gd name="connsiteY24" fmla="*/ 2296790 h 2354893"/>
              <a:gd name="connsiteX25" fmla="*/ 4824722 w 8042946"/>
              <a:gd name="connsiteY25" fmla="*/ 2273474 h 2354893"/>
              <a:gd name="connsiteX26" fmla="*/ 5509281 w 8042946"/>
              <a:gd name="connsiteY26" fmla="*/ 2307630 h 2354893"/>
              <a:gd name="connsiteX27" fmla="*/ 6895844 w 8042946"/>
              <a:gd name="connsiteY27" fmla="*/ 2304789 h 2354893"/>
              <a:gd name="connsiteX28" fmla="*/ 7653669 w 8042946"/>
              <a:gd name="connsiteY28" fmla="*/ 2317315 h 2354893"/>
              <a:gd name="connsiteX29" fmla="*/ 7979961 w 8042946"/>
              <a:gd name="connsiteY29" fmla="*/ 2331526 h 2354893"/>
              <a:gd name="connsiteX30" fmla="*/ 8041976 w 8042946"/>
              <a:gd name="connsiteY30" fmla="*/ 2223370 h 2354893"/>
              <a:gd name="connsiteX31" fmla="*/ 8016924 w 8042946"/>
              <a:gd name="connsiteY31" fmla="*/ 1954060 h 2354893"/>
              <a:gd name="connsiteX32" fmla="*/ 8004398 w 8042946"/>
              <a:gd name="connsiteY32" fmla="*/ 1822537 h 2354893"/>
              <a:gd name="connsiteX33" fmla="*/ 7998134 w 8042946"/>
              <a:gd name="connsiteY33" fmla="*/ 1640910 h 2354893"/>
              <a:gd name="connsiteX34" fmla="*/ 7998134 w 8042946"/>
              <a:gd name="connsiteY34" fmla="*/ 1453019 h 2354893"/>
              <a:gd name="connsiteX35" fmla="*/ 7973082 w 8042946"/>
              <a:gd name="connsiteY35" fmla="*/ 1321496 h 2354893"/>
              <a:gd name="connsiteX36" fmla="*/ 7960556 w 8042946"/>
              <a:gd name="connsiteY36" fmla="*/ 1208762 h 2354893"/>
              <a:gd name="connsiteX37" fmla="*/ 7966819 w 8042946"/>
              <a:gd name="connsiteY37" fmla="*/ 1014608 h 2354893"/>
              <a:gd name="connsiteX38" fmla="*/ 7977181 w 8042946"/>
              <a:gd name="connsiteY38" fmla="*/ 429408 h 2354893"/>
              <a:gd name="connsiteX39" fmla="*/ 7891663 w 8042946"/>
              <a:gd name="connsiteY39" fmla="*/ 93945 h 2354893"/>
              <a:gd name="connsiteX40" fmla="*/ 7459515 w 8042946"/>
              <a:gd name="connsiteY40" fmla="*/ 100208 h 2354893"/>
              <a:gd name="connsiteX41" fmla="*/ 7428200 w 8042946"/>
              <a:gd name="connsiteY41" fmla="*/ 106471 h 2354893"/>
              <a:gd name="connsiteX42" fmla="*/ 7234047 w 8042946"/>
              <a:gd name="connsiteY42" fmla="*/ 112734 h 2354893"/>
              <a:gd name="connsiteX43" fmla="*/ 6864529 w 8042946"/>
              <a:gd name="connsiteY43" fmla="*/ 112734 h 2354893"/>
              <a:gd name="connsiteX44" fmla="*/ 6657850 w 8042946"/>
              <a:gd name="connsiteY44" fmla="*/ 106471 h 2354893"/>
              <a:gd name="connsiteX45" fmla="*/ 6169334 w 8042946"/>
              <a:gd name="connsiteY45" fmla="*/ 106471 h 2354893"/>
              <a:gd name="connsiteX46" fmla="*/ 5261198 w 8042946"/>
              <a:gd name="connsiteY46" fmla="*/ 100208 h 2354893"/>
              <a:gd name="connsiteX47" fmla="*/ 4872891 w 8042946"/>
              <a:gd name="connsiteY47" fmla="*/ 50104 h 2354893"/>
              <a:gd name="connsiteX48" fmla="*/ 3313400 w 8042946"/>
              <a:gd name="connsiteY48" fmla="*/ 43841 h 2354893"/>
              <a:gd name="connsiteX49" fmla="*/ 2348896 w 8042946"/>
              <a:gd name="connsiteY49" fmla="*/ 6263 h 2354893"/>
              <a:gd name="connsiteX50" fmla="*/ 1891696 w 8042946"/>
              <a:gd name="connsiteY50" fmla="*/ 0 h 2354893"/>
              <a:gd name="connsiteX51" fmla="*/ 1666228 w 8042946"/>
              <a:gd name="connsiteY51" fmla="*/ 6263 h 2354893"/>
              <a:gd name="connsiteX52" fmla="*/ 1340551 w 8042946"/>
              <a:gd name="connsiteY52" fmla="*/ 43841 h 2354893"/>
              <a:gd name="connsiteX53" fmla="*/ 78668 w 8042946"/>
              <a:gd name="connsiteY53" fmla="*/ 51240 h 2354893"/>
              <a:gd name="connsiteX0" fmla="*/ 78643 w 8042921"/>
              <a:gd name="connsiteY0" fmla="*/ 51240 h 2354893"/>
              <a:gd name="connsiteX1" fmla="*/ 24805 w 8042921"/>
              <a:gd name="connsiteY1" fmla="*/ 225737 h 2354893"/>
              <a:gd name="connsiteX2" fmla="*/ 69134 w 8042921"/>
              <a:gd name="connsiteY2" fmla="*/ 613775 h 2354893"/>
              <a:gd name="connsiteX3" fmla="*/ 50345 w 8042921"/>
              <a:gd name="connsiteY3" fmla="*/ 883085 h 2354893"/>
              <a:gd name="connsiteX4" fmla="*/ 37819 w 8042921"/>
              <a:gd name="connsiteY4" fmla="*/ 1045923 h 2354893"/>
              <a:gd name="connsiteX5" fmla="*/ 19030 w 8042921"/>
              <a:gd name="connsiteY5" fmla="*/ 1221288 h 2354893"/>
              <a:gd name="connsiteX6" fmla="*/ 25293 w 8042921"/>
              <a:gd name="connsiteY6" fmla="*/ 1722329 h 2354893"/>
              <a:gd name="connsiteX7" fmla="*/ 31556 w 8042921"/>
              <a:gd name="connsiteY7" fmla="*/ 1753644 h 2354893"/>
              <a:gd name="connsiteX8" fmla="*/ 19030 w 8042921"/>
              <a:gd name="connsiteY8" fmla="*/ 1979112 h 2354893"/>
              <a:gd name="connsiteX9" fmla="*/ 25293 w 8042921"/>
              <a:gd name="connsiteY9" fmla="*/ 2041742 h 2354893"/>
              <a:gd name="connsiteX10" fmla="*/ 37819 w 8042921"/>
              <a:gd name="connsiteY10" fmla="*/ 2066794 h 2354893"/>
              <a:gd name="connsiteX11" fmla="*/ 44082 w 8042921"/>
              <a:gd name="connsiteY11" fmla="*/ 2091847 h 2354893"/>
              <a:gd name="connsiteX12" fmla="*/ 50345 w 8042921"/>
              <a:gd name="connsiteY12" fmla="*/ 2179529 h 2354893"/>
              <a:gd name="connsiteX13" fmla="*/ 62871 w 8042921"/>
              <a:gd name="connsiteY13" fmla="*/ 2217107 h 2354893"/>
              <a:gd name="connsiteX14" fmla="*/ 100449 w 8042921"/>
              <a:gd name="connsiteY14" fmla="*/ 2292263 h 2354893"/>
              <a:gd name="connsiteX15" fmla="*/ 282077 w 8042921"/>
              <a:gd name="connsiteY15" fmla="*/ 2298526 h 2354893"/>
              <a:gd name="connsiteX16" fmla="*/ 576438 w 8042921"/>
              <a:gd name="connsiteY16" fmla="*/ 2311052 h 2354893"/>
              <a:gd name="connsiteX17" fmla="*/ 714225 w 8042921"/>
              <a:gd name="connsiteY17" fmla="*/ 2317315 h 2354893"/>
              <a:gd name="connsiteX18" fmla="*/ 1002323 w 8042921"/>
              <a:gd name="connsiteY18" fmla="*/ 2323578 h 2354893"/>
              <a:gd name="connsiteX19" fmla="*/ 1346789 w 8042921"/>
              <a:gd name="connsiteY19" fmla="*/ 2336104 h 2354893"/>
              <a:gd name="connsiteX20" fmla="*/ 1553468 w 8042921"/>
              <a:gd name="connsiteY20" fmla="*/ 2348630 h 2354893"/>
              <a:gd name="connsiteX21" fmla="*/ 1991879 w 8042921"/>
              <a:gd name="connsiteY21" fmla="*/ 2354893 h 2354893"/>
              <a:gd name="connsiteX22" fmla="*/ 3958466 w 8042921"/>
              <a:gd name="connsiteY22" fmla="*/ 2298526 h 2354893"/>
              <a:gd name="connsiteX23" fmla="*/ 4393711 w 8042921"/>
              <a:gd name="connsiteY23" fmla="*/ 2296790 h 2354893"/>
              <a:gd name="connsiteX24" fmla="*/ 4824697 w 8042921"/>
              <a:gd name="connsiteY24" fmla="*/ 2273474 h 2354893"/>
              <a:gd name="connsiteX25" fmla="*/ 5509256 w 8042921"/>
              <a:gd name="connsiteY25" fmla="*/ 2307630 h 2354893"/>
              <a:gd name="connsiteX26" fmla="*/ 6895819 w 8042921"/>
              <a:gd name="connsiteY26" fmla="*/ 2304789 h 2354893"/>
              <a:gd name="connsiteX27" fmla="*/ 7653644 w 8042921"/>
              <a:gd name="connsiteY27" fmla="*/ 2317315 h 2354893"/>
              <a:gd name="connsiteX28" fmla="*/ 7979936 w 8042921"/>
              <a:gd name="connsiteY28" fmla="*/ 2331526 h 2354893"/>
              <a:gd name="connsiteX29" fmla="*/ 8041951 w 8042921"/>
              <a:gd name="connsiteY29" fmla="*/ 2223370 h 2354893"/>
              <a:gd name="connsiteX30" fmla="*/ 8016899 w 8042921"/>
              <a:gd name="connsiteY30" fmla="*/ 1954060 h 2354893"/>
              <a:gd name="connsiteX31" fmla="*/ 8004373 w 8042921"/>
              <a:gd name="connsiteY31" fmla="*/ 1822537 h 2354893"/>
              <a:gd name="connsiteX32" fmla="*/ 7998109 w 8042921"/>
              <a:gd name="connsiteY32" fmla="*/ 1640910 h 2354893"/>
              <a:gd name="connsiteX33" fmla="*/ 7998109 w 8042921"/>
              <a:gd name="connsiteY33" fmla="*/ 1453019 h 2354893"/>
              <a:gd name="connsiteX34" fmla="*/ 7973057 w 8042921"/>
              <a:gd name="connsiteY34" fmla="*/ 1321496 h 2354893"/>
              <a:gd name="connsiteX35" fmla="*/ 7960531 w 8042921"/>
              <a:gd name="connsiteY35" fmla="*/ 1208762 h 2354893"/>
              <a:gd name="connsiteX36" fmla="*/ 7966794 w 8042921"/>
              <a:gd name="connsiteY36" fmla="*/ 1014608 h 2354893"/>
              <a:gd name="connsiteX37" fmla="*/ 7977156 w 8042921"/>
              <a:gd name="connsiteY37" fmla="*/ 429408 h 2354893"/>
              <a:gd name="connsiteX38" fmla="*/ 7891638 w 8042921"/>
              <a:gd name="connsiteY38" fmla="*/ 93945 h 2354893"/>
              <a:gd name="connsiteX39" fmla="*/ 7459490 w 8042921"/>
              <a:gd name="connsiteY39" fmla="*/ 100208 h 2354893"/>
              <a:gd name="connsiteX40" fmla="*/ 7428175 w 8042921"/>
              <a:gd name="connsiteY40" fmla="*/ 106471 h 2354893"/>
              <a:gd name="connsiteX41" fmla="*/ 7234022 w 8042921"/>
              <a:gd name="connsiteY41" fmla="*/ 112734 h 2354893"/>
              <a:gd name="connsiteX42" fmla="*/ 6864504 w 8042921"/>
              <a:gd name="connsiteY42" fmla="*/ 112734 h 2354893"/>
              <a:gd name="connsiteX43" fmla="*/ 6657825 w 8042921"/>
              <a:gd name="connsiteY43" fmla="*/ 106471 h 2354893"/>
              <a:gd name="connsiteX44" fmla="*/ 6169309 w 8042921"/>
              <a:gd name="connsiteY44" fmla="*/ 106471 h 2354893"/>
              <a:gd name="connsiteX45" fmla="*/ 5261173 w 8042921"/>
              <a:gd name="connsiteY45" fmla="*/ 100208 h 2354893"/>
              <a:gd name="connsiteX46" fmla="*/ 4872866 w 8042921"/>
              <a:gd name="connsiteY46" fmla="*/ 50104 h 2354893"/>
              <a:gd name="connsiteX47" fmla="*/ 3313375 w 8042921"/>
              <a:gd name="connsiteY47" fmla="*/ 43841 h 2354893"/>
              <a:gd name="connsiteX48" fmla="*/ 2348871 w 8042921"/>
              <a:gd name="connsiteY48" fmla="*/ 6263 h 2354893"/>
              <a:gd name="connsiteX49" fmla="*/ 1891671 w 8042921"/>
              <a:gd name="connsiteY49" fmla="*/ 0 h 2354893"/>
              <a:gd name="connsiteX50" fmla="*/ 1666203 w 8042921"/>
              <a:gd name="connsiteY50" fmla="*/ 6263 h 2354893"/>
              <a:gd name="connsiteX51" fmla="*/ 1340526 w 8042921"/>
              <a:gd name="connsiteY51" fmla="*/ 43841 h 2354893"/>
              <a:gd name="connsiteX52" fmla="*/ 78643 w 8042921"/>
              <a:gd name="connsiteY52" fmla="*/ 51240 h 2354893"/>
              <a:gd name="connsiteX0" fmla="*/ 78643 w 8042921"/>
              <a:gd name="connsiteY0" fmla="*/ 51240 h 2354893"/>
              <a:gd name="connsiteX1" fmla="*/ 24805 w 8042921"/>
              <a:gd name="connsiteY1" fmla="*/ 225737 h 2354893"/>
              <a:gd name="connsiteX2" fmla="*/ 45858 w 8042921"/>
              <a:gd name="connsiteY2" fmla="*/ 624037 h 2354893"/>
              <a:gd name="connsiteX3" fmla="*/ 50345 w 8042921"/>
              <a:gd name="connsiteY3" fmla="*/ 883085 h 2354893"/>
              <a:gd name="connsiteX4" fmla="*/ 37819 w 8042921"/>
              <a:gd name="connsiteY4" fmla="*/ 1045923 h 2354893"/>
              <a:gd name="connsiteX5" fmla="*/ 19030 w 8042921"/>
              <a:gd name="connsiteY5" fmla="*/ 1221288 h 2354893"/>
              <a:gd name="connsiteX6" fmla="*/ 25293 w 8042921"/>
              <a:gd name="connsiteY6" fmla="*/ 1722329 h 2354893"/>
              <a:gd name="connsiteX7" fmla="*/ 31556 w 8042921"/>
              <a:gd name="connsiteY7" fmla="*/ 1753644 h 2354893"/>
              <a:gd name="connsiteX8" fmla="*/ 19030 w 8042921"/>
              <a:gd name="connsiteY8" fmla="*/ 1979112 h 2354893"/>
              <a:gd name="connsiteX9" fmla="*/ 25293 w 8042921"/>
              <a:gd name="connsiteY9" fmla="*/ 2041742 h 2354893"/>
              <a:gd name="connsiteX10" fmla="*/ 37819 w 8042921"/>
              <a:gd name="connsiteY10" fmla="*/ 2066794 h 2354893"/>
              <a:gd name="connsiteX11" fmla="*/ 44082 w 8042921"/>
              <a:gd name="connsiteY11" fmla="*/ 2091847 h 2354893"/>
              <a:gd name="connsiteX12" fmla="*/ 50345 w 8042921"/>
              <a:gd name="connsiteY12" fmla="*/ 2179529 h 2354893"/>
              <a:gd name="connsiteX13" fmla="*/ 62871 w 8042921"/>
              <a:gd name="connsiteY13" fmla="*/ 2217107 h 2354893"/>
              <a:gd name="connsiteX14" fmla="*/ 100449 w 8042921"/>
              <a:gd name="connsiteY14" fmla="*/ 2292263 h 2354893"/>
              <a:gd name="connsiteX15" fmla="*/ 282077 w 8042921"/>
              <a:gd name="connsiteY15" fmla="*/ 2298526 h 2354893"/>
              <a:gd name="connsiteX16" fmla="*/ 576438 w 8042921"/>
              <a:gd name="connsiteY16" fmla="*/ 2311052 h 2354893"/>
              <a:gd name="connsiteX17" fmla="*/ 714225 w 8042921"/>
              <a:gd name="connsiteY17" fmla="*/ 2317315 h 2354893"/>
              <a:gd name="connsiteX18" fmla="*/ 1002323 w 8042921"/>
              <a:gd name="connsiteY18" fmla="*/ 2323578 h 2354893"/>
              <a:gd name="connsiteX19" fmla="*/ 1346789 w 8042921"/>
              <a:gd name="connsiteY19" fmla="*/ 2336104 h 2354893"/>
              <a:gd name="connsiteX20" fmla="*/ 1553468 w 8042921"/>
              <a:gd name="connsiteY20" fmla="*/ 2348630 h 2354893"/>
              <a:gd name="connsiteX21" fmla="*/ 1991879 w 8042921"/>
              <a:gd name="connsiteY21" fmla="*/ 2354893 h 2354893"/>
              <a:gd name="connsiteX22" fmla="*/ 3958466 w 8042921"/>
              <a:gd name="connsiteY22" fmla="*/ 2298526 h 2354893"/>
              <a:gd name="connsiteX23" fmla="*/ 4393711 w 8042921"/>
              <a:gd name="connsiteY23" fmla="*/ 2296790 h 2354893"/>
              <a:gd name="connsiteX24" fmla="*/ 4824697 w 8042921"/>
              <a:gd name="connsiteY24" fmla="*/ 2273474 h 2354893"/>
              <a:gd name="connsiteX25" fmla="*/ 5509256 w 8042921"/>
              <a:gd name="connsiteY25" fmla="*/ 2307630 h 2354893"/>
              <a:gd name="connsiteX26" fmla="*/ 6895819 w 8042921"/>
              <a:gd name="connsiteY26" fmla="*/ 2304789 h 2354893"/>
              <a:gd name="connsiteX27" fmla="*/ 7653644 w 8042921"/>
              <a:gd name="connsiteY27" fmla="*/ 2317315 h 2354893"/>
              <a:gd name="connsiteX28" fmla="*/ 7979936 w 8042921"/>
              <a:gd name="connsiteY28" fmla="*/ 2331526 h 2354893"/>
              <a:gd name="connsiteX29" fmla="*/ 8041951 w 8042921"/>
              <a:gd name="connsiteY29" fmla="*/ 2223370 h 2354893"/>
              <a:gd name="connsiteX30" fmla="*/ 8016899 w 8042921"/>
              <a:gd name="connsiteY30" fmla="*/ 1954060 h 2354893"/>
              <a:gd name="connsiteX31" fmla="*/ 8004373 w 8042921"/>
              <a:gd name="connsiteY31" fmla="*/ 1822537 h 2354893"/>
              <a:gd name="connsiteX32" fmla="*/ 7998109 w 8042921"/>
              <a:gd name="connsiteY32" fmla="*/ 1640910 h 2354893"/>
              <a:gd name="connsiteX33" fmla="*/ 7998109 w 8042921"/>
              <a:gd name="connsiteY33" fmla="*/ 1453019 h 2354893"/>
              <a:gd name="connsiteX34" fmla="*/ 7973057 w 8042921"/>
              <a:gd name="connsiteY34" fmla="*/ 1321496 h 2354893"/>
              <a:gd name="connsiteX35" fmla="*/ 7960531 w 8042921"/>
              <a:gd name="connsiteY35" fmla="*/ 1208762 h 2354893"/>
              <a:gd name="connsiteX36" fmla="*/ 7966794 w 8042921"/>
              <a:gd name="connsiteY36" fmla="*/ 1014608 h 2354893"/>
              <a:gd name="connsiteX37" fmla="*/ 7977156 w 8042921"/>
              <a:gd name="connsiteY37" fmla="*/ 429408 h 2354893"/>
              <a:gd name="connsiteX38" fmla="*/ 7891638 w 8042921"/>
              <a:gd name="connsiteY38" fmla="*/ 93945 h 2354893"/>
              <a:gd name="connsiteX39" fmla="*/ 7459490 w 8042921"/>
              <a:gd name="connsiteY39" fmla="*/ 100208 h 2354893"/>
              <a:gd name="connsiteX40" fmla="*/ 7428175 w 8042921"/>
              <a:gd name="connsiteY40" fmla="*/ 106471 h 2354893"/>
              <a:gd name="connsiteX41" fmla="*/ 7234022 w 8042921"/>
              <a:gd name="connsiteY41" fmla="*/ 112734 h 2354893"/>
              <a:gd name="connsiteX42" fmla="*/ 6864504 w 8042921"/>
              <a:gd name="connsiteY42" fmla="*/ 112734 h 2354893"/>
              <a:gd name="connsiteX43" fmla="*/ 6657825 w 8042921"/>
              <a:gd name="connsiteY43" fmla="*/ 106471 h 2354893"/>
              <a:gd name="connsiteX44" fmla="*/ 6169309 w 8042921"/>
              <a:gd name="connsiteY44" fmla="*/ 106471 h 2354893"/>
              <a:gd name="connsiteX45" fmla="*/ 5261173 w 8042921"/>
              <a:gd name="connsiteY45" fmla="*/ 100208 h 2354893"/>
              <a:gd name="connsiteX46" fmla="*/ 4872866 w 8042921"/>
              <a:gd name="connsiteY46" fmla="*/ 50104 h 2354893"/>
              <a:gd name="connsiteX47" fmla="*/ 3313375 w 8042921"/>
              <a:gd name="connsiteY47" fmla="*/ 43841 h 2354893"/>
              <a:gd name="connsiteX48" fmla="*/ 2348871 w 8042921"/>
              <a:gd name="connsiteY48" fmla="*/ 6263 h 2354893"/>
              <a:gd name="connsiteX49" fmla="*/ 1891671 w 8042921"/>
              <a:gd name="connsiteY49" fmla="*/ 0 h 2354893"/>
              <a:gd name="connsiteX50" fmla="*/ 1666203 w 8042921"/>
              <a:gd name="connsiteY50" fmla="*/ 6263 h 2354893"/>
              <a:gd name="connsiteX51" fmla="*/ 1340526 w 8042921"/>
              <a:gd name="connsiteY51" fmla="*/ 43841 h 2354893"/>
              <a:gd name="connsiteX52" fmla="*/ 78643 w 8042921"/>
              <a:gd name="connsiteY52" fmla="*/ 51240 h 2354893"/>
              <a:gd name="connsiteX0" fmla="*/ 78643 w 8042921"/>
              <a:gd name="connsiteY0" fmla="*/ 51240 h 2354893"/>
              <a:gd name="connsiteX1" fmla="*/ 24805 w 8042921"/>
              <a:gd name="connsiteY1" fmla="*/ 225737 h 2354893"/>
              <a:gd name="connsiteX2" fmla="*/ 16070 w 8042921"/>
              <a:gd name="connsiteY2" fmla="*/ 289294 h 2354893"/>
              <a:gd name="connsiteX3" fmla="*/ 45858 w 8042921"/>
              <a:gd name="connsiteY3" fmla="*/ 624037 h 2354893"/>
              <a:gd name="connsiteX4" fmla="*/ 50345 w 8042921"/>
              <a:gd name="connsiteY4" fmla="*/ 883085 h 2354893"/>
              <a:gd name="connsiteX5" fmla="*/ 37819 w 8042921"/>
              <a:gd name="connsiteY5" fmla="*/ 1045923 h 2354893"/>
              <a:gd name="connsiteX6" fmla="*/ 19030 w 8042921"/>
              <a:gd name="connsiteY6" fmla="*/ 1221288 h 2354893"/>
              <a:gd name="connsiteX7" fmla="*/ 25293 w 8042921"/>
              <a:gd name="connsiteY7" fmla="*/ 1722329 h 2354893"/>
              <a:gd name="connsiteX8" fmla="*/ 31556 w 8042921"/>
              <a:gd name="connsiteY8" fmla="*/ 1753644 h 2354893"/>
              <a:gd name="connsiteX9" fmla="*/ 19030 w 8042921"/>
              <a:gd name="connsiteY9" fmla="*/ 1979112 h 2354893"/>
              <a:gd name="connsiteX10" fmla="*/ 25293 w 8042921"/>
              <a:gd name="connsiteY10" fmla="*/ 2041742 h 2354893"/>
              <a:gd name="connsiteX11" fmla="*/ 37819 w 8042921"/>
              <a:gd name="connsiteY11" fmla="*/ 2066794 h 2354893"/>
              <a:gd name="connsiteX12" fmla="*/ 44082 w 8042921"/>
              <a:gd name="connsiteY12" fmla="*/ 2091847 h 2354893"/>
              <a:gd name="connsiteX13" fmla="*/ 50345 w 8042921"/>
              <a:gd name="connsiteY13" fmla="*/ 2179529 h 2354893"/>
              <a:gd name="connsiteX14" fmla="*/ 62871 w 8042921"/>
              <a:gd name="connsiteY14" fmla="*/ 2217107 h 2354893"/>
              <a:gd name="connsiteX15" fmla="*/ 100449 w 8042921"/>
              <a:gd name="connsiteY15" fmla="*/ 2292263 h 2354893"/>
              <a:gd name="connsiteX16" fmla="*/ 282077 w 8042921"/>
              <a:gd name="connsiteY16" fmla="*/ 2298526 h 2354893"/>
              <a:gd name="connsiteX17" fmla="*/ 576438 w 8042921"/>
              <a:gd name="connsiteY17" fmla="*/ 2311052 h 2354893"/>
              <a:gd name="connsiteX18" fmla="*/ 714225 w 8042921"/>
              <a:gd name="connsiteY18" fmla="*/ 2317315 h 2354893"/>
              <a:gd name="connsiteX19" fmla="*/ 1002323 w 8042921"/>
              <a:gd name="connsiteY19" fmla="*/ 2323578 h 2354893"/>
              <a:gd name="connsiteX20" fmla="*/ 1346789 w 8042921"/>
              <a:gd name="connsiteY20" fmla="*/ 2336104 h 2354893"/>
              <a:gd name="connsiteX21" fmla="*/ 1553468 w 8042921"/>
              <a:gd name="connsiteY21" fmla="*/ 2348630 h 2354893"/>
              <a:gd name="connsiteX22" fmla="*/ 1991879 w 8042921"/>
              <a:gd name="connsiteY22" fmla="*/ 2354893 h 2354893"/>
              <a:gd name="connsiteX23" fmla="*/ 3958466 w 8042921"/>
              <a:gd name="connsiteY23" fmla="*/ 2298526 h 2354893"/>
              <a:gd name="connsiteX24" fmla="*/ 4393711 w 8042921"/>
              <a:gd name="connsiteY24" fmla="*/ 2296790 h 2354893"/>
              <a:gd name="connsiteX25" fmla="*/ 4824697 w 8042921"/>
              <a:gd name="connsiteY25" fmla="*/ 2273474 h 2354893"/>
              <a:gd name="connsiteX26" fmla="*/ 5509256 w 8042921"/>
              <a:gd name="connsiteY26" fmla="*/ 2307630 h 2354893"/>
              <a:gd name="connsiteX27" fmla="*/ 6895819 w 8042921"/>
              <a:gd name="connsiteY27" fmla="*/ 2304789 h 2354893"/>
              <a:gd name="connsiteX28" fmla="*/ 7653644 w 8042921"/>
              <a:gd name="connsiteY28" fmla="*/ 2317315 h 2354893"/>
              <a:gd name="connsiteX29" fmla="*/ 7979936 w 8042921"/>
              <a:gd name="connsiteY29" fmla="*/ 2331526 h 2354893"/>
              <a:gd name="connsiteX30" fmla="*/ 8041951 w 8042921"/>
              <a:gd name="connsiteY30" fmla="*/ 2223370 h 2354893"/>
              <a:gd name="connsiteX31" fmla="*/ 8016899 w 8042921"/>
              <a:gd name="connsiteY31" fmla="*/ 1954060 h 2354893"/>
              <a:gd name="connsiteX32" fmla="*/ 8004373 w 8042921"/>
              <a:gd name="connsiteY32" fmla="*/ 1822537 h 2354893"/>
              <a:gd name="connsiteX33" fmla="*/ 7998109 w 8042921"/>
              <a:gd name="connsiteY33" fmla="*/ 1640910 h 2354893"/>
              <a:gd name="connsiteX34" fmla="*/ 7998109 w 8042921"/>
              <a:gd name="connsiteY34" fmla="*/ 1453019 h 2354893"/>
              <a:gd name="connsiteX35" fmla="*/ 7973057 w 8042921"/>
              <a:gd name="connsiteY35" fmla="*/ 1321496 h 2354893"/>
              <a:gd name="connsiteX36" fmla="*/ 7960531 w 8042921"/>
              <a:gd name="connsiteY36" fmla="*/ 1208762 h 2354893"/>
              <a:gd name="connsiteX37" fmla="*/ 7966794 w 8042921"/>
              <a:gd name="connsiteY37" fmla="*/ 1014608 h 2354893"/>
              <a:gd name="connsiteX38" fmla="*/ 7977156 w 8042921"/>
              <a:gd name="connsiteY38" fmla="*/ 429408 h 2354893"/>
              <a:gd name="connsiteX39" fmla="*/ 7891638 w 8042921"/>
              <a:gd name="connsiteY39" fmla="*/ 93945 h 2354893"/>
              <a:gd name="connsiteX40" fmla="*/ 7459490 w 8042921"/>
              <a:gd name="connsiteY40" fmla="*/ 100208 h 2354893"/>
              <a:gd name="connsiteX41" fmla="*/ 7428175 w 8042921"/>
              <a:gd name="connsiteY41" fmla="*/ 106471 h 2354893"/>
              <a:gd name="connsiteX42" fmla="*/ 7234022 w 8042921"/>
              <a:gd name="connsiteY42" fmla="*/ 112734 h 2354893"/>
              <a:gd name="connsiteX43" fmla="*/ 6864504 w 8042921"/>
              <a:gd name="connsiteY43" fmla="*/ 112734 h 2354893"/>
              <a:gd name="connsiteX44" fmla="*/ 6657825 w 8042921"/>
              <a:gd name="connsiteY44" fmla="*/ 106471 h 2354893"/>
              <a:gd name="connsiteX45" fmla="*/ 6169309 w 8042921"/>
              <a:gd name="connsiteY45" fmla="*/ 106471 h 2354893"/>
              <a:gd name="connsiteX46" fmla="*/ 5261173 w 8042921"/>
              <a:gd name="connsiteY46" fmla="*/ 100208 h 2354893"/>
              <a:gd name="connsiteX47" fmla="*/ 4872866 w 8042921"/>
              <a:gd name="connsiteY47" fmla="*/ 50104 h 2354893"/>
              <a:gd name="connsiteX48" fmla="*/ 3313375 w 8042921"/>
              <a:gd name="connsiteY48" fmla="*/ 43841 h 2354893"/>
              <a:gd name="connsiteX49" fmla="*/ 2348871 w 8042921"/>
              <a:gd name="connsiteY49" fmla="*/ 6263 h 2354893"/>
              <a:gd name="connsiteX50" fmla="*/ 1891671 w 8042921"/>
              <a:gd name="connsiteY50" fmla="*/ 0 h 2354893"/>
              <a:gd name="connsiteX51" fmla="*/ 1666203 w 8042921"/>
              <a:gd name="connsiteY51" fmla="*/ 6263 h 2354893"/>
              <a:gd name="connsiteX52" fmla="*/ 1340526 w 8042921"/>
              <a:gd name="connsiteY52" fmla="*/ 43841 h 2354893"/>
              <a:gd name="connsiteX53" fmla="*/ 78643 w 8042921"/>
              <a:gd name="connsiteY53" fmla="*/ 51240 h 2354893"/>
              <a:gd name="connsiteX0" fmla="*/ 115828 w 8080106"/>
              <a:gd name="connsiteY0" fmla="*/ 51240 h 2354893"/>
              <a:gd name="connsiteX1" fmla="*/ 53255 w 8080106"/>
              <a:gd name="connsiteY1" fmla="*/ 289294 h 2354893"/>
              <a:gd name="connsiteX2" fmla="*/ 83043 w 8080106"/>
              <a:gd name="connsiteY2" fmla="*/ 624037 h 2354893"/>
              <a:gd name="connsiteX3" fmla="*/ 87530 w 8080106"/>
              <a:gd name="connsiteY3" fmla="*/ 883085 h 2354893"/>
              <a:gd name="connsiteX4" fmla="*/ 75004 w 8080106"/>
              <a:gd name="connsiteY4" fmla="*/ 1045923 h 2354893"/>
              <a:gd name="connsiteX5" fmla="*/ 56215 w 8080106"/>
              <a:gd name="connsiteY5" fmla="*/ 1221288 h 2354893"/>
              <a:gd name="connsiteX6" fmla="*/ 62478 w 8080106"/>
              <a:gd name="connsiteY6" fmla="*/ 1722329 h 2354893"/>
              <a:gd name="connsiteX7" fmla="*/ 68741 w 8080106"/>
              <a:gd name="connsiteY7" fmla="*/ 1753644 h 2354893"/>
              <a:gd name="connsiteX8" fmla="*/ 56215 w 8080106"/>
              <a:gd name="connsiteY8" fmla="*/ 1979112 h 2354893"/>
              <a:gd name="connsiteX9" fmla="*/ 62478 w 8080106"/>
              <a:gd name="connsiteY9" fmla="*/ 2041742 h 2354893"/>
              <a:gd name="connsiteX10" fmla="*/ 75004 w 8080106"/>
              <a:gd name="connsiteY10" fmla="*/ 2066794 h 2354893"/>
              <a:gd name="connsiteX11" fmla="*/ 81267 w 8080106"/>
              <a:gd name="connsiteY11" fmla="*/ 2091847 h 2354893"/>
              <a:gd name="connsiteX12" fmla="*/ 87530 w 8080106"/>
              <a:gd name="connsiteY12" fmla="*/ 2179529 h 2354893"/>
              <a:gd name="connsiteX13" fmla="*/ 100056 w 8080106"/>
              <a:gd name="connsiteY13" fmla="*/ 2217107 h 2354893"/>
              <a:gd name="connsiteX14" fmla="*/ 137634 w 8080106"/>
              <a:gd name="connsiteY14" fmla="*/ 2292263 h 2354893"/>
              <a:gd name="connsiteX15" fmla="*/ 319262 w 8080106"/>
              <a:gd name="connsiteY15" fmla="*/ 2298526 h 2354893"/>
              <a:gd name="connsiteX16" fmla="*/ 613623 w 8080106"/>
              <a:gd name="connsiteY16" fmla="*/ 2311052 h 2354893"/>
              <a:gd name="connsiteX17" fmla="*/ 751410 w 8080106"/>
              <a:gd name="connsiteY17" fmla="*/ 2317315 h 2354893"/>
              <a:gd name="connsiteX18" fmla="*/ 1039508 w 8080106"/>
              <a:gd name="connsiteY18" fmla="*/ 2323578 h 2354893"/>
              <a:gd name="connsiteX19" fmla="*/ 1383974 w 8080106"/>
              <a:gd name="connsiteY19" fmla="*/ 2336104 h 2354893"/>
              <a:gd name="connsiteX20" fmla="*/ 1590653 w 8080106"/>
              <a:gd name="connsiteY20" fmla="*/ 2348630 h 2354893"/>
              <a:gd name="connsiteX21" fmla="*/ 2029064 w 8080106"/>
              <a:gd name="connsiteY21" fmla="*/ 2354893 h 2354893"/>
              <a:gd name="connsiteX22" fmla="*/ 3995651 w 8080106"/>
              <a:gd name="connsiteY22" fmla="*/ 2298526 h 2354893"/>
              <a:gd name="connsiteX23" fmla="*/ 4430896 w 8080106"/>
              <a:gd name="connsiteY23" fmla="*/ 2296790 h 2354893"/>
              <a:gd name="connsiteX24" fmla="*/ 4861882 w 8080106"/>
              <a:gd name="connsiteY24" fmla="*/ 2273474 h 2354893"/>
              <a:gd name="connsiteX25" fmla="*/ 5546441 w 8080106"/>
              <a:gd name="connsiteY25" fmla="*/ 2307630 h 2354893"/>
              <a:gd name="connsiteX26" fmla="*/ 6933004 w 8080106"/>
              <a:gd name="connsiteY26" fmla="*/ 2304789 h 2354893"/>
              <a:gd name="connsiteX27" fmla="*/ 7690829 w 8080106"/>
              <a:gd name="connsiteY27" fmla="*/ 2317315 h 2354893"/>
              <a:gd name="connsiteX28" fmla="*/ 8017121 w 8080106"/>
              <a:gd name="connsiteY28" fmla="*/ 2331526 h 2354893"/>
              <a:gd name="connsiteX29" fmla="*/ 8079136 w 8080106"/>
              <a:gd name="connsiteY29" fmla="*/ 2223370 h 2354893"/>
              <a:gd name="connsiteX30" fmla="*/ 8054084 w 8080106"/>
              <a:gd name="connsiteY30" fmla="*/ 1954060 h 2354893"/>
              <a:gd name="connsiteX31" fmla="*/ 8041558 w 8080106"/>
              <a:gd name="connsiteY31" fmla="*/ 1822537 h 2354893"/>
              <a:gd name="connsiteX32" fmla="*/ 8035294 w 8080106"/>
              <a:gd name="connsiteY32" fmla="*/ 1640910 h 2354893"/>
              <a:gd name="connsiteX33" fmla="*/ 8035294 w 8080106"/>
              <a:gd name="connsiteY33" fmla="*/ 1453019 h 2354893"/>
              <a:gd name="connsiteX34" fmla="*/ 8010242 w 8080106"/>
              <a:gd name="connsiteY34" fmla="*/ 1321496 h 2354893"/>
              <a:gd name="connsiteX35" fmla="*/ 7997716 w 8080106"/>
              <a:gd name="connsiteY35" fmla="*/ 1208762 h 2354893"/>
              <a:gd name="connsiteX36" fmla="*/ 8003979 w 8080106"/>
              <a:gd name="connsiteY36" fmla="*/ 1014608 h 2354893"/>
              <a:gd name="connsiteX37" fmla="*/ 8014341 w 8080106"/>
              <a:gd name="connsiteY37" fmla="*/ 429408 h 2354893"/>
              <a:gd name="connsiteX38" fmla="*/ 7928823 w 8080106"/>
              <a:gd name="connsiteY38" fmla="*/ 93945 h 2354893"/>
              <a:gd name="connsiteX39" fmla="*/ 7496675 w 8080106"/>
              <a:gd name="connsiteY39" fmla="*/ 100208 h 2354893"/>
              <a:gd name="connsiteX40" fmla="*/ 7465360 w 8080106"/>
              <a:gd name="connsiteY40" fmla="*/ 106471 h 2354893"/>
              <a:gd name="connsiteX41" fmla="*/ 7271207 w 8080106"/>
              <a:gd name="connsiteY41" fmla="*/ 112734 h 2354893"/>
              <a:gd name="connsiteX42" fmla="*/ 6901689 w 8080106"/>
              <a:gd name="connsiteY42" fmla="*/ 112734 h 2354893"/>
              <a:gd name="connsiteX43" fmla="*/ 6695010 w 8080106"/>
              <a:gd name="connsiteY43" fmla="*/ 106471 h 2354893"/>
              <a:gd name="connsiteX44" fmla="*/ 6206494 w 8080106"/>
              <a:gd name="connsiteY44" fmla="*/ 106471 h 2354893"/>
              <a:gd name="connsiteX45" fmla="*/ 5298358 w 8080106"/>
              <a:gd name="connsiteY45" fmla="*/ 100208 h 2354893"/>
              <a:gd name="connsiteX46" fmla="*/ 4910051 w 8080106"/>
              <a:gd name="connsiteY46" fmla="*/ 50104 h 2354893"/>
              <a:gd name="connsiteX47" fmla="*/ 3350560 w 8080106"/>
              <a:gd name="connsiteY47" fmla="*/ 43841 h 2354893"/>
              <a:gd name="connsiteX48" fmla="*/ 2386056 w 8080106"/>
              <a:gd name="connsiteY48" fmla="*/ 6263 h 2354893"/>
              <a:gd name="connsiteX49" fmla="*/ 1928856 w 8080106"/>
              <a:gd name="connsiteY49" fmla="*/ 0 h 2354893"/>
              <a:gd name="connsiteX50" fmla="*/ 1703388 w 8080106"/>
              <a:gd name="connsiteY50" fmla="*/ 6263 h 2354893"/>
              <a:gd name="connsiteX51" fmla="*/ 1377711 w 8080106"/>
              <a:gd name="connsiteY51" fmla="*/ 43841 h 2354893"/>
              <a:gd name="connsiteX52" fmla="*/ 115828 w 8080106"/>
              <a:gd name="connsiteY52" fmla="*/ 51240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26676 w 8038041"/>
              <a:gd name="connsiteY7" fmla="*/ 1753644 h 2354893"/>
              <a:gd name="connsiteX8" fmla="*/ 14150 w 8038041"/>
              <a:gd name="connsiteY8" fmla="*/ 1979112 h 2354893"/>
              <a:gd name="connsiteX9" fmla="*/ 20413 w 8038041"/>
              <a:gd name="connsiteY9" fmla="*/ 2041742 h 2354893"/>
              <a:gd name="connsiteX10" fmla="*/ 32939 w 8038041"/>
              <a:gd name="connsiteY10" fmla="*/ 2066794 h 2354893"/>
              <a:gd name="connsiteX11" fmla="*/ 39202 w 8038041"/>
              <a:gd name="connsiteY11" fmla="*/ 2091847 h 2354893"/>
              <a:gd name="connsiteX12" fmla="*/ 45465 w 8038041"/>
              <a:gd name="connsiteY12" fmla="*/ 2179529 h 2354893"/>
              <a:gd name="connsiteX13" fmla="*/ 57991 w 8038041"/>
              <a:gd name="connsiteY13" fmla="*/ 2217107 h 2354893"/>
              <a:gd name="connsiteX14" fmla="*/ 95569 w 8038041"/>
              <a:gd name="connsiteY14" fmla="*/ 2292263 h 2354893"/>
              <a:gd name="connsiteX15" fmla="*/ 277197 w 8038041"/>
              <a:gd name="connsiteY15" fmla="*/ 2298526 h 2354893"/>
              <a:gd name="connsiteX16" fmla="*/ 571558 w 8038041"/>
              <a:gd name="connsiteY16" fmla="*/ 2311052 h 2354893"/>
              <a:gd name="connsiteX17" fmla="*/ 709345 w 8038041"/>
              <a:gd name="connsiteY17" fmla="*/ 2317315 h 2354893"/>
              <a:gd name="connsiteX18" fmla="*/ 997443 w 8038041"/>
              <a:gd name="connsiteY18" fmla="*/ 2323578 h 2354893"/>
              <a:gd name="connsiteX19" fmla="*/ 1341909 w 8038041"/>
              <a:gd name="connsiteY19" fmla="*/ 2336104 h 2354893"/>
              <a:gd name="connsiteX20" fmla="*/ 1548588 w 8038041"/>
              <a:gd name="connsiteY20" fmla="*/ 2348630 h 2354893"/>
              <a:gd name="connsiteX21" fmla="*/ 1986999 w 8038041"/>
              <a:gd name="connsiteY21" fmla="*/ 2354893 h 2354893"/>
              <a:gd name="connsiteX22" fmla="*/ 3953586 w 8038041"/>
              <a:gd name="connsiteY22" fmla="*/ 2298526 h 2354893"/>
              <a:gd name="connsiteX23" fmla="*/ 4388831 w 8038041"/>
              <a:gd name="connsiteY23" fmla="*/ 2296790 h 2354893"/>
              <a:gd name="connsiteX24" fmla="*/ 4819817 w 8038041"/>
              <a:gd name="connsiteY24" fmla="*/ 2273474 h 2354893"/>
              <a:gd name="connsiteX25" fmla="*/ 5504376 w 8038041"/>
              <a:gd name="connsiteY25" fmla="*/ 2307630 h 2354893"/>
              <a:gd name="connsiteX26" fmla="*/ 6890939 w 8038041"/>
              <a:gd name="connsiteY26" fmla="*/ 2304789 h 2354893"/>
              <a:gd name="connsiteX27" fmla="*/ 7648764 w 8038041"/>
              <a:gd name="connsiteY27" fmla="*/ 2317315 h 2354893"/>
              <a:gd name="connsiteX28" fmla="*/ 7975056 w 8038041"/>
              <a:gd name="connsiteY28" fmla="*/ 2331526 h 2354893"/>
              <a:gd name="connsiteX29" fmla="*/ 8037071 w 8038041"/>
              <a:gd name="connsiteY29" fmla="*/ 2223370 h 2354893"/>
              <a:gd name="connsiteX30" fmla="*/ 8012019 w 8038041"/>
              <a:gd name="connsiteY30" fmla="*/ 1954060 h 2354893"/>
              <a:gd name="connsiteX31" fmla="*/ 7999493 w 8038041"/>
              <a:gd name="connsiteY31" fmla="*/ 1822537 h 2354893"/>
              <a:gd name="connsiteX32" fmla="*/ 7993229 w 8038041"/>
              <a:gd name="connsiteY32" fmla="*/ 1640910 h 2354893"/>
              <a:gd name="connsiteX33" fmla="*/ 7993229 w 8038041"/>
              <a:gd name="connsiteY33" fmla="*/ 1453019 h 2354893"/>
              <a:gd name="connsiteX34" fmla="*/ 7968177 w 8038041"/>
              <a:gd name="connsiteY34" fmla="*/ 1321496 h 2354893"/>
              <a:gd name="connsiteX35" fmla="*/ 7955651 w 8038041"/>
              <a:gd name="connsiteY35" fmla="*/ 1208762 h 2354893"/>
              <a:gd name="connsiteX36" fmla="*/ 7961914 w 8038041"/>
              <a:gd name="connsiteY36" fmla="*/ 1014608 h 2354893"/>
              <a:gd name="connsiteX37" fmla="*/ 7972276 w 8038041"/>
              <a:gd name="connsiteY37" fmla="*/ 429408 h 2354893"/>
              <a:gd name="connsiteX38" fmla="*/ 7886758 w 8038041"/>
              <a:gd name="connsiteY38" fmla="*/ 93945 h 2354893"/>
              <a:gd name="connsiteX39" fmla="*/ 7454610 w 8038041"/>
              <a:gd name="connsiteY39" fmla="*/ 100208 h 2354893"/>
              <a:gd name="connsiteX40" fmla="*/ 7423295 w 8038041"/>
              <a:gd name="connsiteY40" fmla="*/ 106471 h 2354893"/>
              <a:gd name="connsiteX41" fmla="*/ 7229142 w 8038041"/>
              <a:gd name="connsiteY41" fmla="*/ 112734 h 2354893"/>
              <a:gd name="connsiteX42" fmla="*/ 6859624 w 8038041"/>
              <a:gd name="connsiteY42" fmla="*/ 112734 h 2354893"/>
              <a:gd name="connsiteX43" fmla="*/ 6652945 w 8038041"/>
              <a:gd name="connsiteY43" fmla="*/ 106471 h 2354893"/>
              <a:gd name="connsiteX44" fmla="*/ 6164429 w 8038041"/>
              <a:gd name="connsiteY44" fmla="*/ 106471 h 2354893"/>
              <a:gd name="connsiteX45" fmla="*/ 5256293 w 8038041"/>
              <a:gd name="connsiteY45" fmla="*/ 100208 h 2354893"/>
              <a:gd name="connsiteX46" fmla="*/ 4867986 w 8038041"/>
              <a:gd name="connsiteY46" fmla="*/ 50104 h 2354893"/>
              <a:gd name="connsiteX47" fmla="*/ 3308495 w 8038041"/>
              <a:gd name="connsiteY47" fmla="*/ 43841 h 2354893"/>
              <a:gd name="connsiteX48" fmla="*/ 2343991 w 8038041"/>
              <a:gd name="connsiteY48" fmla="*/ 6263 h 2354893"/>
              <a:gd name="connsiteX49" fmla="*/ 1886791 w 8038041"/>
              <a:gd name="connsiteY49" fmla="*/ 0 h 2354893"/>
              <a:gd name="connsiteX50" fmla="*/ 1661323 w 8038041"/>
              <a:gd name="connsiteY50" fmla="*/ 6263 h 2354893"/>
              <a:gd name="connsiteX51" fmla="*/ 1335646 w 8038041"/>
              <a:gd name="connsiteY51" fmla="*/ 43841 h 2354893"/>
              <a:gd name="connsiteX52" fmla="*/ 153565 w 8038041"/>
              <a:gd name="connsiteY52"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0413 w 8038041"/>
              <a:gd name="connsiteY8" fmla="*/ 2041742 h 2354893"/>
              <a:gd name="connsiteX9" fmla="*/ 32939 w 8038041"/>
              <a:gd name="connsiteY9" fmla="*/ 2066794 h 2354893"/>
              <a:gd name="connsiteX10" fmla="*/ 39202 w 8038041"/>
              <a:gd name="connsiteY10" fmla="*/ 2091847 h 2354893"/>
              <a:gd name="connsiteX11" fmla="*/ 45465 w 8038041"/>
              <a:gd name="connsiteY11" fmla="*/ 2179529 h 2354893"/>
              <a:gd name="connsiteX12" fmla="*/ 57991 w 8038041"/>
              <a:gd name="connsiteY12" fmla="*/ 2217107 h 2354893"/>
              <a:gd name="connsiteX13" fmla="*/ 95569 w 8038041"/>
              <a:gd name="connsiteY13" fmla="*/ 2292263 h 2354893"/>
              <a:gd name="connsiteX14" fmla="*/ 277197 w 8038041"/>
              <a:gd name="connsiteY14" fmla="*/ 2298526 h 2354893"/>
              <a:gd name="connsiteX15" fmla="*/ 571558 w 8038041"/>
              <a:gd name="connsiteY15" fmla="*/ 2311052 h 2354893"/>
              <a:gd name="connsiteX16" fmla="*/ 709345 w 8038041"/>
              <a:gd name="connsiteY16" fmla="*/ 2317315 h 2354893"/>
              <a:gd name="connsiteX17" fmla="*/ 997443 w 8038041"/>
              <a:gd name="connsiteY17" fmla="*/ 2323578 h 2354893"/>
              <a:gd name="connsiteX18" fmla="*/ 1341909 w 8038041"/>
              <a:gd name="connsiteY18" fmla="*/ 2336104 h 2354893"/>
              <a:gd name="connsiteX19" fmla="*/ 1548588 w 8038041"/>
              <a:gd name="connsiteY19" fmla="*/ 2348630 h 2354893"/>
              <a:gd name="connsiteX20" fmla="*/ 1986999 w 8038041"/>
              <a:gd name="connsiteY20" fmla="*/ 2354893 h 2354893"/>
              <a:gd name="connsiteX21" fmla="*/ 3953586 w 8038041"/>
              <a:gd name="connsiteY21" fmla="*/ 2298526 h 2354893"/>
              <a:gd name="connsiteX22" fmla="*/ 4388831 w 8038041"/>
              <a:gd name="connsiteY22" fmla="*/ 2296790 h 2354893"/>
              <a:gd name="connsiteX23" fmla="*/ 4819817 w 8038041"/>
              <a:gd name="connsiteY23" fmla="*/ 2273474 h 2354893"/>
              <a:gd name="connsiteX24" fmla="*/ 5504376 w 8038041"/>
              <a:gd name="connsiteY24" fmla="*/ 2307630 h 2354893"/>
              <a:gd name="connsiteX25" fmla="*/ 6890939 w 8038041"/>
              <a:gd name="connsiteY25" fmla="*/ 2304789 h 2354893"/>
              <a:gd name="connsiteX26" fmla="*/ 7648764 w 8038041"/>
              <a:gd name="connsiteY26" fmla="*/ 2317315 h 2354893"/>
              <a:gd name="connsiteX27" fmla="*/ 7975056 w 8038041"/>
              <a:gd name="connsiteY27" fmla="*/ 2331526 h 2354893"/>
              <a:gd name="connsiteX28" fmla="*/ 8037071 w 8038041"/>
              <a:gd name="connsiteY28" fmla="*/ 2223370 h 2354893"/>
              <a:gd name="connsiteX29" fmla="*/ 8012019 w 8038041"/>
              <a:gd name="connsiteY29" fmla="*/ 1954060 h 2354893"/>
              <a:gd name="connsiteX30" fmla="*/ 7999493 w 8038041"/>
              <a:gd name="connsiteY30" fmla="*/ 1822537 h 2354893"/>
              <a:gd name="connsiteX31" fmla="*/ 7993229 w 8038041"/>
              <a:gd name="connsiteY31" fmla="*/ 1640910 h 2354893"/>
              <a:gd name="connsiteX32" fmla="*/ 7993229 w 8038041"/>
              <a:gd name="connsiteY32" fmla="*/ 1453019 h 2354893"/>
              <a:gd name="connsiteX33" fmla="*/ 7968177 w 8038041"/>
              <a:gd name="connsiteY33" fmla="*/ 1321496 h 2354893"/>
              <a:gd name="connsiteX34" fmla="*/ 7955651 w 8038041"/>
              <a:gd name="connsiteY34" fmla="*/ 1208762 h 2354893"/>
              <a:gd name="connsiteX35" fmla="*/ 7961914 w 8038041"/>
              <a:gd name="connsiteY35" fmla="*/ 1014608 h 2354893"/>
              <a:gd name="connsiteX36" fmla="*/ 7972276 w 8038041"/>
              <a:gd name="connsiteY36" fmla="*/ 429408 h 2354893"/>
              <a:gd name="connsiteX37" fmla="*/ 7886758 w 8038041"/>
              <a:gd name="connsiteY37" fmla="*/ 93945 h 2354893"/>
              <a:gd name="connsiteX38" fmla="*/ 7454610 w 8038041"/>
              <a:gd name="connsiteY38" fmla="*/ 100208 h 2354893"/>
              <a:gd name="connsiteX39" fmla="*/ 7423295 w 8038041"/>
              <a:gd name="connsiteY39" fmla="*/ 106471 h 2354893"/>
              <a:gd name="connsiteX40" fmla="*/ 7229142 w 8038041"/>
              <a:gd name="connsiteY40" fmla="*/ 112734 h 2354893"/>
              <a:gd name="connsiteX41" fmla="*/ 6859624 w 8038041"/>
              <a:gd name="connsiteY41" fmla="*/ 112734 h 2354893"/>
              <a:gd name="connsiteX42" fmla="*/ 6652945 w 8038041"/>
              <a:gd name="connsiteY42" fmla="*/ 106471 h 2354893"/>
              <a:gd name="connsiteX43" fmla="*/ 6164429 w 8038041"/>
              <a:gd name="connsiteY43" fmla="*/ 106471 h 2354893"/>
              <a:gd name="connsiteX44" fmla="*/ 5256293 w 8038041"/>
              <a:gd name="connsiteY44" fmla="*/ 100208 h 2354893"/>
              <a:gd name="connsiteX45" fmla="*/ 4867986 w 8038041"/>
              <a:gd name="connsiteY45" fmla="*/ 50104 h 2354893"/>
              <a:gd name="connsiteX46" fmla="*/ 3308495 w 8038041"/>
              <a:gd name="connsiteY46" fmla="*/ 43841 h 2354893"/>
              <a:gd name="connsiteX47" fmla="*/ 2343991 w 8038041"/>
              <a:gd name="connsiteY47" fmla="*/ 6263 h 2354893"/>
              <a:gd name="connsiteX48" fmla="*/ 1886791 w 8038041"/>
              <a:gd name="connsiteY48" fmla="*/ 0 h 2354893"/>
              <a:gd name="connsiteX49" fmla="*/ 1661323 w 8038041"/>
              <a:gd name="connsiteY49" fmla="*/ 6263 h 2354893"/>
              <a:gd name="connsiteX50" fmla="*/ 1335646 w 8038041"/>
              <a:gd name="connsiteY50" fmla="*/ 43841 h 2354893"/>
              <a:gd name="connsiteX51" fmla="*/ 153565 w 8038041"/>
              <a:gd name="connsiteY51"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0413 w 8038041"/>
              <a:gd name="connsiteY8" fmla="*/ 2041742 h 2354893"/>
              <a:gd name="connsiteX9" fmla="*/ 32939 w 8038041"/>
              <a:gd name="connsiteY9" fmla="*/ 2066794 h 2354893"/>
              <a:gd name="connsiteX10" fmla="*/ 45465 w 8038041"/>
              <a:gd name="connsiteY10" fmla="*/ 2179529 h 2354893"/>
              <a:gd name="connsiteX11" fmla="*/ 57991 w 8038041"/>
              <a:gd name="connsiteY11" fmla="*/ 2217107 h 2354893"/>
              <a:gd name="connsiteX12" fmla="*/ 95569 w 8038041"/>
              <a:gd name="connsiteY12" fmla="*/ 2292263 h 2354893"/>
              <a:gd name="connsiteX13" fmla="*/ 277197 w 8038041"/>
              <a:gd name="connsiteY13" fmla="*/ 2298526 h 2354893"/>
              <a:gd name="connsiteX14" fmla="*/ 571558 w 8038041"/>
              <a:gd name="connsiteY14" fmla="*/ 2311052 h 2354893"/>
              <a:gd name="connsiteX15" fmla="*/ 709345 w 8038041"/>
              <a:gd name="connsiteY15" fmla="*/ 2317315 h 2354893"/>
              <a:gd name="connsiteX16" fmla="*/ 997443 w 8038041"/>
              <a:gd name="connsiteY16" fmla="*/ 2323578 h 2354893"/>
              <a:gd name="connsiteX17" fmla="*/ 1341909 w 8038041"/>
              <a:gd name="connsiteY17" fmla="*/ 2336104 h 2354893"/>
              <a:gd name="connsiteX18" fmla="*/ 1548588 w 8038041"/>
              <a:gd name="connsiteY18" fmla="*/ 2348630 h 2354893"/>
              <a:gd name="connsiteX19" fmla="*/ 1986999 w 8038041"/>
              <a:gd name="connsiteY19" fmla="*/ 2354893 h 2354893"/>
              <a:gd name="connsiteX20" fmla="*/ 3953586 w 8038041"/>
              <a:gd name="connsiteY20" fmla="*/ 2298526 h 2354893"/>
              <a:gd name="connsiteX21" fmla="*/ 4388831 w 8038041"/>
              <a:gd name="connsiteY21" fmla="*/ 2296790 h 2354893"/>
              <a:gd name="connsiteX22" fmla="*/ 4819817 w 8038041"/>
              <a:gd name="connsiteY22" fmla="*/ 2273474 h 2354893"/>
              <a:gd name="connsiteX23" fmla="*/ 5504376 w 8038041"/>
              <a:gd name="connsiteY23" fmla="*/ 2307630 h 2354893"/>
              <a:gd name="connsiteX24" fmla="*/ 6890939 w 8038041"/>
              <a:gd name="connsiteY24" fmla="*/ 2304789 h 2354893"/>
              <a:gd name="connsiteX25" fmla="*/ 7648764 w 8038041"/>
              <a:gd name="connsiteY25" fmla="*/ 2317315 h 2354893"/>
              <a:gd name="connsiteX26" fmla="*/ 7975056 w 8038041"/>
              <a:gd name="connsiteY26" fmla="*/ 2331526 h 2354893"/>
              <a:gd name="connsiteX27" fmla="*/ 8037071 w 8038041"/>
              <a:gd name="connsiteY27" fmla="*/ 2223370 h 2354893"/>
              <a:gd name="connsiteX28" fmla="*/ 8012019 w 8038041"/>
              <a:gd name="connsiteY28" fmla="*/ 1954060 h 2354893"/>
              <a:gd name="connsiteX29" fmla="*/ 7999493 w 8038041"/>
              <a:gd name="connsiteY29" fmla="*/ 1822537 h 2354893"/>
              <a:gd name="connsiteX30" fmla="*/ 7993229 w 8038041"/>
              <a:gd name="connsiteY30" fmla="*/ 1640910 h 2354893"/>
              <a:gd name="connsiteX31" fmla="*/ 7993229 w 8038041"/>
              <a:gd name="connsiteY31" fmla="*/ 1453019 h 2354893"/>
              <a:gd name="connsiteX32" fmla="*/ 7968177 w 8038041"/>
              <a:gd name="connsiteY32" fmla="*/ 1321496 h 2354893"/>
              <a:gd name="connsiteX33" fmla="*/ 7955651 w 8038041"/>
              <a:gd name="connsiteY33" fmla="*/ 1208762 h 2354893"/>
              <a:gd name="connsiteX34" fmla="*/ 7961914 w 8038041"/>
              <a:gd name="connsiteY34" fmla="*/ 1014608 h 2354893"/>
              <a:gd name="connsiteX35" fmla="*/ 7972276 w 8038041"/>
              <a:gd name="connsiteY35" fmla="*/ 429408 h 2354893"/>
              <a:gd name="connsiteX36" fmla="*/ 7886758 w 8038041"/>
              <a:gd name="connsiteY36" fmla="*/ 93945 h 2354893"/>
              <a:gd name="connsiteX37" fmla="*/ 7454610 w 8038041"/>
              <a:gd name="connsiteY37" fmla="*/ 100208 h 2354893"/>
              <a:gd name="connsiteX38" fmla="*/ 7423295 w 8038041"/>
              <a:gd name="connsiteY38" fmla="*/ 106471 h 2354893"/>
              <a:gd name="connsiteX39" fmla="*/ 7229142 w 8038041"/>
              <a:gd name="connsiteY39" fmla="*/ 112734 h 2354893"/>
              <a:gd name="connsiteX40" fmla="*/ 6859624 w 8038041"/>
              <a:gd name="connsiteY40" fmla="*/ 112734 h 2354893"/>
              <a:gd name="connsiteX41" fmla="*/ 6652945 w 8038041"/>
              <a:gd name="connsiteY41" fmla="*/ 106471 h 2354893"/>
              <a:gd name="connsiteX42" fmla="*/ 6164429 w 8038041"/>
              <a:gd name="connsiteY42" fmla="*/ 106471 h 2354893"/>
              <a:gd name="connsiteX43" fmla="*/ 5256293 w 8038041"/>
              <a:gd name="connsiteY43" fmla="*/ 100208 h 2354893"/>
              <a:gd name="connsiteX44" fmla="*/ 4867986 w 8038041"/>
              <a:gd name="connsiteY44" fmla="*/ 50104 h 2354893"/>
              <a:gd name="connsiteX45" fmla="*/ 3308495 w 8038041"/>
              <a:gd name="connsiteY45" fmla="*/ 43841 h 2354893"/>
              <a:gd name="connsiteX46" fmla="*/ 2343991 w 8038041"/>
              <a:gd name="connsiteY46" fmla="*/ 6263 h 2354893"/>
              <a:gd name="connsiteX47" fmla="*/ 1886791 w 8038041"/>
              <a:gd name="connsiteY47" fmla="*/ 0 h 2354893"/>
              <a:gd name="connsiteX48" fmla="*/ 1661323 w 8038041"/>
              <a:gd name="connsiteY48" fmla="*/ 6263 h 2354893"/>
              <a:gd name="connsiteX49" fmla="*/ 1335646 w 8038041"/>
              <a:gd name="connsiteY49" fmla="*/ 43841 h 2354893"/>
              <a:gd name="connsiteX50" fmla="*/ 153565 w 8038041"/>
              <a:gd name="connsiteY50"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32939 w 8038041"/>
              <a:gd name="connsiteY8" fmla="*/ 2066794 h 2354893"/>
              <a:gd name="connsiteX9" fmla="*/ 45465 w 8038041"/>
              <a:gd name="connsiteY9" fmla="*/ 2179529 h 2354893"/>
              <a:gd name="connsiteX10" fmla="*/ 57991 w 8038041"/>
              <a:gd name="connsiteY10" fmla="*/ 2217107 h 2354893"/>
              <a:gd name="connsiteX11" fmla="*/ 95569 w 8038041"/>
              <a:gd name="connsiteY11" fmla="*/ 2292263 h 2354893"/>
              <a:gd name="connsiteX12" fmla="*/ 277197 w 8038041"/>
              <a:gd name="connsiteY12" fmla="*/ 2298526 h 2354893"/>
              <a:gd name="connsiteX13" fmla="*/ 571558 w 8038041"/>
              <a:gd name="connsiteY13" fmla="*/ 2311052 h 2354893"/>
              <a:gd name="connsiteX14" fmla="*/ 709345 w 8038041"/>
              <a:gd name="connsiteY14" fmla="*/ 2317315 h 2354893"/>
              <a:gd name="connsiteX15" fmla="*/ 997443 w 8038041"/>
              <a:gd name="connsiteY15" fmla="*/ 2323578 h 2354893"/>
              <a:gd name="connsiteX16" fmla="*/ 1341909 w 8038041"/>
              <a:gd name="connsiteY16" fmla="*/ 2336104 h 2354893"/>
              <a:gd name="connsiteX17" fmla="*/ 1548588 w 8038041"/>
              <a:gd name="connsiteY17" fmla="*/ 2348630 h 2354893"/>
              <a:gd name="connsiteX18" fmla="*/ 1986999 w 8038041"/>
              <a:gd name="connsiteY18" fmla="*/ 2354893 h 2354893"/>
              <a:gd name="connsiteX19" fmla="*/ 3953586 w 8038041"/>
              <a:gd name="connsiteY19" fmla="*/ 2298526 h 2354893"/>
              <a:gd name="connsiteX20" fmla="*/ 4388831 w 8038041"/>
              <a:gd name="connsiteY20" fmla="*/ 2296790 h 2354893"/>
              <a:gd name="connsiteX21" fmla="*/ 4819817 w 8038041"/>
              <a:gd name="connsiteY21" fmla="*/ 2273474 h 2354893"/>
              <a:gd name="connsiteX22" fmla="*/ 5504376 w 8038041"/>
              <a:gd name="connsiteY22" fmla="*/ 2307630 h 2354893"/>
              <a:gd name="connsiteX23" fmla="*/ 6890939 w 8038041"/>
              <a:gd name="connsiteY23" fmla="*/ 2304789 h 2354893"/>
              <a:gd name="connsiteX24" fmla="*/ 7648764 w 8038041"/>
              <a:gd name="connsiteY24" fmla="*/ 2317315 h 2354893"/>
              <a:gd name="connsiteX25" fmla="*/ 7975056 w 8038041"/>
              <a:gd name="connsiteY25" fmla="*/ 2331526 h 2354893"/>
              <a:gd name="connsiteX26" fmla="*/ 8037071 w 8038041"/>
              <a:gd name="connsiteY26" fmla="*/ 2223370 h 2354893"/>
              <a:gd name="connsiteX27" fmla="*/ 8012019 w 8038041"/>
              <a:gd name="connsiteY27" fmla="*/ 1954060 h 2354893"/>
              <a:gd name="connsiteX28" fmla="*/ 7999493 w 8038041"/>
              <a:gd name="connsiteY28" fmla="*/ 1822537 h 2354893"/>
              <a:gd name="connsiteX29" fmla="*/ 7993229 w 8038041"/>
              <a:gd name="connsiteY29" fmla="*/ 1640910 h 2354893"/>
              <a:gd name="connsiteX30" fmla="*/ 7993229 w 8038041"/>
              <a:gd name="connsiteY30" fmla="*/ 1453019 h 2354893"/>
              <a:gd name="connsiteX31" fmla="*/ 7968177 w 8038041"/>
              <a:gd name="connsiteY31" fmla="*/ 1321496 h 2354893"/>
              <a:gd name="connsiteX32" fmla="*/ 7955651 w 8038041"/>
              <a:gd name="connsiteY32" fmla="*/ 1208762 h 2354893"/>
              <a:gd name="connsiteX33" fmla="*/ 7961914 w 8038041"/>
              <a:gd name="connsiteY33" fmla="*/ 1014608 h 2354893"/>
              <a:gd name="connsiteX34" fmla="*/ 7972276 w 8038041"/>
              <a:gd name="connsiteY34" fmla="*/ 429408 h 2354893"/>
              <a:gd name="connsiteX35" fmla="*/ 7886758 w 8038041"/>
              <a:gd name="connsiteY35" fmla="*/ 93945 h 2354893"/>
              <a:gd name="connsiteX36" fmla="*/ 7454610 w 8038041"/>
              <a:gd name="connsiteY36" fmla="*/ 100208 h 2354893"/>
              <a:gd name="connsiteX37" fmla="*/ 7423295 w 8038041"/>
              <a:gd name="connsiteY37" fmla="*/ 106471 h 2354893"/>
              <a:gd name="connsiteX38" fmla="*/ 7229142 w 8038041"/>
              <a:gd name="connsiteY38" fmla="*/ 112734 h 2354893"/>
              <a:gd name="connsiteX39" fmla="*/ 6859624 w 8038041"/>
              <a:gd name="connsiteY39" fmla="*/ 112734 h 2354893"/>
              <a:gd name="connsiteX40" fmla="*/ 6652945 w 8038041"/>
              <a:gd name="connsiteY40" fmla="*/ 106471 h 2354893"/>
              <a:gd name="connsiteX41" fmla="*/ 6164429 w 8038041"/>
              <a:gd name="connsiteY41" fmla="*/ 106471 h 2354893"/>
              <a:gd name="connsiteX42" fmla="*/ 5256293 w 8038041"/>
              <a:gd name="connsiteY42" fmla="*/ 100208 h 2354893"/>
              <a:gd name="connsiteX43" fmla="*/ 4867986 w 8038041"/>
              <a:gd name="connsiteY43" fmla="*/ 50104 h 2354893"/>
              <a:gd name="connsiteX44" fmla="*/ 3308495 w 8038041"/>
              <a:gd name="connsiteY44" fmla="*/ 43841 h 2354893"/>
              <a:gd name="connsiteX45" fmla="*/ 2343991 w 8038041"/>
              <a:gd name="connsiteY45" fmla="*/ 6263 h 2354893"/>
              <a:gd name="connsiteX46" fmla="*/ 1886791 w 8038041"/>
              <a:gd name="connsiteY46" fmla="*/ 0 h 2354893"/>
              <a:gd name="connsiteX47" fmla="*/ 1661323 w 8038041"/>
              <a:gd name="connsiteY47" fmla="*/ 6263 h 2354893"/>
              <a:gd name="connsiteX48" fmla="*/ 1335646 w 8038041"/>
              <a:gd name="connsiteY48" fmla="*/ 43841 h 2354893"/>
              <a:gd name="connsiteX49" fmla="*/ 153565 w 8038041"/>
              <a:gd name="connsiteY49"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45465 w 8038041"/>
              <a:gd name="connsiteY8" fmla="*/ 2179529 h 2354893"/>
              <a:gd name="connsiteX9" fmla="*/ 57991 w 8038041"/>
              <a:gd name="connsiteY9" fmla="*/ 2217107 h 2354893"/>
              <a:gd name="connsiteX10" fmla="*/ 95569 w 8038041"/>
              <a:gd name="connsiteY10" fmla="*/ 2292263 h 2354893"/>
              <a:gd name="connsiteX11" fmla="*/ 277197 w 8038041"/>
              <a:gd name="connsiteY11" fmla="*/ 2298526 h 2354893"/>
              <a:gd name="connsiteX12" fmla="*/ 571558 w 8038041"/>
              <a:gd name="connsiteY12" fmla="*/ 2311052 h 2354893"/>
              <a:gd name="connsiteX13" fmla="*/ 709345 w 8038041"/>
              <a:gd name="connsiteY13" fmla="*/ 2317315 h 2354893"/>
              <a:gd name="connsiteX14" fmla="*/ 997443 w 8038041"/>
              <a:gd name="connsiteY14" fmla="*/ 2323578 h 2354893"/>
              <a:gd name="connsiteX15" fmla="*/ 1341909 w 8038041"/>
              <a:gd name="connsiteY15" fmla="*/ 2336104 h 2354893"/>
              <a:gd name="connsiteX16" fmla="*/ 1548588 w 8038041"/>
              <a:gd name="connsiteY16" fmla="*/ 2348630 h 2354893"/>
              <a:gd name="connsiteX17" fmla="*/ 1986999 w 8038041"/>
              <a:gd name="connsiteY17" fmla="*/ 2354893 h 2354893"/>
              <a:gd name="connsiteX18" fmla="*/ 3953586 w 8038041"/>
              <a:gd name="connsiteY18" fmla="*/ 2298526 h 2354893"/>
              <a:gd name="connsiteX19" fmla="*/ 4388831 w 8038041"/>
              <a:gd name="connsiteY19" fmla="*/ 2296790 h 2354893"/>
              <a:gd name="connsiteX20" fmla="*/ 4819817 w 8038041"/>
              <a:gd name="connsiteY20" fmla="*/ 2273474 h 2354893"/>
              <a:gd name="connsiteX21" fmla="*/ 5504376 w 8038041"/>
              <a:gd name="connsiteY21" fmla="*/ 2307630 h 2354893"/>
              <a:gd name="connsiteX22" fmla="*/ 6890939 w 8038041"/>
              <a:gd name="connsiteY22" fmla="*/ 2304789 h 2354893"/>
              <a:gd name="connsiteX23" fmla="*/ 7648764 w 8038041"/>
              <a:gd name="connsiteY23" fmla="*/ 2317315 h 2354893"/>
              <a:gd name="connsiteX24" fmla="*/ 7975056 w 8038041"/>
              <a:gd name="connsiteY24" fmla="*/ 2331526 h 2354893"/>
              <a:gd name="connsiteX25" fmla="*/ 8037071 w 8038041"/>
              <a:gd name="connsiteY25" fmla="*/ 2223370 h 2354893"/>
              <a:gd name="connsiteX26" fmla="*/ 8012019 w 8038041"/>
              <a:gd name="connsiteY26" fmla="*/ 1954060 h 2354893"/>
              <a:gd name="connsiteX27" fmla="*/ 7999493 w 8038041"/>
              <a:gd name="connsiteY27" fmla="*/ 1822537 h 2354893"/>
              <a:gd name="connsiteX28" fmla="*/ 7993229 w 8038041"/>
              <a:gd name="connsiteY28" fmla="*/ 1640910 h 2354893"/>
              <a:gd name="connsiteX29" fmla="*/ 7993229 w 8038041"/>
              <a:gd name="connsiteY29" fmla="*/ 1453019 h 2354893"/>
              <a:gd name="connsiteX30" fmla="*/ 7968177 w 8038041"/>
              <a:gd name="connsiteY30" fmla="*/ 1321496 h 2354893"/>
              <a:gd name="connsiteX31" fmla="*/ 7955651 w 8038041"/>
              <a:gd name="connsiteY31" fmla="*/ 1208762 h 2354893"/>
              <a:gd name="connsiteX32" fmla="*/ 7961914 w 8038041"/>
              <a:gd name="connsiteY32" fmla="*/ 1014608 h 2354893"/>
              <a:gd name="connsiteX33" fmla="*/ 7972276 w 8038041"/>
              <a:gd name="connsiteY33" fmla="*/ 429408 h 2354893"/>
              <a:gd name="connsiteX34" fmla="*/ 7886758 w 8038041"/>
              <a:gd name="connsiteY34" fmla="*/ 93945 h 2354893"/>
              <a:gd name="connsiteX35" fmla="*/ 7454610 w 8038041"/>
              <a:gd name="connsiteY35" fmla="*/ 100208 h 2354893"/>
              <a:gd name="connsiteX36" fmla="*/ 7423295 w 8038041"/>
              <a:gd name="connsiteY36" fmla="*/ 106471 h 2354893"/>
              <a:gd name="connsiteX37" fmla="*/ 7229142 w 8038041"/>
              <a:gd name="connsiteY37" fmla="*/ 112734 h 2354893"/>
              <a:gd name="connsiteX38" fmla="*/ 6859624 w 8038041"/>
              <a:gd name="connsiteY38" fmla="*/ 112734 h 2354893"/>
              <a:gd name="connsiteX39" fmla="*/ 6652945 w 8038041"/>
              <a:gd name="connsiteY39" fmla="*/ 106471 h 2354893"/>
              <a:gd name="connsiteX40" fmla="*/ 6164429 w 8038041"/>
              <a:gd name="connsiteY40" fmla="*/ 106471 h 2354893"/>
              <a:gd name="connsiteX41" fmla="*/ 5256293 w 8038041"/>
              <a:gd name="connsiteY41" fmla="*/ 100208 h 2354893"/>
              <a:gd name="connsiteX42" fmla="*/ 4867986 w 8038041"/>
              <a:gd name="connsiteY42" fmla="*/ 50104 h 2354893"/>
              <a:gd name="connsiteX43" fmla="*/ 3308495 w 8038041"/>
              <a:gd name="connsiteY43" fmla="*/ 43841 h 2354893"/>
              <a:gd name="connsiteX44" fmla="*/ 2343991 w 8038041"/>
              <a:gd name="connsiteY44" fmla="*/ 6263 h 2354893"/>
              <a:gd name="connsiteX45" fmla="*/ 1886791 w 8038041"/>
              <a:gd name="connsiteY45" fmla="*/ 0 h 2354893"/>
              <a:gd name="connsiteX46" fmla="*/ 1661323 w 8038041"/>
              <a:gd name="connsiteY46" fmla="*/ 6263 h 2354893"/>
              <a:gd name="connsiteX47" fmla="*/ 1335646 w 8038041"/>
              <a:gd name="connsiteY47" fmla="*/ 43841 h 2354893"/>
              <a:gd name="connsiteX48" fmla="*/ 153565 w 8038041"/>
              <a:gd name="connsiteY48"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57991 w 8038041"/>
              <a:gd name="connsiteY8" fmla="*/ 2217107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300473 w 8038041"/>
              <a:gd name="connsiteY11" fmla="*/ 2300738 h 2354893"/>
              <a:gd name="connsiteX12" fmla="*/ 571558 w 8038041"/>
              <a:gd name="connsiteY12" fmla="*/ 2311052 h 2354893"/>
              <a:gd name="connsiteX13" fmla="*/ 709345 w 8038041"/>
              <a:gd name="connsiteY13" fmla="*/ 2317315 h 2354893"/>
              <a:gd name="connsiteX14" fmla="*/ 997443 w 8038041"/>
              <a:gd name="connsiteY14" fmla="*/ 2323578 h 2354893"/>
              <a:gd name="connsiteX15" fmla="*/ 1341909 w 8038041"/>
              <a:gd name="connsiteY15" fmla="*/ 2336104 h 2354893"/>
              <a:gd name="connsiteX16" fmla="*/ 1548588 w 8038041"/>
              <a:gd name="connsiteY16" fmla="*/ 2348630 h 2354893"/>
              <a:gd name="connsiteX17" fmla="*/ 1986999 w 8038041"/>
              <a:gd name="connsiteY17" fmla="*/ 2354893 h 2354893"/>
              <a:gd name="connsiteX18" fmla="*/ 3953586 w 8038041"/>
              <a:gd name="connsiteY18" fmla="*/ 2298526 h 2354893"/>
              <a:gd name="connsiteX19" fmla="*/ 4388831 w 8038041"/>
              <a:gd name="connsiteY19" fmla="*/ 2296790 h 2354893"/>
              <a:gd name="connsiteX20" fmla="*/ 4819817 w 8038041"/>
              <a:gd name="connsiteY20" fmla="*/ 2273474 h 2354893"/>
              <a:gd name="connsiteX21" fmla="*/ 5504376 w 8038041"/>
              <a:gd name="connsiteY21" fmla="*/ 2307630 h 2354893"/>
              <a:gd name="connsiteX22" fmla="*/ 6890939 w 8038041"/>
              <a:gd name="connsiteY22" fmla="*/ 2304789 h 2354893"/>
              <a:gd name="connsiteX23" fmla="*/ 7648764 w 8038041"/>
              <a:gd name="connsiteY23" fmla="*/ 2317315 h 2354893"/>
              <a:gd name="connsiteX24" fmla="*/ 7975056 w 8038041"/>
              <a:gd name="connsiteY24" fmla="*/ 2331526 h 2354893"/>
              <a:gd name="connsiteX25" fmla="*/ 8037071 w 8038041"/>
              <a:gd name="connsiteY25" fmla="*/ 2223370 h 2354893"/>
              <a:gd name="connsiteX26" fmla="*/ 8012019 w 8038041"/>
              <a:gd name="connsiteY26" fmla="*/ 1954060 h 2354893"/>
              <a:gd name="connsiteX27" fmla="*/ 7999493 w 8038041"/>
              <a:gd name="connsiteY27" fmla="*/ 1822537 h 2354893"/>
              <a:gd name="connsiteX28" fmla="*/ 7993229 w 8038041"/>
              <a:gd name="connsiteY28" fmla="*/ 1640910 h 2354893"/>
              <a:gd name="connsiteX29" fmla="*/ 7993229 w 8038041"/>
              <a:gd name="connsiteY29" fmla="*/ 1453019 h 2354893"/>
              <a:gd name="connsiteX30" fmla="*/ 7968177 w 8038041"/>
              <a:gd name="connsiteY30" fmla="*/ 1321496 h 2354893"/>
              <a:gd name="connsiteX31" fmla="*/ 7955651 w 8038041"/>
              <a:gd name="connsiteY31" fmla="*/ 1208762 h 2354893"/>
              <a:gd name="connsiteX32" fmla="*/ 7961914 w 8038041"/>
              <a:gd name="connsiteY32" fmla="*/ 1014608 h 2354893"/>
              <a:gd name="connsiteX33" fmla="*/ 7972276 w 8038041"/>
              <a:gd name="connsiteY33" fmla="*/ 429408 h 2354893"/>
              <a:gd name="connsiteX34" fmla="*/ 7886758 w 8038041"/>
              <a:gd name="connsiteY34" fmla="*/ 93945 h 2354893"/>
              <a:gd name="connsiteX35" fmla="*/ 7454610 w 8038041"/>
              <a:gd name="connsiteY35" fmla="*/ 100208 h 2354893"/>
              <a:gd name="connsiteX36" fmla="*/ 7423295 w 8038041"/>
              <a:gd name="connsiteY36" fmla="*/ 106471 h 2354893"/>
              <a:gd name="connsiteX37" fmla="*/ 7229142 w 8038041"/>
              <a:gd name="connsiteY37" fmla="*/ 112734 h 2354893"/>
              <a:gd name="connsiteX38" fmla="*/ 6859624 w 8038041"/>
              <a:gd name="connsiteY38" fmla="*/ 112734 h 2354893"/>
              <a:gd name="connsiteX39" fmla="*/ 6652945 w 8038041"/>
              <a:gd name="connsiteY39" fmla="*/ 106471 h 2354893"/>
              <a:gd name="connsiteX40" fmla="*/ 6164429 w 8038041"/>
              <a:gd name="connsiteY40" fmla="*/ 106471 h 2354893"/>
              <a:gd name="connsiteX41" fmla="*/ 5256293 w 8038041"/>
              <a:gd name="connsiteY41" fmla="*/ 100208 h 2354893"/>
              <a:gd name="connsiteX42" fmla="*/ 4867986 w 8038041"/>
              <a:gd name="connsiteY42" fmla="*/ 50104 h 2354893"/>
              <a:gd name="connsiteX43" fmla="*/ 3308495 w 8038041"/>
              <a:gd name="connsiteY43" fmla="*/ 43841 h 2354893"/>
              <a:gd name="connsiteX44" fmla="*/ 2343991 w 8038041"/>
              <a:gd name="connsiteY44" fmla="*/ 6263 h 2354893"/>
              <a:gd name="connsiteX45" fmla="*/ 1886791 w 8038041"/>
              <a:gd name="connsiteY45" fmla="*/ 0 h 2354893"/>
              <a:gd name="connsiteX46" fmla="*/ 1661323 w 8038041"/>
              <a:gd name="connsiteY46" fmla="*/ 6263 h 2354893"/>
              <a:gd name="connsiteX47" fmla="*/ 1335646 w 8038041"/>
              <a:gd name="connsiteY47" fmla="*/ 43841 h 2354893"/>
              <a:gd name="connsiteX48" fmla="*/ 153565 w 8038041"/>
              <a:gd name="connsiteY48"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277197 w 8038041"/>
              <a:gd name="connsiteY10" fmla="*/ 2298526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341909 w 8038041"/>
              <a:gd name="connsiteY14" fmla="*/ 2336104 h 2354893"/>
              <a:gd name="connsiteX15" fmla="*/ 1548588 w 8038041"/>
              <a:gd name="connsiteY15" fmla="*/ 2348630 h 2354893"/>
              <a:gd name="connsiteX16" fmla="*/ 1986999 w 8038041"/>
              <a:gd name="connsiteY16" fmla="*/ 2354893 h 2354893"/>
              <a:gd name="connsiteX17" fmla="*/ 3953586 w 8038041"/>
              <a:gd name="connsiteY17" fmla="*/ 2298526 h 2354893"/>
              <a:gd name="connsiteX18" fmla="*/ 4388831 w 8038041"/>
              <a:gd name="connsiteY18" fmla="*/ 2296790 h 2354893"/>
              <a:gd name="connsiteX19" fmla="*/ 4819817 w 8038041"/>
              <a:gd name="connsiteY19" fmla="*/ 2273474 h 2354893"/>
              <a:gd name="connsiteX20" fmla="*/ 5504376 w 8038041"/>
              <a:gd name="connsiteY20" fmla="*/ 2307630 h 2354893"/>
              <a:gd name="connsiteX21" fmla="*/ 6890939 w 8038041"/>
              <a:gd name="connsiteY21" fmla="*/ 2304789 h 2354893"/>
              <a:gd name="connsiteX22" fmla="*/ 7648764 w 8038041"/>
              <a:gd name="connsiteY22" fmla="*/ 2317315 h 2354893"/>
              <a:gd name="connsiteX23" fmla="*/ 7975056 w 8038041"/>
              <a:gd name="connsiteY23" fmla="*/ 2331526 h 2354893"/>
              <a:gd name="connsiteX24" fmla="*/ 8037071 w 8038041"/>
              <a:gd name="connsiteY24" fmla="*/ 2223370 h 2354893"/>
              <a:gd name="connsiteX25" fmla="*/ 8012019 w 8038041"/>
              <a:gd name="connsiteY25" fmla="*/ 1954060 h 2354893"/>
              <a:gd name="connsiteX26" fmla="*/ 7999493 w 8038041"/>
              <a:gd name="connsiteY26" fmla="*/ 1822537 h 2354893"/>
              <a:gd name="connsiteX27" fmla="*/ 7993229 w 8038041"/>
              <a:gd name="connsiteY27" fmla="*/ 1640910 h 2354893"/>
              <a:gd name="connsiteX28" fmla="*/ 7993229 w 8038041"/>
              <a:gd name="connsiteY28" fmla="*/ 1453019 h 2354893"/>
              <a:gd name="connsiteX29" fmla="*/ 7968177 w 8038041"/>
              <a:gd name="connsiteY29" fmla="*/ 1321496 h 2354893"/>
              <a:gd name="connsiteX30" fmla="*/ 7955651 w 8038041"/>
              <a:gd name="connsiteY30" fmla="*/ 1208762 h 2354893"/>
              <a:gd name="connsiteX31" fmla="*/ 7961914 w 8038041"/>
              <a:gd name="connsiteY31" fmla="*/ 1014608 h 2354893"/>
              <a:gd name="connsiteX32" fmla="*/ 7972276 w 8038041"/>
              <a:gd name="connsiteY32" fmla="*/ 429408 h 2354893"/>
              <a:gd name="connsiteX33" fmla="*/ 7886758 w 8038041"/>
              <a:gd name="connsiteY33" fmla="*/ 93945 h 2354893"/>
              <a:gd name="connsiteX34" fmla="*/ 7454610 w 8038041"/>
              <a:gd name="connsiteY34" fmla="*/ 100208 h 2354893"/>
              <a:gd name="connsiteX35" fmla="*/ 7423295 w 8038041"/>
              <a:gd name="connsiteY35" fmla="*/ 106471 h 2354893"/>
              <a:gd name="connsiteX36" fmla="*/ 7229142 w 8038041"/>
              <a:gd name="connsiteY36" fmla="*/ 112734 h 2354893"/>
              <a:gd name="connsiteX37" fmla="*/ 6859624 w 8038041"/>
              <a:gd name="connsiteY37" fmla="*/ 112734 h 2354893"/>
              <a:gd name="connsiteX38" fmla="*/ 6652945 w 8038041"/>
              <a:gd name="connsiteY38" fmla="*/ 106471 h 2354893"/>
              <a:gd name="connsiteX39" fmla="*/ 6164429 w 8038041"/>
              <a:gd name="connsiteY39" fmla="*/ 106471 h 2354893"/>
              <a:gd name="connsiteX40" fmla="*/ 5256293 w 8038041"/>
              <a:gd name="connsiteY40" fmla="*/ 100208 h 2354893"/>
              <a:gd name="connsiteX41" fmla="*/ 4867986 w 8038041"/>
              <a:gd name="connsiteY41" fmla="*/ 50104 h 2354893"/>
              <a:gd name="connsiteX42" fmla="*/ 3308495 w 8038041"/>
              <a:gd name="connsiteY42" fmla="*/ 43841 h 2354893"/>
              <a:gd name="connsiteX43" fmla="*/ 2343991 w 8038041"/>
              <a:gd name="connsiteY43" fmla="*/ 6263 h 2354893"/>
              <a:gd name="connsiteX44" fmla="*/ 1886791 w 8038041"/>
              <a:gd name="connsiteY44" fmla="*/ 0 h 2354893"/>
              <a:gd name="connsiteX45" fmla="*/ 1661323 w 8038041"/>
              <a:gd name="connsiteY45" fmla="*/ 6263 h 2354893"/>
              <a:gd name="connsiteX46" fmla="*/ 1335646 w 8038041"/>
              <a:gd name="connsiteY46" fmla="*/ 43841 h 2354893"/>
              <a:gd name="connsiteX47" fmla="*/ 153565 w 8038041"/>
              <a:gd name="connsiteY47"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886791 w 8038041"/>
              <a:gd name="connsiteY43" fmla="*/ 0 h 2354893"/>
              <a:gd name="connsiteX44" fmla="*/ 1661323 w 8038041"/>
              <a:gd name="connsiteY44" fmla="*/ 6263 h 2354893"/>
              <a:gd name="connsiteX45" fmla="*/ 1335646 w 8038041"/>
              <a:gd name="connsiteY45" fmla="*/ 43841 h 2354893"/>
              <a:gd name="connsiteX46" fmla="*/ 153565 w 8038041"/>
              <a:gd name="connsiteY46"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886791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867986 w 8038041"/>
              <a:gd name="connsiteY40" fmla="*/ 50104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631563 w 8038041"/>
              <a:gd name="connsiteY40" fmla="*/ 46527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041"/>
              <a:gd name="connsiteY0" fmla="*/ 27294 h 2354893"/>
              <a:gd name="connsiteX1" fmla="*/ 11190 w 8038041"/>
              <a:gd name="connsiteY1" fmla="*/ 289294 h 2354893"/>
              <a:gd name="connsiteX2" fmla="*/ 40978 w 8038041"/>
              <a:gd name="connsiteY2" fmla="*/ 624037 h 2354893"/>
              <a:gd name="connsiteX3" fmla="*/ 45465 w 8038041"/>
              <a:gd name="connsiteY3" fmla="*/ 883085 h 2354893"/>
              <a:gd name="connsiteX4" fmla="*/ 32939 w 8038041"/>
              <a:gd name="connsiteY4" fmla="*/ 1045923 h 2354893"/>
              <a:gd name="connsiteX5" fmla="*/ 14150 w 8038041"/>
              <a:gd name="connsiteY5" fmla="*/ 1221288 h 2354893"/>
              <a:gd name="connsiteX6" fmla="*/ 20413 w 8038041"/>
              <a:gd name="connsiteY6" fmla="*/ 1722329 h 2354893"/>
              <a:gd name="connsiteX7" fmla="*/ 14150 w 8038041"/>
              <a:gd name="connsiteY7" fmla="*/ 1979112 h 2354893"/>
              <a:gd name="connsiteX8" fmla="*/ 24740 w 8038041"/>
              <a:gd name="connsiteY8" fmla="*/ 2189740 h 2354893"/>
              <a:gd name="connsiteX9" fmla="*/ 95569 w 8038041"/>
              <a:gd name="connsiteY9" fmla="*/ 2292263 h 2354893"/>
              <a:gd name="connsiteX10" fmla="*/ 313773 w 8038041"/>
              <a:gd name="connsiteY10" fmla="*/ 2305368 h 2354893"/>
              <a:gd name="connsiteX11" fmla="*/ 571558 w 8038041"/>
              <a:gd name="connsiteY11" fmla="*/ 2311052 h 2354893"/>
              <a:gd name="connsiteX12" fmla="*/ 709345 w 8038041"/>
              <a:gd name="connsiteY12" fmla="*/ 2317315 h 2354893"/>
              <a:gd name="connsiteX13" fmla="*/ 997443 w 8038041"/>
              <a:gd name="connsiteY13" fmla="*/ 2323578 h 2354893"/>
              <a:gd name="connsiteX14" fmla="*/ 1548588 w 8038041"/>
              <a:gd name="connsiteY14" fmla="*/ 2348630 h 2354893"/>
              <a:gd name="connsiteX15" fmla="*/ 1986999 w 8038041"/>
              <a:gd name="connsiteY15" fmla="*/ 2354893 h 2354893"/>
              <a:gd name="connsiteX16" fmla="*/ 3953586 w 8038041"/>
              <a:gd name="connsiteY16" fmla="*/ 2298526 h 2354893"/>
              <a:gd name="connsiteX17" fmla="*/ 4388831 w 8038041"/>
              <a:gd name="connsiteY17" fmla="*/ 2296790 h 2354893"/>
              <a:gd name="connsiteX18" fmla="*/ 4819817 w 8038041"/>
              <a:gd name="connsiteY18" fmla="*/ 2273474 h 2354893"/>
              <a:gd name="connsiteX19" fmla="*/ 5504376 w 8038041"/>
              <a:gd name="connsiteY19" fmla="*/ 2307630 h 2354893"/>
              <a:gd name="connsiteX20" fmla="*/ 6890939 w 8038041"/>
              <a:gd name="connsiteY20" fmla="*/ 2304789 h 2354893"/>
              <a:gd name="connsiteX21" fmla="*/ 7648764 w 8038041"/>
              <a:gd name="connsiteY21" fmla="*/ 2317315 h 2354893"/>
              <a:gd name="connsiteX22" fmla="*/ 7975056 w 8038041"/>
              <a:gd name="connsiteY22" fmla="*/ 2331526 h 2354893"/>
              <a:gd name="connsiteX23" fmla="*/ 8037071 w 8038041"/>
              <a:gd name="connsiteY23" fmla="*/ 2223370 h 2354893"/>
              <a:gd name="connsiteX24" fmla="*/ 8012019 w 8038041"/>
              <a:gd name="connsiteY24" fmla="*/ 1954060 h 2354893"/>
              <a:gd name="connsiteX25" fmla="*/ 7999493 w 8038041"/>
              <a:gd name="connsiteY25" fmla="*/ 1822537 h 2354893"/>
              <a:gd name="connsiteX26" fmla="*/ 7993229 w 8038041"/>
              <a:gd name="connsiteY26" fmla="*/ 1640910 h 2354893"/>
              <a:gd name="connsiteX27" fmla="*/ 7993229 w 8038041"/>
              <a:gd name="connsiteY27" fmla="*/ 1453019 h 2354893"/>
              <a:gd name="connsiteX28" fmla="*/ 7968177 w 8038041"/>
              <a:gd name="connsiteY28" fmla="*/ 1321496 h 2354893"/>
              <a:gd name="connsiteX29" fmla="*/ 7955651 w 8038041"/>
              <a:gd name="connsiteY29" fmla="*/ 1208762 h 2354893"/>
              <a:gd name="connsiteX30" fmla="*/ 7961914 w 8038041"/>
              <a:gd name="connsiteY30" fmla="*/ 1014608 h 2354893"/>
              <a:gd name="connsiteX31" fmla="*/ 7972276 w 8038041"/>
              <a:gd name="connsiteY31" fmla="*/ 429408 h 2354893"/>
              <a:gd name="connsiteX32" fmla="*/ 7886758 w 8038041"/>
              <a:gd name="connsiteY32" fmla="*/ 93945 h 2354893"/>
              <a:gd name="connsiteX33" fmla="*/ 7454610 w 8038041"/>
              <a:gd name="connsiteY33" fmla="*/ 100208 h 2354893"/>
              <a:gd name="connsiteX34" fmla="*/ 7423295 w 8038041"/>
              <a:gd name="connsiteY34" fmla="*/ 106471 h 2354893"/>
              <a:gd name="connsiteX35" fmla="*/ 7229142 w 8038041"/>
              <a:gd name="connsiteY35" fmla="*/ 112734 h 2354893"/>
              <a:gd name="connsiteX36" fmla="*/ 6859624 w 8038041"/>
              <a:gd name="connsiteY36" fmla="*/ 112734 h 2354893"/>
              <a:gd name="connsiteX37" fmla="*/ 6652945 w 8038041"/>
              <a:gd name="connsiteY37" fmla="*/ 106471 h 2354893"/>
              <a:gd name="connsiteX38" fmla="*/ 6164429 w 8038041"/>
              <a:gd name="connsiteY38" fmla="*/ 106471 h 2354893"/>
              <a:gd name="connsiteX39" fmla="*/ 5256293 w 8038041"/>
              <a:gd name="connsiteY39" fmla="*/ 100208 h 2354893"/>
              <a:gd name="connsiteX40" fmla="*/ 4631563 w 8038041"/>
              <a:gd name="connsiteY40" fmla="*/ 46527 h 2354893"/>
              <a:gd name="connsiteX41" fmla="*/ 3308495 w 8038041"/>
              <a:gd name="connsiteY41" fmla="*/ 43841 h 2354893"/>
              <a:gd name="connsiteX42" fmla="*/ 2343991 w 8038041"/>
              <a:gd name="connsiteY42" fmla="*/ 6263 h 2354893"/>
              <a:gd name="connsiteX43" fmla="*/ 1918082 w 8038041"/>
              <a:gd name="connsiteY43" fmla="*/ 0 h 2354893"/>
              <a:gd name="connsiteX44" fmla="*/ 1335646 w 8038041"/>
              <a:gd name="connsiteY44" fmla="*/ 43841 h 2354893"/>
              <a:gd name="connsiteX45" fmla="*/ 153565 w 8038041"/>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19817 w 8038664"/>
              <a:gd name="connsiteY18" fmla="*/ 2273474 h 2354893"/>
              <a:gd name="connsiteX19" fmla="*/ 5504376 w 8038664"/>
              <a:gd name="connsiteY19" fmla="*/ 2307630 h 2354893"/>
              <a:gd name="connsiteX20" fmla="*/ 6890939 w 8038664"/>
              <a:gd name="connsiteY20" fmla="*/ 2304789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19817 w 8038664"/>
              <a:gd name="connsiteY18" fmla="*/ 2273474 h 2354893"/>
              <a:gd name="connsiteX19" fmla="*/ 5504376 w 8038664"/>
              <a:gd name="connsiteY19" fmla="*/ 2307630 h 2354893"/>
              <a:gd name="connsiteX20" fmla="*/ 6508703 w 8038664"/>
              <a:gd name="connsiteY20" fmla="*/ 2317693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4880753 w 8038664"/>
              <a:gd name="connsiteY18" fmla="*/ 2299281 h 2354893"/>
              <a:gd name="connsiteX19" fmla="*/ 5504376 w 8038664"/>
              <a:gd name="connsiteY19" fmla="*/ 2307630 h 2354893"/>
              <a:gd name="connsiteX20" fmla="*/ 6508703 w 8038664"/>
              <a:gd name="connsiteY20" fmla="*/ 2317693 h 2354893"/>
              <a:gd name="connsiteX21" fmla="*/ 7493654 w 8038664"/>
              <a:gd name="connsiteY21" fmla="*/ 2328068 h 2354893"/>
              <a:gd name="connsiteX22" fmla="*/ 7975056 w 8038664"/>
              <a:gd name="connsiteY22" fmla="*/ 2331526 h 2354893"/>
              <a:gd name="connsiteX23" fmla="*/ 8037071 w 8038664"/>
              <a:gd name="connsiteY23" fmla="*/ 2223370 h 2354893"/>
              <a:gd name="connsiteX24" fmla="*/ 8012019 w 8038664"/>
              <a:gd name="connsiteY24" fmla="*/ 1954060 h 2354893"/>
              <a:gd name="connsiteX25" fmla="*/ 7999493 w 8038664"/>
              <a:gd name="connsiteY25" fmla="*/ 1822537 h 2354893"/>
              <a:gd name="connsiteX26" fmla="*/ 7993229 w 8038664"/>
              <a:gd name="connsiteY26" fmla="*/ 1640910 h 2354893"/>
              <a:gd name="connsiteX27" fmla="*/ 7993229 w 8038664"/>
              <a:gd name="connsiteY27" fmla="*/ 1453019 h 2354893"/>
              <a:gd name="connsiteX28" fmla="*/ 7968177 w 8038664"/>
              <a:gd name="connsiteY28" fmla="*/ 1321496 h 2354893"/>
              <a:gd name="connsiteX29" fmla="*/ 7955651 w 8038664"/>
              <a:gd name="connsiteY29" fmla="*/ 1208762 h 2354893"/>
              <a:gd name="connsiteX30" fmla="*/ 7961914 w 8038664"/>
              <a:gd name="connsiteY30" fmla="*/ 1014608 h 2354893"/>
              <a:gd name="connsiteX31" fmla="*/ 7972276 w 8038664"/>
              <a:gd name="connsiteY31" fmla="*/ 429408 h 2354893"/>
              <a:gd name="connsiteX32" fmla="*/ 7886758 w 8038664"/>
              <a:gd name="connsiteY32" fmla="*/ 93945 h 2354893"/>
              <a:gd name="connsiteX33" fmla="*/ 7454610 w 8038664"/>
              <a:gd name="connsiteY33" fmla="*/ 100208 h 2354893"/>
              <a:gd name="connsiteX34" fmla="*/ 7423295 w 8038664"/>
              <a:gd name="connsiteY34" fmla="*/ 106471 h 2354893"/>
              <a:gd name="connsiteX35" fmla="*/ 7229142 w 8038664"/>
              <a:gd name="connsiteY35" fmla="*/ 112734 h 2354893"/>
              <a:gd name="connsiteX36" fmla="*/ 6859624 w 8038664"/>
              <a:gd name="connsiteY36" fmla="*/ 112734 h 2354893"/>
              <a:gd name="connsiteX37" fmla="*/ 6652945 w 8038664"/>
              <a:gd name="connsiteY37" fmla="*/ 106471 h 2354893"/>
              <a:gd name="connsiteX38" fmla="*/ 6164429 w 8038664"/>
              <a:gd name="connsiteY38" fmla="*/ 106471 h 2354893"/>
              <a:gd name="connsiteX39" fmla="*/ 5256293 w 8038664"/>
              <a:gd name="connsiteY39" fmla="*/ 100208 h 2354893"/>
              <a:gd name="connsiteX40" fmla="*/ 4631563 w 8038664"/>
              <a:gd name="connsiteY40" fmla="*/ 46527 h 2354893"/>
              <a:gd name="connsiteX41" fmla="*/ 3308495 w 8038664"/>
              <a:gd name="connsiteY41" fmla="*/ 43841 h 2354893"/>
              <a:gd name="connsiteX42" fmla="*/ 2343991 w 8038664"/>
              <a:gd name="connsiteY42" fmla="*/ 6263 h 2354893"/>
              <a:gd name="connsiteX43" fmla="*/ 1918082 w 8038664"/>
              <a:gd name="connsiteY43" fmla="*/ 0 h 2354893"/>
              <a:gd name="connsiteX44" fmla="*/ 1335646 w 8038664"/>
              <a:gd name="connsiteY44" fmla="*/ 43841 h 2354893"/>
              <a:gd name="connsiteX45" fmla="*/ 153565 w 8038664"/>
              <a:gd name="connsiteY45"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8831 w 8038664"/>
              <a:gd name="connsiteY17" fmla="*/ 2296790 h 2354893"/>
              <a:gd name="connsiteX18" fmla="*/ 5504376 w 8038664"/>
              <a:gd name="connsiteY18" fmla="*/ 2307630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3292 w 8038664"/>
              <a:gd name="connsiteY17" fmla="*/ 2316145 h 2354893"/>
              <a:gd name="connsiteX18" fmla="*/ 5504376 w 8038664"/>
              <a:gd name="connsiteY18" fmla="*/ 2307630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953586 w 8038664"/>
              <a:gd name="connsiteY16" fmla="*/ 2298526 h 2354893"/>
              <a:gd name="connsiteX17" fmla="*/ 4383292 w 8038664"/>
              <a:gd name="connsiteY17" fmla="*/ 2316145 h 2354893"/>
              <a:gd name="connsiteX18" fmla="*/ 5437900 w 8038664"/>
              <a:gd name="connsiteY18" fmla="*/ 2320533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54893"/>
              <a:gd name="connsiteX1" fmla="*/ 11190 w 8038664"/>
              <a:gd name="connsiteY1" fmla="*/ 289294 h 2354893"/>
              <a:gd name="connsiteX2" fmla="*/ 40978 w 8038664"/>
              <a:gd name="connsiteY2" fmla="*/ 624037 h 2354893"/>
              <a:gd name="connsiteX3" fmla="*/ 45465 w 8038664"/>
              <a:gd name="connsiteY3" fmla="*/ 883085 h 2354893"/>
              <a:gd name="connsiteX4" fmla="*/ 32939 w 8038664"/>
              <a:gd name="connsiteY4" fmla="*/ 1045923 h 2354893"/>
              <a:gd name="connsiteX5" fmla="*/ 14150 w 8038664"/>
              <a:gd name="connsiteY5" fmla="*/ 1221288 h 2354893"/>
              <a:gd name="connsiteX6" fmla="*/ 20413 w 8038664"/>
              <a:gd name="connsiteY6" fmla="*/ 1722329 h 2354893"/>
              <a:gd name="connsiteX7" fmla="*/ 14150 w 8038664"/>
              <a:gd name="connsiteY7" fmla="*/ 1979112 h 2354893"/>
              <a:gd name="connsiteX8" fmla="*/ 24740 w 8038664"/>
              <a:gd name="connsiteY8" fmla="*/ 2189740 h 2354893"/>
              <a:gd name="connsiteX9" fmla="*/ 95569 w 8038664"/>
              <a:gd name="connsiteY9" fmla="*/ 2292263 h 2354893"/>
              <a:gd name="connsiteX10" fmla="*/ 313773 w 8038664"/>
              <a:gd name="connsiteY10" fmla="*/ 2305368 h 2354893"/>
              <a:gd name="connsiteX11" fmla="*/ 571558 w 8038664"/>
              <a:gd name="connsiteY11" fmla="*/ 2311052 h 2354893"/>
              <a:gd name="connsiteX12" fmla="*/ 709345 w 8038664"/>
              <a:gd name="connsiteY12" fmla="*/ 2317315 h 2354893"/>
              <a:gd name="connsiteX13" fmla="*/ 997443 w 8038664"/>
              <a:gd name="connsiteY13" fmla="*/ 2323578 h 2354893"/>
              <a:gd name="connsiteX14" fmla="*/ 1548588 w 8038664"/>
              <a:gd name="connsiteY14" fmla="*/ 2348630 h 2354893"/>
              <a:gd name="connsiteX15" fmla="*/ 1986999 w 8038664"/>
              <a:gd name="connsiteY15" fmla="*/ 2354893 h 2354893"/>
              <a:gd name="connsiteX16" fmla="*/ 3593508 w 8038664"/>
              <a:gd name="connsiteY16" fmla="*/ 2317881 h 2354893"/>
              <a:gd name="connsiteX17" fmla="*/ 4383292 w 8038664"/>
              <a:gd name="connsiteY17" fmla="*/ 2316145 h 2354893"/>
              <a:gd name="connsiteX18" fmla="*/ 5437900 w 8038664"/>
              <a:gd name="connsiteY18" fmla="*/ 2320533 h 2354893"/>
              <a:gd name="connsiteX19" fmla="*/ 6508703 w 8038664"/>
              <a:gd name="connsiteY19" fmla="*/ 2317693 h 2354893"/>
              <a:gd name="connsiteX20" fmla="*/ 7493654 w 8038664"/>
              <a:gd name="connsiteY20" fmla="*/ 2328068 h 2354893"/>
              <a:gd name="connsiteX21" fmla="*/ 7975056 w 8038664"/>
              <a:gd name="connsiteY21" fmla="*/ 2331526 h 2354893"/>
              <a:gd name="connsiteX22" fmla="*/ 8037071 w 8038664"/>
              <a:gd name="connsiteY22" fmla="*/ 2223370 h 2354893"/>
              <a:gd name="connsiteX23" fmla="*/ 8012019 w 8038664"/>
              <a:gd name="connsiteY23" fmla="*/ 1954060 h 2354893"/>
              <a:gd name="connsiteX24" fmla="*/ 7999493 w 8038664"/>
              <a:gd name="connsiteY24" fmla="*/ 1822537 h 2354893"/>
              <a:gd name="connsiteX25" fmla="*/ 7993229 w 8038664"/>
              <a:gd name="connsiteY25" fmla="*/ 1640910 h 2354893"/>
              <a:gd name="connsiteX26" fmla="*/ 7993229 w 8038664"/>
              <a:gd name="connsiteY26" fmla="*/ 1453019 h 2354893"/>
              <a:gd name="connsiteX27" fmla="*/ 7968177 w 8038664"/>
              <a:gd name="connsiteY27" fmla="*/ 1321496 h 2354893"/>
              <a:gd name="connsiteX28" fmla="*/ 7955651 w 8038664"/>
              <a:gd name="connsiteY28" fmla="*/ 1208762 h 2354893"/>
              <a:gd name="connsiteX29" fmla="*/ 7961914 w 8038664"/>
              <a:gd name="connsiteY29" fmla="*/ 1014608 h 2354893"/>
              <a:gd name="connsiteX30" fmla="*/ 7972276 w 8038664"/>
              <a:gd name="connsiteY30" fmla="*/ 429408 h 2354893"/>
              <a:gd name="connsiteX31" fmla="*/ 7886758 w 8038664"/>
              <a:gd name="connsiteY31" fmla="*/ 93945 h 2354893"/>
              <a:gd name="connsiteX32" fmla="*/ 7454610 w 8038664"/>
              <a:gd name="connsiteY32" fmla="*/ 100208 h 2354893"/>
              <a:gd name="connsiteX33" fmla="*/ 7423295 w 8038664"/>
              <a:gd name="connsiteY33" fmla="*/ 106471 h 2354893"/>
              <a:gd name="connsiteX34" fmla="*/ 7229142 w 8038664"/>
              <a:gd name="connsiteY34" fmla="*/ 112734 h 2354893"/>
              <a:gd name="connsiteX35" fmla="*/ 6859624 w 8038664"/>
              <a:gd name="connsiteY35" fmla="*/ 112734 h 2354893"/>
              <a:gd name="connsiteX36" fmla="*/ 6652945 w 8038664"/>
              <a:gd name="connsiteY36" fmla="*/ 106471 h 2354893"/>
              <a:gd name="connsiteX37" fmla="*/ 6164429 w 8038664"/>
              <a:gd name="connsiteY37" fmla="*/ 106471 h 2354893"/>
              <a:gd name="connsiteX38" fmla="*/ 5256293 w 8038664"/>
              <a:gd name="connsiteY38" fmla="*/ 100208 h 2354893"/>
              <a:gd name="connsiteX39" fmla="*/ 4631563 w 8038664"/>
              <a:gd name="connsiteY39" fmla="*/ 46527 h 2354893"/>
              <a:gd name="connsiteX40" fmla="*/ 3308495 w 8038664"/>
              <a:gd name="connsiteY40" fmla="*/ 43841 h 2354893"/>
              <a:gd name="connsiteX41" fmla="*/ 2343991 w 8038664"/>
              <a:gd name="connsiteY41" fmla="*/ 6263 h 2354893"/>
              <a:gd name="connsiteX42" fmla="*/ 1918082 w 8038664"/>
              <a:gd name="connsiteY42" fmla="*/ 0 h 2354893"/>
              <a:gd name="connsiteX43" fmla="*/ 1335646 w 8038664"/>
              <a:gd name="connsiteY43" fmla="*/ 43841 h 2354893"/>
              <a:gd name="connsiteX44" fmla="*/ 153565 w 8038664"/>
              <a:gd name="connsiteY44" fmla="*/ 27294 h 2354893"/>
              <a:gd name="connsiteX0" fmla="*/ 153565 w 8038664"/>
              <a:gd name="connsiteY0" fmla="*/ 27294 h 2348630"/>
              <a:gd name="connsiteX1" fmla="*/ 11190 w 8038664"/>
              <a:gd name="connsiteY1" fmla="*/ 289294 h 2348630"/>
              <a:gd name="connsiteX2" fmla="*/ 40978 w 8038664"/>
              <a:gd name="connsiteY2" fmla="*/ 624037 h 2348630"/>
              <a:gd name="connsiteX3" fmla="*/ 45465 w 8038664"/>
              <a:gd name="connsiteY3" fmla="*/ 883085 h 2348630"/>
              <a:gd name="connsiteX4" fmla="*/ 32939 w 8038664"/>
              <a:gd name="connsiteY4" fmla="*/ 1045923 h 2348630"/>
              <a:gd name="connsiteX5" fmla="*/ 14150 w 8038664"/>
              <a:gd name="connsiteY5" fmla="*/ 1221288 h 2348630"/>
              <a:gd name="connsiteX6" fmla="*/ 20413 w 8038664"/>
              <a:gd name="connsiteY6" fmla="*/ 1722329 h 2348630"/>
              <a:gd name="connsiteX7" fmla="*/ 14150 w 8038664"/>
              <a:gd name="connsiteY7" fmla="*/ 1979112 h 2348630"/>
              <a:gd name="connsiteX8" fmla="*/ 24740 w 8038664"/>
              <a:gd name="connsiteY8" fmla="*/ 2189740 h 2348630"/>
              <a:gd name="connsiteX9" fmla="*/ 95569 w 8038664"/>
              <a:gd name="connsiteY9" fmla="*/ 2292263 h 2348630"/>
              <a:gd name="connsiteX10" fmla="*/ 313773 w 8038664"/>
              <a:gd name="connsiteY10" fmla="*/ 2305368 h 2348630"/>
              <a:gd name="connsiteX11" fmla="*/ 571558 w 8038664"/>
              <a:gd name="connsiteY11" fmla="*/ 2311052 h 2348630"/>
              <a:gd name="connsiteX12" fmla="*/ 709345 w 8038664"/>
              <a:gd name="connsiteY12" fmla="*/ 2317315 h 2348630"/>
              <a:gd name="connsiteX13" fmla="*/ 997443 w 8038664"/>
              <a:gd name="connsiteY13" fmla="*/ 2323578 h 2348630"/>
              <a:gd name="connsiteX14" fmla="*/ 1548588 w 8038664"/>
              <a:gd name="connsiteY14" fmla="*/ 2348630 h 2348630"/>
              <a:gd name="connsiteX15" fmla="*/ 1986999 w 8038664"/>
              <a:gd name="connsiteY15" fmla="*/ 2339839 h 2348630"/>
              <a:gd name="connsiteX16" fmla="*/ 3593508 w 8038664"/>
              <a:gd name="connsiteY16" fmla="*/ 2317881 h 2348630"/>
              <a:gd name="connsiteX17" fmla="*/ 4383292 w 8038664"/>
              <a:gd name="connsiteY17" fmla="*/ 2316145 h 2348630"/>
              <a:gd name="connsiteX18" fmla="*/ 5437900 w 8038664"/>
              <a:gd name="connsiteY18" fmla="*/ 2320533 h 2348630"/>
              <a:gd name="connsiteX19" fmla="*/ 6508703 w 8038664"/>
              <a:gd name="connsiteY19" fmla="*/ 2317693 h 2348630"/>
              <a:gd name="connsiteX20" fmla="*/ 7493654 w 8038664"/>
              <a:gd name="connsiteY20" fmla="*/ 2328068 h 2348630"/>
              <a:gd name="connsiteX21" fmla="*/ 7975056 w 8038664"/>
              <a:gd name="connsiteY21" fmla="*/ 2331526 h 2348630"/>
              <a:gd name="connsiteX22" fmla="*/ 8037071 w 8038664"/>
              <a:gd name="connsiteY22" fmla="*/ 2223370 h 2348630"/>
              <a:gd name="connsiteX23" fmla="*/ 8012019 w 8038664"/>
              <a:gd name="connsiteY23" fmla="*/ 1954060 h 2348630"/>
              <a:gd name="connsiteX24" fmla="*/ 7999493 w 8038664"/>
              <a:gd name="connsiteY24" fmla="*/ 1822537 h 2348630"/>
              <a:gd name="connsiteX25" fmla="*/ 7993229 w 8038664"/>
              <a:gd name="connsiteY25" fmla="*/ 1640910 h 2348630"/>
              <a:gd name="connsiteX26" fmla="*/ 7993229 w 8038664"/>
              <a:gd name="connsiteY26" fmla="*/ 1453019 h 2348630"/>
              <a:gd name="connsiteX27" fmla="*/ 7968177 w 8038664"/>
              <a:gd name="connsiteY27" fmla="*/ 1321496 h 2348630"/>
              <a:gd name="connsiteX28" fmla="*/ 7955651 w 8038664"/>
              <a:gd name="connsiteY28" fmla="*/ 1208762 h 2348630"/>
              <a:gd name="connsiteX29" fmla="*/ 7961914 w 8038664"/>
              <a:gd name="connsiteY29" fmla="*/ 1014608 h 2348630"/>
              <a:gd name="connsiteX30" fmla="*/ 7972276 w 8038664"/>
              <a:gd name="connsiteY30" fmla="*/ 429408 h 2348630"/>
              <a:gd name="connsiteX31" fmla="*/ 7886758 w 8038664"/>
              <a:gd name="connsiteY31" fmla="*/ 93945 h 2348630"/>
              <a:gd name="connsiteX32" fmla="*/ 7454610 w 8038664"/>
              <a:gd name="connsiteY32" fmla="*/ 100208 h 2348630"/>
              <a:gd name="connsiteX33" fmla="*/ 7423295 w 8038664"/>
              <a:gd name="connsiteY33" fmla="*/ 106471 h 2348630"/>
              <a:gd name="connsiteX34" fmla="*/ 7229142 w 8038664"/>
              <a:gd name="connsiteY34" fmla="*/ 112734 h 2348630"/>
              <a:gd name="connsiteX35" fmla="*/ 6859624 w 8038664"/>
              <a:gd name="connsiteY35" fmla="*/ 112734 h 2348630"/>
              <a:gd name="connsiteX36" fmla="*/ 6652945 w 8038664"/>
              <a:gd name="connsiteY36" fmla="*/ 106471 h 2348630"/>
              <a:gd name="connsiteX37" fmla="*/ 6164429 w 8038664"/>
              <a:gd name="connsiteY37" fmla="*/ 106471 h 2348630"/>
              <a:gd name="connsiteX38" fmla="*/ 5256293 w 8038664"/>
              <a:gd name="connsiteY38" fmla="*/ 100208 h 2348630"/>
              <a:gd name="connsiteX39" fmla="*/ 4631563 w 8038664"/>
              <a:gd name="connsiteY39" fmla="*/ 46527 h 2348630"/>
              <a:gd name="connsiteX40" fmla="*/ 3308495 w 8038664"/>
              <a:gd name="connsiteY40" fmla="*/ 43841 h 2348630"/>
              <a:gd name="connsiteX41" fmla="*/ 2343991 w 8038664"/>
              <a:gd name="connsiteY41" fmla="*/ 6263 h 2348630"/>
              <a:gd name="connsiteX42" fmla="*/ 1918082 w 8038664"/>
              <a:gd name="connsiteY42" fmla="*/ 0 h 2348630"/>
              <a:gd name="connsiteX43" fmla="*/ 1335646 w 8038664"/>
              <a:gd name="connsiteY43" fmla="*/ 43841 h 2348630"/>
              <a:gd name="connsiteX44" fmla="*/ 153565 w 8038664"/>
              <a:gd name="connsiteY44" fmla="*/ 27294 h 2348630"/>
              <a:gd name="connsiteX0" fmla="*/ 153565 w 8038664"/>
              <a:gd name="connsiteY0" fmla="*/ 27294 h 2339839"/>
              <a:gd name="connsiteX1" fmla="*/ 11190 w 8038664"/>
              <a:gd name="connsiteY1" fmla="*/ 289294 h 2339839"/>
              <a:gd name="connsiteX2" fmla="*/ 40978 w 8038664"/>
              <a:gd name="connsiteY2" fmla="*/ 624037 h 2339839"/>
              <a:gd name="connsiteX3" fmla="*/ 45465 w 8038664"/>
              <a:gd name="connsiteY3" fmla="*/ 883085 h 2339839"/>
              <a:gd name="connsiteX4" fmla="*/ 32939 w 8038664"/>
              <a:gd name="connsiteY4" fmla="*/ 1045923 h 2339839"/>
              <a:gd name="connsiteX5" fmla="*/ 14150 w 8038664"/>
              <a:gd name="connsiteY5" fmla="*/ 1221288 h 2339839"/>
              <a:gd name="connsiteX6" fmla="*/ 20413 w 8038664"/>
              <a:gd name="connsiteY6" fmla="*/ 1722329 h 2339839"/>
              <a:gd name="connsiteX7" fmla="*/ 14150 w 8038664"/>
              <a:gd name="connsiteY7" fmla="*/ 1979112 h 2339839"/>
              <a:gd name="connsiteX8" fmla="*/ 24740 w 8038664"/>
              <a:gd name="connsiteY8" fmla="*/ 2189740 h 2339839"/>
              <a:gd name="connsiteX9" fmla="*/ 95569 w 8038664"/>
              <a:gd name="connsiteY9" fmla="*/ 2292263 h 2339839"/>
              <a:gd name="connsiteX10" fmla="*/ 313773 w 8038664"/>
              <a:gd name="connsiteY10" fmla="*/ 2305368 h 2339839"/>
              <a:gd name="connsiteX11" fmla="*/ 571558 w 8038664"/>
              <a:gd name="connsiteY11" fmla="*/ 2311052 h 2339839"/>
              <a:gd name="connsiteX12" fmla="*/ 709345 w 8038664"/>
              <a:gd name="connsiteY12" fmla="*/ 2317315 h 2339839"/>
              <a:gd name="connsiteX13" fmla="*/ 997443 w 8038664"/>
              <a:gd name="connsiteY13" fmla="*/ 2323578 h 2339839"/>
              <a:gd name="connsiteX14" fmla="*/ 1415636 w 8038664"/>
              <a:gd name="connsiteY14" fmla="*/ 2324974 h 2339839"/>
              <a:gd name="connsiteX15" fmla="*/ 1986999 w 8038664"/>
              <a:gd name="connsiteY15" fmla="*/ 2339839 h 2339839"/>
              <a:gd name="connsiteX16" fmla="*/ 3593508 w 8038664"/>
              <a:gd name="connsiteY16" fmla="*/ 2317881 h 2339839"/>
              <a:gd name="connsiteX17" fmla="*/ 4383292 w 8038664"/>
              <a:gd name="connsiteY17" fmla="*/ 2316145 h 2339839"/>
              <a:gd name="connsiteX18" fmla="*/ 5437900 w 8038664"/>
              <a:gd name="connsiteY18" fmla="*/ 2320533 h 2339839"/>
              <a:gd name="connsiteX19" fmla="*/ 6508703 w 8038664"/>
              <a:gd name="connsiteY19" fmla="*/ 2317693 h 2339839"/>
              <a:gd name="connsiteX20" fmla="*/ 7493654 w 8038664"/>
              <a:gd name="connsiteY20" fmla="*/ 2328068 h 2339839"/>
              <a:gd name="connsiteX21" fmla="*/ 7975056 w 8038664"/>
              <a:gd name="connsiteY21" fmla="*/ 2331526 h 2339839"/>
              <a:gd name="connsiteX22" fmla="*/ 8037071 w 8038664"/>
              <a:gd name="connsiteY22" fmla="*/ 2223370 h 2339839"/>
              <a:gd name="connsiteX23" fmla="*/ 8012019 w 8038664"/>
              <a:gd name="connsiteY23" fmla="*/ 1954060 h 2339839"/>
              <a:gd name="connsiteX24" fmla="*/ 7999493 w 8038664"/>
              <a:gd name="connsiteY24" fmla="*/ 1822537 h 2339839"/>
              <a:gd name="connsiteX25" fmla="*/ 7993229 w 8038664"/>
              <a:gd name="connsiteY25" fmla="*/ 1640910 h 2339839"/>
              <a:gd name="connsiteX26" fmla="*/ 7993229 w 8038664"/>
              <a:gd name="connsiteY26" fmla="*/ 1453019 h 2339839"/>
              <a:gd name="connsiteX27" fmla="*/ 7968177 w 8038664"/>
              <a:gd name="connsiteY27" fmla="*/ 1321496 h 2339839"/>
              <a:gd name="connsiteX28" fmla="*/ 7955651 w 8038664"/>
              <a:gd name="connsiteY28" fmla="*/ 1208762 h 2339839"/>
              <a:gd name="connsiteX29" fmla="*/ 7961914 w 8038664"/>
              <a:gd name="connsiteY29" fmla="*/ 1014608 h 2339839"/>
              <a:gd name="connsiteX30" fmla="*/ 7972276 w 8038664"/>
              <a:gd name="connsiteY30" fmla="*/ 429408 h 2339839"/>
              <a:gd name="connsiteX31" fmla="*/ 7886758 w 8038664"/>
              <a:gd name="connsiteY31" fmla="*/ 93945 h 2339839"/>
              <a:gd name="connsiteX32" fmla="*/ 7454610 w 8038664"/>
              <a:gd name="connsiteY32" fmla="*/ 100208 h 2339839"/>
              <a:gd name="connsiteX33" fmla="*/ 7423295 w 8038664"/>
              <a:gd name="connsiteY33" fmla="*/ 106471 h 2339839"/>
              <a:gd name="connsiteX34" fmla="*/ 7229142 w 8038664"/>
              <a:gd name="connsiteY34" fmla="*/ 112734 h 2339839"/>
              <a:gd name="connsiteX35" fmla="*/ 6859624 w 8038664"/>
              <a:gd name="connsiteY35" fmla="*/ 112734 h 2339839"/>
              <a:gd name="connsiteX36" fmla="*/ 6652945 w 8038664"/>
              <a:gd name="connsiteY36" fmla="*/ 106471 h 2339839"/>
              <a:gd name="connsiteX37" fmla="*/ 6164429 w 8038664"/>
              <a:gd name="connsiteY37" fmla="*/ 106471 h 2339839"/>
              <a:gd name="connsiteX38" fmla="*/ 5256293 w 8038664"/>
              <a:gd name="connsiteY38" fmla="*/ 100208 h 2339839"/>
              <a:gd name="connsiteX39" fmla="*/ 4631563 w 8038664"/>
              <a:gd name="connsiteY39" fmla="*/ 46527 h 2339839"/>
              <a:gd name="connsiteX40" fmla="*/ 3308495 w 8038664"/>
              <a:gd name="connsiteY40" fmla="*/ 43841 h 2339839"/>
              <a:gd name="connsiteX41" fmla="*/ 2343991 w 8038664"/>
              <a:gd name="connsiteY41" fmla="*/ 6263 h 2339839"/>
              <a:gd name="connsiteX42" fmla="*/ 1918082 w 8038664"/>
              <a:gd name="connsiteY42" fmla="*/ 0 h 2339839"/>
              <a:gd name="connsiteX43" fmla="*/ 1335646 w 8038664"/>
              <a:gd name="connsiteY43" fmla="*/ 43841 h 2339839"/>
              <a:gd name="connsiteX44" fmla="*/ 153565 w 8038664"/>
              <a:gd name="connsiteY44" fmla="*/ 27294 h 2339839"/>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95569 w 8038664"/>
              <a:gd name="connsiteY9" fmla="*/ 2292263 h 2339375"/>
              <a:gd name="connsiteX10" fmla="*/ 313773 w 8038664"/>
              <a:gd name="connsiteY10" fmla="*/ 2305368 h 2339375"/>
              <a:gd name="connsiteX11" fmla="*/ 571558 w 8038664"/>
              <a:gd name="connsiteY11" fmla="*/ 2311052 h 2339375"/>
              <a:gd name="connsiteX12" fmla="*/ 709345 w 8038664"/>
              <a:gd name="connsiteY12" fmla="*/ 2317315 h 2339375"/>
              <a:gd name="connsiteX13" fmla="*/ 997443 w 8038664"/>
              <a:gd name="connsiteY13" fmla="*/ 2323578 h 2339375"/>
              <a:gd name="connsiteX14" fmla="*/ 1415636 w 8038664"/>
              <a:gd name="connsiteY14" fmla="*/ 2324974 h 2339375"/>
              <a:gd name="connsiteX15" fmla="*/ 2059014 w 8038664"/>
              <a:gd name="connsiteY15" fmla="*/ 2329086 h 2339375"/>
              <a:gd name="connsiteX16" fmla="*/ 3593508 w 8038664"/>
              <a:gd name="connsiteY16" fmla="*/ 2317881 h 2339375"/>
              <a:gd name="connsiteX17" fmla="*/ 4383292 w 8038664"/>
              <a:gd name="connsiteY17" fmla="*/ 2316145 h 2339375"/>
              <a:gd name="connsiteX18" fmla="*/ 5437900 w 8038664"/>
              <a:gd name="connsiteY18" fmla="*/ 2320533 h 2339375"/>
              <a:gd name="connsiteX19" fmla="*/ 6508703 w 8038664"/>
              <a:gd name="connsiteY19" fmla="*/ 2317693 h 2339375"/>
              <a:gd name="connsiteX20" fmla="*/ 7493654 w 8038664"/>
              <a:gd name="connsiteY20" fmla="*/ 2328068 h 2339375"/>
              <a:gd name="connsiteX21" fmla="*/ 7975056 w 8038664"/>
              <a:gd name="connsiteY21" fmla="*/ 2331526 h 2339375"/>
              <a:gd name="connsiteX22" fmla="*/ 8037071 w 8038664"/>
              <a:gd name="connsiteY22" fmla="*/ 2223370 h 2339375"/>
              <a:gd name="connsiteX23" fmla="*/ 8012019 w 8038664"/>
              <a:gd name="connsiteY23" fmla="*/ 1954060 h 2339375"/>
              <a:gd name="connsiteX24" fmla="*/ 7999493 w 8038664"/>
              <a:gd name="connsiteY24" fmla="*/ 1822537 h 2339375"/>
              <a:gd name="connsiteX25" fmla="*/ 7993229 w 8038664"/>
              <a:gd name="connsiteY25" fmla="*/ 1640910 h 2339375"/>
              <a:gd name="connsiteX26" fmla="*/ 7993229 w 8038664"/>
              <a:gd name="connsiteY26" fmla="*/ 1453019 h 2339375"/>
              <a:gd name="connsiteX27" fmla="*/ 7968177 w 8038664"/>
              <a:gd name="connsiteY27" fmla="*/ 1321496 h 2339375"/>
              <a:gd name="connsiteX28" fmla="*/ 7955651 w 8038664"/>
              <a:gd name="connsiteY28" fmla="*/ 1208762 h 2339375"/>
              <a:gd name="connsiteX29" fmla="*/ 7961914 w 8038664"/>
              <a:gd name="connsiteY29" fmla="*/ 1014608 h 2339375"/>
              <a:gd name="connsiteX30" fmla="*/ 7972276 w 8038664"/>
              <a:gd name="connsiteY30" fmla="*/ 429408 h 2339375"/>
              <a:gd name="connsiteX31" fmla="*/ 7886758 w 8038664"/>
              <a:gd name="connsiteY31" fmla="*/ 93945 h 2339375"/>
              <a:gd name="connsiteX32" fmla="*/ 7454610 w 8038664"/>
              <a:gd name="connsiteY32" fmla="*/ 100208 h 2339375"/>
              <a:gd name="connsiteX33" fmla="*/ 7423295 w 8038664"/>
              <a:gd name="connsiteY33" fmla="*/ 106471 h 2339375"/>
              <a:gd name="connsiteX34" fmla="*/ 7229142 w 8038664"/>
              <a:gd name="connsiteY34" fmla="*/ 112734 h 2339375"/>
              <a:gd name="connsiteX35" fmla="*/ 6859624 w 8038664"/>
              <a:gd name="connsiteY35" fmla="*/ 112734 h 2339375"/>
              <a:gd name="connsiteX36" fmla="*/ 6652945 w 8038664"/>
              <a:gd name="connsiteY36" fmla="*/ 106471 h 2339375"/>
              <a:gd name="connsiteX37" fmla="*/ 6164429 w 8038664"/>
              <a:gd name="connsiteY37" fmla="*/ 106471 h 2339375"/>
              <a:gd name="connsiteX38" fmla="*/ 5256293 w 8038664"/>
              <a:gd name="connsiteY38" fmla="*/ 100208 h 2339375"/>
              <a:gd name="connsiteX39" fmla="*/ 4631563 w 8038664"/>
              <a:gd name="connsiteY39" fmla="*/ 46527 h 2339375"/>
              <a:gd name="connsiteX40" fmla="*/ 3308495 w 8038664"/>
              <a:gd name="connsiteY40" fmla="*/ 43841 h 2339375"/>
              <a:gd name="connsiteX41" fmla="*/ 2343991 w 8038664"/>
              <a:gd name="connsiteY41" fmla="*/ 6263 h 2339375"/>
              <a:gd name="connsiteX42" fmla="*/ 1918082 w 8038664"/>
              <a:gd name="connsiteY42" fmla="*/ 0 h 2339375"/>
              <a:gd name="connsiteX43" fmla="*/ 1335646 w 8038664"/>
              <a:gd name="connsiteY43" fmla="*/ 43841 h 2339375"/>
              <a:gd name="connsiteX44" fmla="*/ 153565 w 8038664"/>
              <a:gd name="connsiteY44"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95569 w 8038664"/>
              <a:gd name="connsiteY9" fmla="*/ 2292263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313773 w 8038664"/>
              <a:gd name="connsiteY10" fmla="*/ 2305368 h 2339375"/>
              <a:gd name="connsiteX11" fmla="*/ 571558 w 8038664"/>
              <a:gd name="connsiteY11" fmla="*/ 2311052 h 2339375"/>
              <a:gd name="connsiteX12" fmla="*/ 997443 w 8038664"/>
              <a:gd name="connsiteY12" fmla="*/ 2323578 h 2339375"/>
              <a:gd name="connsiteX13" fmla="*/ 1415636 w 8038664"/>
              <a:gd name="connsiteY13" fmla="*/ 2324974 h 2339375"/>
              <a:gd name="connsiteX14" fmla="*/ 2059014 w 8038664"/>
              <a:gd name="connsiteY14" fmla="*/ 2329086 h 2339375"/>
              <a:gd name="connsiteX15" fmla="*/ 3593508 w 8038664"/>
              <a:gd name="connsiteY15" fmla="*/ 2317881 h 2339375"/>
              <a:gd name="connsiteX16" fmla="*/ 4383292 w 8038664"/>
              <a:gd name="connsiteY16" fmla="*/ 2316145 h 2339375"/>
              <a:gd name="connsiteX17" fmla="*/ 5437900 w 8038664"/>
              <a:gd name="connsiteY17" fmla="*/ 2320533 h 2339375"/>
              <a:gd name="connsiteX18" fmla="*/ 6508703 w 8038664"/>
              <a:gd name="connsiteY18" fmla="*/ 2317693 h 2339375"/>
              <a:gd name="connsiteX19" fmla="*/ 7493654 w 8038664"/>
              <a:gd name="connsiteY19" fmla="*/ 2328068 h 2339375"/>
              <a:gd name="connsiteX20" fmla="*/ 7975056 w 8038664"/>
              <a:gd name="connsiteY20" fmla="*/ 2331526 h 2339375"/>
              <a:gd name="connsiteX21" fmla="*/ 8037071 w 8038664"/>
              <a:gd name="connsiteY21" fmla="*/ 2223370 h 2339375"/>
              <a:gd name="connsiteX22" fmla="*/ 8012019 w 8038664"/>
              <a:gd name="connsiteY22" fmla="*/ 1954060 h 2339375"/>
              <a:gd name="connsiteX23" fmla="*/ 7999493 w 8038664"/>
              <a:gd name="connsiteY23" fmla="*/ 1822537 h 2339375"/>
              <a:gd name="connsiteX24" fmla="*/ 7993229 w 8038664"/>
              <a:gd name="connsiteY24" fmla="*/ 1640910 h 2339375"/>
              <a:gd name="connsiteX25" fmla="*/ 7993229 w 8038664"/>
              <a:gd name="connsiteY25" fmla="*/ 1453019 h 2339375"/>
              <a:gd name="connsiteX26" fmla="*/ 7968177 w 8038664"/>
              <a:gd name="connsiteY26" fmla="*/ 1321496 h 2339375"/>
              <a:gd name="connsiteX27" fmla="*/ 7955651 w 8038664"/>
              <a:gd name="connsiteY27" fmla="*/ 1208762 h 2339375"/>
              <a:gd name="connsiteX28" fmla="*/ 7961914 w 8038664"/>
              <a:gd name="connsiteY28" fmla="*/ 1014608 h 2339375"/>
              <a:gd name="connsiteX29" fmla="*/ 7972276 w 8038664"/>
              <a:gd name="connsiteY29" fmla="*/ 429408 h 2339375"/>
              <a:gd name="connsiteX30" fmla="*/ 7886758 w 8038664"/>
              <a:gd name="connsiteY30" fmla="*/ 93945 h 2339375"/>
              <a:gd name="connsiteX31" fmla="*/ 7454610 w 8038664"/>
              <a:gd name="connsiteY31" fmla="*/ 100208 h 2339375"/>
              <a:gd name="connsiteX32" fmla="*/ 7423295 w 8038664"/>
              <a:gd name="connsiteY32" fmla="*/ 106471 h 2339375"/>
              <a:gd name="connsiteX33" fmla="*/ 7229142 w 8038664"/>
              <a:gd name="connsiteY33" fmla="*/ 112734 h 2339375"/>
              <a:gd name="connsiteX34" fmla="*/ 6859624 w 8038664"/>
              <a:gd name="connsiteY34" fmla="*/ 112734 h 2339375"/>
              <a:gd name="connsiteX35" fmla="*/ 6652945 w 8038664"/>
              <a:gd name="connsiteY35" fmla="*/ 106471 h 2339375"/>
              <a:gd name="connsiteX36" fmla="*/ 6164429 w 8038664"/>
              <a:gd name="connsiteY36" fmla="*/ 106471 h 2339375"/>
              <a:gd name="connsiteX37" fmla="*/ 5256293 w 8038664"/>
              <a:gd name="connsiteY37" fmla="*/ 100208 h 2339375"/>
              <a:gd name="connsiteX38" fmla="*/ 4631563 w 8038664"/>
              <a:gd name="connsiteY38" fmla="*/ 46527 h 2339375"/>
              <a:gd name="connsiteX39" fmla="*/ 3308495 w 8038664"/>
              <a:gd name="connsiteY39" fmla="*/ 43841 h 2339375"/>
              <a:gd name="connsiteX40" fmla="*/ 2343991 w 8038664"/>
              <a:gd name="connsiteY40" fmla="*/ 6263 h 2339375"/>
              <a:gd name="connsiteX41" fmla="*/ 1918082 w 8038664"/>
              <a:gd name="connsiteY41" fmla="*/ 0 h 2339375"/>
              <a:gd name="connsiteX42" fmla="*/ 1335646 w 8038664"/>
              <a:gd name="connsiteY42" fmla="*/ 43841 h 2339375"/>
              <a:gd name="connsiteX43" fmla="*/ 153565 w 8038664"/>
              <a:gd name="connsiteY43"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571558 w 8038664"/>
              <a:gd name="connsiteY10" fmla="*/ 2311052 h 2339375"/>
              <a:gd name="connsiteX11" fmla="*/ 997443 w 8038664"/>
              <a:gd name="connsiteY11" fmla="*/ 2323578 h 2339375"/>
              <a:gd name="connsiteX12" fmla="*/ 1415636 w 8038664"/>
              <a:gd name="connsiteY12" fmla="*/ 2324974 h 2339375"/>
              <a:gd name="connsiteX13" fmla="*/ 2059014 w 8038664"/>
              <a:gd name="connsiteY13" fmla="*/ 2329086 h 2339375"/>
              <a:gd name="connsiteX14" fmla="*/ 3593508 w 8038664"/>
              <a:gd name="connsiteY14" fmla="*/ 2317881 h 2339375"/>
              <a:gd name="connsiteX15" fmla="*/ 4383292 w 8038664"/>
              <a:gd name="connsiteY15" fmla="*/ 2316145 h 2339375"/>
              <a:gd name="connsiteX16" fmla="*/ 5437900 w 8038664"/>
              <a:gd name="connsiteY16" fmla="*/ 2320533 h 2339375"/>
              <a:gd name="connsiteX17" fmla="*/ 6508703 w 8038664"/>
              <a:gd name="connsiteY17" fmla="*/ 2317693 h 2339375"/>
              <a:gd name="connsiteX18" fmla="*/ 7493654 w 8038664"/>
              <a:gd name="connsiteY18" fmla="*/ 2328068 h 2339375"/>
              <a:gd name="connsiteX19" fmla="*/ 7975056 w 8038664"/>
              <a:gd name="connsiteY19" fmla="*/ 2331526 h 2339375"/>
              <a:gd name="connsiteX20" fmla="*/ 8037071 w 8038664"/>
              <a:gd name="connsiteY20" fmla="*/ 2223370 h 2339375"/>
              <a:gd name="connsiteX21" fmla="*/ 8012019 w 8038664"/>
              <a:gd name="connsiteY21" fmla="*/ 1954060 h 2339375"/>
              <a:gd name="connsiteX22" fmla="*/ 7999493 w 8038664"/>
              <a:gd name="connsiteY22" fmla="*/ 1822537 h 2339375"/>
              <a:gd name="connsiteX23" fmla="*/ 7993229 w 8038664"/>
              <a:gd name="connsiteY23" fmla="*/ 1640910 h 2339375"/>
              <a:gd name="connsiteX24" fmla="*/ 7993229 w 8038664"/>
              <a:gd name="connsiteY24" fmla="*/ 1453019 h 2339375"/>
              <a:gd name="connsiteX25" fmla="*/ 7968177 w 8038664"/>
              <a:gd name="connsiteY25" fmla="*/ 1321496 h 2339375"/>
              <a:gd name="connsiteX26" fmla="*/ 7955651 w 8038664"/>
              <a:gd name="connsiteY26" fmla="*/ 1208762 h 2339375"/>
              <a:gd name="connsiteX27" fmla="*/ 7961914 w 8038664"/>
              <a:gd name="connsiteY27" fmla="*/ 1014608 h 2339375"/>
              <a:gd name="connsiteX28" fmla="*/ 7972276 w 8038664"/>
              <a:gd name="connsiteY28" fmla="*/ 429408 h 2339375"/>
              <a:gd name="connsiteX29" fmla="*/ 7886758 w 8038664"/>
              <a:gd name="connsiteY29" fmla="*/ 93945 h 2339375"/>
              <a:gd name="connsiteX30" fmla="*/ 7454610 w 8038664"/>
              <a:gd name="connsiteY30" fmla="*/ 100208 h 2339375"/>
              <a:gd name="connsiteX31" fmla="*/ 7423295 w 8038664"/>
              <a:gd name="connsiteY31" fmla="*/ 106471 h 2339375"/>
              <a:gd name="connsiteX32" fmla="*/ 7229142 w 8038664"/>
              <a:gd name="connsiteY32" fmla="*/ 112734 h 2339375"/>
              <a:gd name="connsiteX33" fmla="*/ 6859624 w 8038664"/>
              <a:gd name="connsiteY33" fmla="*/ 112734 h 2339375"/>
              <a:gd name="connsiteX34" fmla="*/ 6652945 w 8038664"/>
              <a:gd name="connsiteY34" fmla="*/ 106471 h 2339375"/>
              <a:gd name="connsiteX35" fmla="*/ 6164429 w 8038664"/>
              <a:gd name="connsiteY35" fmla="*/ 106471 h 2339375"/>
              <a:gd name="connsiteX36" fmla="*/ 5256293 w 8038664"/>
              <a:gd name="connsiteY36" fmla="*/ 100208 h 2339375"/>
              <a:gd name="connsiteX37" fmla="*/ 4631563 w 8038664"/>
              <a:gd name="connsiteY37" fmla="*/ 46527 h 2339375"/>
              <a:gd name="connsiteX38" fmla="*/ 3308495 w 8038664"/>
              <a:gd name="connsiteY38" fmla="*/ 43841 h 2339375"/>
              <a:gd name="connsiteX39" fmla="*/ 2343991 w 8038664"/>
              <a:gd name="connsiteY39" fmla="*/ 6263 h 2339375"/>
              <a:gd name="connsiteX40" fmla="*/ 1918082 w 8038664"/>
              <a:gd name="connsiteY40" fmla="*/ 0 h 2339375"/>
              <a:gd name="connsiteX41" fmla="*/ 1335646 w 8038664"/>
              <a:gd name="connsiteY41" fmla="*/ 43841 h 2339375"/>
              <a:gd name="connsiteX42" fmla="*/ 153565 w 8038664"/>
              <a:gd name="connsiteY42" fmla="*/ 27294 h 2339375"/>
              <a:gd name="connsiteX0" fmla="*/ 153565 w 8038664"/>
              <a:gd name="connsiteY0" fmla="*/ 27294 h 2339375"/>
              <a:gd name="connsiteX1" fmla="*/ 11190 w 8038664"/>
              <a:gd name="connsiteY1" fmla="*/ 289294 h 2339375"/>
              <a:gd name="connsiteX2" fmla="*/ 40978 w 8038664"/>
              <a:gd name="connsiteY2" fmla="*/ 624037 h 2339375"/>
              <a:gd name="connsiteX3" fmla="*/ 45465 w 8038664"/>
              <a:gd name="connsiteY3" fmla="*/ 883085 h 2339375"/>
              <a:gd name="connsiteX4" fmla="*/ 32939 w 8038664"/>
              <a:gd name="connsiteY4" fmla="*/ 1045923 h 2339375"/>
              <a:gd name="connsiteX5" fmla="*/ 14150 w 8038664"/>
              <a:gd name="connsiteY5" fmla="*/ 1221288 h 2339375"/>
              <a:gd name="connsiteX6" fmla="*/ 20413 w 8038664"/>
              <a:gd name="connsiteY6" fmla="*/ 1722329 h 2339375"/>
              <a:gd name="connsiteX7" fmla="*/ 14150 w 8038664"/>
              <a:gd name="connsiteY7" fmla="*/ 1979112 h 2339375"/>
              <a:gd name="connsiteX8" fmla="*/ 24740 w 8038664"/>
              <a:gd name="connsiteY8" fmla="*/ 2189740 h 2339375"/>
              <a:gd name="connsiteX9" fmla="*/ 62331 w 8038664"/>
              <a:gd name="connsiteY9" fmla="*/ 2303016 h 2339375"/>
              <a:gd name="connsiteX10" fmla="*/ 477383 w 8038664"/>
              <a:gd name="connsiteY10" fmla="*/ 2319654 h 2339375"/>
              <a:gd name="connsiteX11" fmla="*/ 997443 w 8038664"/>
              <a:gd name="connsiteY11" fmla="*/ 2323578 h 2339375"/>
              <a:gd name="connsiteX12" fmla="*/ 1415636 w 8038664"/>
              <a:gd name="connsiteY12" fmla="*/ 2324974 h 2339375"/>
              <a:gd name="connsiteX13" fmla="*/ 2059014 w 8038664"/>
              <a:gd name="connsiteY13" fmla="*/ 2329086 h 2339375"/>
              <a:gd name="connsiteX14" fmla="*/ 3593508 w 8038664"/>
              <a:gd name="connsiteY14" fmla="*/ 2317881 h 2339375"/>
              <a:gd name="connsiteX15" fmla="*/ 4383292 w 8038664"/>
              <a:gd name="connsiteY15" fmla="*/ 2316145 h 2339375"/>
              <a:gd name="connsiteX16" fmla="*/ 5437900 w 8038664"/>
              <a:gd name="connsiteY16" fmla="*/ 2320533 h 2339375"/>
              <a:gd name="connsiteX17" fmla="*/ 6508703 w 8038664"/>
              <a:gd name="connsiteY17" fmla="*/ 2317693 h 2339375"/>
              <a:gd name="connsiteX18" fmla="*/ 7493654 w 8038664"/>
              <a:gd name="connsiteY18" fmla="*/ 2328068 h 2339375"/>
              <a:gd name="connsiteX19" fmla="*/ 7975056 w 8038664"/>
              <a:gd name="connsiteY19" fmla="*/ 2331526 h 2339375"/>
              <a:gd name="connsiteX20" fmla="*/ 8037071 w 8038664"/>
              <a:gd name="connsiteY20" fmla="*/ 2223370 h 2339375"/>
              <a:gd name="connsiteX21" fmla="*/ 8012019 w 8038664"/>
              <a:gd name="connsiteY21" fmla="*/ 1954060 h 2339375"/>
              <a:gd name="connsiteX22" fmla="*/ 7999493 w 8038664"/>
              <a:gd name="connsiteY22" fmla="*/ 1822537 h 2339375"/>
              <a:gd name="connsiteX23" fmla="*/ 7993229 w 8038664"/>
              <a:gd name="connsiteY23" fmla="*/ 1640910 h 2339375"/>
              <a:gd name="connsiteX24" fmla="*/ 7993229 w 8038664"/>
              <a:gd name="connsiteY24" fmla="*/ 1453019 h 2339375"/>
              <a:gd name="connsiteX25" fmla="*/ 7968177 w 8038664"/>
              <a:gd name="connsiteY25" fmla="*/ 1321496 h 2339375"/>
              <a:gd name="connsiteX26" fmla="*/ 7955651 w 8038664"/>
              <a:gd name="connsiteY26" fmla="*/ 1208762 h 2339375"/>
              <a:gd name="connsiteX27" fmla="*/ 7961914 w 8038664"/>
              <a:gd name="connsiteY27" fmla="*/ 1014608 h 2339375"/>
              <a:gd name="connsiteX28" fmla="*/ 7972276 w 8038664"/>
              <a:gd name="connsiteY28" fmla="*/ 429408 h 2339375"/>
              <a:gd name="connsiteX29" fmla="*/ 7886758 w 8038664"/>
              <a:gd name="connsiteY29" fmla="*/ 93945 h 2339375"/>
              <a:gd name="connsiteX30" fmla="*/ 7454610 w 8038664"/>
              <a:gd name="connsiteY30" fmla="*/ 100208 h 2339375"/>
              <a:gd name="connsiteX31" fmla="*/ 7423295 w 8038664"/>
              <a:gd name="connsiteY31" fmla="*/ 106471 h 2339375"/>
              <a:gd name="connsiteX32" fmla="*/ 7229142 w 8038664"/>
              <a:gd name="connsiteY32" fmla="*/ 112734 h 2339375"/>
              <a:gd name="connsiteX33" fmla="*/ 6859624 w 8038664"/>
              <a:gd name="connsiteY33" fmla="*/ 112734 h 2339375"/>
              <a:gd name="connsiteX34" fmla="*/ 6652945 w 8038664"/>
              <a:gd name="connsiteY34" fmla="*/ 106471 h 2339375"/>
              <a:gd name="connsiteX35" fmla="*/ 6164429 w 8038664"/>
              <a:gd name="connsiteY35" fmla="*/ 106471 h 2339375"/>
              <a:gd name="connsiteX36" fmla="*/ 5256293 w 8038664"/>
              <a:gd name="connsiteY36" fmla="*/ 100208 h 2339375"/>
              <a:gd name="connsiteX37" fmla="*/ 4631563 w 8038664"/>
              <a:gd name="connsiteY37" fmla="*/ 46527 h 2339375"/>
              <a:gd name="connsiteX38" fmla="*/ 3308495 w 8038664"/>
              <a:gd name="connsiteY38" fmla="*/ 43841 h 2339375"/>
              <a:gd name="connsiteX39" fmla="*/ 2343991 w 8038664"/>
              <a:gd name="connsiteY39" fmla="*/ 6263 h 2339375"/>
              <a:gd name="connsiteX40" fmla="*/ 1918082 w 8038664"/>
              <a:gd name="connsiteY40" fmla="*/ 0 h 2339375"/>
              <a:gd name="connsiteX41" fmla="*/ 1335646 w 8038664"/>
              <a:gd name="connsiteY41" fmla="*/ 43841 h 2339375"/>
              <a:gd name="connsiteX42" fmla="*/ 153565 w 8038664"/>
              <a:gd name="connsiteY42" fmla="*/ 27294 h 2339375"/>
              <a:gd name="connsiteX0" fmla="*/ 153565 w 8041354"/>
              <a:gd name="connsiteY0" fmla="*/ 27294 h 2332646"/>
              <a:gd name="connsiteX1" fmla="*/ 11190 w 8041354"/>
              <a:gd name="connsiteY1" fmla="*/ 289294 h 2332646"/>
              <a:gd name="connsiteX2" fmla="*/ 40978 w 8041354"/>
              <a:gd name="connsiteY2" fmla="*/ 624037 h 2332646"/>
              <a:gd name="connsiteX3" fmla="*/ 45465 w 8041354"/>
              <a:gd name="connsiteY3" fmla="*/ 883085 h 2332646"/>
              <a:gd name="connsiteX4" fmla="*/ 32939 w 8041354"/>
              <a:gd name="connsiteY4" fmla="*/ 1045923 h 2332646"/>
              <a:gd name="connsiteX5" fmla="*/ 14150 w 8041354"/>
              <a:gd name="connsiteY5" fmla="*/ 1221288 h 2332646"/>
              <a:gd name="connsiteX6" fmla="*/ 20413 w 8041354"/>
              <a:gd name="connsiteY6" fmla="*/ 1722329 h 2332646"/>
              <a:gd name="connsiteX7" fmla="*/ 14150 w 8041354"/>
              <a:gd name="connsiteY7" fmla="*/ 1979112 h 2332646"/>
              <a:gd name="connsiteX8" fmla="*/ 24740 w 8041354"/>
              <a:gd name="connsiteY8" fmla="*/ 2189740 h 2332646"/>
              <a:gd name="connsiteX9" fmla="*/ 62331 w 8041354"/>
              <a:gd name="connsiteY9" fmla="*/ 2303016 h 2332646"/>
              <a:gd name="connsiteX10" fmla="*/ 477383 w 8041354"/>
              <a:gd name="connsiteY10" fmla="*/ 2319654 h 2332646"/>
              <a:gd name="connsiteX11" fmla="*/ 997443 w 8041354"/>
              <a:gd name="connsiteY11" fmla="*/ 2323578 h 2332646"/>
              <a:gd name="connsiteX12" fmla="*/ 1415636 w 8041354"/>
              <a:gd name="connsiteY12" fmla="*/ 2324974 h 2332646"/>
              <a:gd name="connsiteX13" fmla="*/ 2059014 w 8041354"/>
              <a:gd name="connsiteY13" fmla="*/ 2329086 h 2332646"/>
              <a:gd name="connsiteX14" fmla="*/ 3593508 w 8041354"/>
              <a:gd name="connsiteY14" fmla="*/ 2317881 h 2332646"/>
              <a:gd name="connsiteX15" fmla="*/ 4383292 w 8041354"/>
              <a:gd name="connsiteY15" fmla="*/ 2316145 h 2332646"/>
              <a:gd name="connsiteX16" fmla="*/ 5437900 w 8041354"/>
              <a:gd name="connsiteY16" fmla="*/ 2320533 h 2332646"/>
              <a:gd name="connsiteX17" fmla="*/ 6508703 w 8041354"/>
              <a:gd name="connsiteY17" fmla="*/ 2317693 h 2332646"/>
              <a:gd name="connsiteX18" fmla="*/ 7493654 w 8041354"/>
              <a:gd name="connsiteY18" fmla="*/ 2328068 h 2332646"/>
              <a:gd name="connsiteX19" fmla="*/ 7914120 w 8041354"/>
              <a:gd name="connsiteY19" fmla="*/ 2320773 h 2332646"/>
              <a:gd name="connsiteX20" fmla="*/ 8037071 w 8041354"/>
              <a:gd name="connsiteY20" fmla="*/ 2223370 h 2332646"/>
              <a:gd name="connsiteX21" fmla="*/ 8012019 w 8041354"/>
              <a:gd name="connsiteY21" fmla="*/ 1954060 h 2332646"/>
              <a:gd name="connsiteX22" fmla="*/ 7999493 w 8041354"/>
              <a:gd name="connsiteY22" fmla="*/ 1822537 h 2332646"/>
              <a:gd name="connsiteX23" fmla="*/ 7993229 w 8041354"/>
              <a:gd name="connsiteY23" fmla="*/ 1640910 h 2332646"/>
              <a:gd name="connsiteX24" fmla="*/ 7993229 w 8041354"/>
              <a:gd name="connsiteY24" fmla="*/ 1453019 h 2332646"/>
              <a:gd name="connsiteX25" fmla="*/ 7968177 w 8041354"/>
              <a:gd name="connsiteY25" fmla="*/ 1321496 h 2332646"/>
              <a:gd name="connsiteX26" fmla="*/ 7955651 w 8041354"/>
              <a:gd name="connsiteY26" fmla="*/ 1208762 h 2332646"/>
              <a:gd name="connsiteX27" fmla="*/ 7961914 w 8041354"/>
              <a:gd name="connsiteY27" fmla="*/ 1014608 h 2332646"/>
              <a:gd name="connsiteX28" fmla="*/ 7972276 w 8041354"/>
              <a:gd name="connsiteY28" fmla="*/ 429408 h 2332646"/>
              <a:gd name="connsiteX29" fmla="*/ 7886758 w 8041354"/>
              <a:gd name="connsiteY29" fmla="*/ 93945 h 2332646"/>
              <a:gd name="connsiteX30" fmla="*/ 7454610 w 8041354"/>
              <a:gd name="connsiteY30" fmla="*/ 100208 h 2332646"/>
              <a:gd name="connsiteX31" fmla="*/ 7423295 w 8041354"/>
              <a:gd name="connsiteY31" fmla="*/ 106471 h 2332646"/>
              <a:gd name="connsiteX32" fmla="*/ 7229142 w 8041354"/>
              <a:gd name="connsiteY32" fmla="*/ 112734 h 2332646"/>
              <a:gd name="connsiteX33" fmla="*/ 6859624 w 8041354"/>
              <a:gd name="connsiteY33" fmla="*/ 112734 h 2332646"/>
              <a:gd name="connsiteX34" fmla="*/ 6652945 w 8041354"/>
              <a:gd name="connsiteY34" fmla="*/ 106471 h 2332646"/>
              <a:gd name="connsiteX35" fmla="*/ 6164429 w 8041354"/>
              <a:gd name="connsiteY35" fmla="*/ 106471 h 2332646"/>
              <a:gd name="connsiteX36" fmla="*/ 5256293 w 8041354"/>
              <a:gd name="connsiteY36" fmla="*/ 100208 h 2332646"/>
              <a:gd name="connsiteX37" fmla="*/ 4631563 w 8041354"/>
              <a:gd name="connsiteY37" fmla="*/ 46527 h 2332646"/>
              <a:gd name="connsiteX38" fmla="*/ 3308495 w 8041354"/>
              <a:gd name="connsiteY38" fmla="*/ 43841 h 2332646"/>
              <a:gd name="connsiteX39" fmla="*/ 2343991 w 8041354"/>
              <a:gd name="connsiteY39" fmla="*/ 6263 h 2332646"/>
              <a:gd name="connsiteX40" fmla="*/ 1918082 w 8041354"/>
              <a:gd name="connsiteY40" fmla="*/ 0 h 2332646"/>
              <a:gd name="connsiteX41" fmla="*/ 1335646 w 8041354"/>
              <a:gd name="connsiteY41" fmla="*/ 43841 h 2332646"/>
              <a:gd name="connsiteX42" fmla="*/ 153565 w 8041354"/>
              <a:gd name="connsiteY42" fmla="*/ 27294 h 2332646"/>
              <a:gd name="connsiteX0" fmla="*/ 153565 w 8041354"/>
              <a:gd name="connsiteY0" fmla="*/ 27294 h 2337053"/>
              <a:gd name="connsiteX1" fmla="*/ 11190 w 8041354"/>
              <a:gd name="connsiteY1" fmla="*/ 289294 h 2337053"/>
              <a:gd name="connsiteX2" fmla="*/ 40978 w 8041354"/>
              <a:gd name="connsiteY2" fmla="*/ 624037 h 2337053"/>
              <a:gd name="connsiteX3" fmla="*/ 45465 w 8041354"/>
              <a:gd name="connsiteY3" fmla="*/ 883085 h 2337053"/>
              <a:gd name="connsiteX4" fmla="*/ 32939 w 8041354"/>
              <a:gd name="connsiteY4" fmla="*/ 1045923 h 2337053"/>
              <a:gd name="connsiteX5" fmla="*/ 14150 w 8041354"/>
              <a:gd name="connsiteY5" fmla="*/ 1221288 h 2337053"/>
              <a:gd name="connsiteX6" fmla="*/ 20413 w 8041354"/>
              <a:gd name="connsiteY6" fmla="*/ 1722329 h 2337053"/>
              <a:gd name="connsiteX7" fmla="*/ 14150 w 8041354"/>
              <a:gd name="connsiteY7" fmla="*/ 1979112 h 2337053"/>
              <a:gd name="connsiteX8" fmla="*/ 24740 w 8041354"/>
              <a:gd name="connsiteY8" fmla="*/ 2189740 h 2337053"/>
              <a:gd name="connsiteX9" fmla="*/ 62331 w 8041354"/>
              <a:gd name="connsiteY9" fmla="*/ 2303016 h 2337053"/>
              <a:gd name="connsiteX10" fmla="*/ 477383 w 8041354"/>
              <a:gd name="connsiteY10" fmla="*/ 2319654 h 2337053"/>
              <a:gd name="connsiteX11" fmla="*/ 997443 w 8041354"/>
              <a:gd name="connsiteY11" fmla="*/ 2323578 h 2337053"/>
              <a:gd name="connsiteX12" fmla="*/ 1415636 w 8041354"/>
              <a:gd name="connsiteY12" fmla="*/ 2324974 h 2337053"/>
              <a:gd name="connsiteX13" fmla="*/ 2059014 w 8041354"/>
              <a:gd name="connsiteY13" fmla="*/ 2329086 h 2337053"/>
              <a:gd name="connsiteX14" fmla="*/ 3593508 w 8041354"/>
              <a:gd name="connsiteY14" fmla="*/ 2317881 h 2337053"/>
              <a:gd name="connsiteX15" fmla="*/ 4383292 w 8041354"/>
              <a:gd name="connsiteY15" fmla="*/ 2316145 h 2337053"/>
              <a:gd name="connsiteX16" fmla="*/ 5437900 w 8041354"/>
              <a:gd name="connsiteY16" fmla="*/ 2320533 h 2337053"/>
              <a:gd name="connsiteX17" fmla="*/ 6508703 w 8041354"/>
              <a:gd name="connsiteY17" fmla="*/ 2317693 h 2337053"/>
              <a:gd name="connsiteX18" fmla="*/ 7499194 w 8041354"/>
              <a:gd name="connsiteY18" fmla="*/ 2334520 h 2337053"/>
              <a:gd name="connsiteX19" fmla="*/ 7914120 w 8041354"/>
              <a:gd name="connsiteY19" fmla="*/ 2320773 h 2337053"/>
              <a:gd name="connsiteX20" fmla="*/ 8037071 w 8041354"/>
              <a:gd name="connsiteY20" fmla="*/ 2223370 h 2337053"/>
              <a:gd name="connsiteX21" fmla="*/ 8012019 w 8041354"/>
              <a:gd name="connsiteY21" fmla="*/ 1954060 h 2337053"/>
              <a:gd name="connsiteX22" fmla="*/ 7999493 w 8041354"/>
              <a:gd name="connsiteY22" fmla="*/ 1822537 h 2337053"/>
              <a:gd name="connsiteX23" fmla="*/ 7993229 w 8041354"/>
              <a:gd name="connsiteY23" fmla="*/ 1640910 h 2337053"/>
              <a:gd name="connsiteX24" fmla="*/ 7993229 w 8041354"/>
              <a:gd name="connsiteY24" fmla="*/ 1453019 h 2337053"/>
              <a:gd name="connsiteX25" fmla="*/ 7968177 w 8041354"/>
              <a:gd name="connsiteY25" fmla="*/ 1321496 h 2337053"/>
              <a:gd name="connsiteX26" fmla="*/ 7955651 w 8041354"/>
              <a:gd name="connsiteY26" fmla="*/ 1208762 h 2337053"/>
              <a:gd name="connsiteX27" fmla="*/ 7961914 w 8041354"/>
              <a:gd name="connsiteY27" fmla="*/ 1014608 h 2337053"/>
              <a:gd name="connsiteX28" fmla="*/ 7972276 w 8041354"/>
              <a:gd name="connsiteY28" fmla="*/ 429408 h 2337053"/>
              <a:gd name="connsiteX29" fmla="*/ 7886758 w 8041354"/>
              <a:gd name="connsiteY29" fmla="*/ 93945 h 2337053"/>
              <a:gd name="connsiteX30" fmla="*/ 7454610 w 8041354"/>
              <a:gd name="connsiteY30" fmla="*/ 100208 h 2337053"/>
              <a:gd name="connsiteX31" fmla="*/ 7423295 w 8041354"/>
              <a:gd name="connsiteY31" fmla="*/ 106471 h 2337053"/>
              <a:gd name="connsiteX32" fmla="*/ 7229142 w 8041354"/>
              <a:gd name="connsiteY32" fmla="*/ 112734 h 2337053"/>
              <a:gd name="connsiteX33" fmla="*/ 6859624 w 8041354"/>
              <a:gd name="connsiteY33" fmla="*/ 112734 h 2337053"/>
              <a:gd name="connsiteX34" fmla="*/ 6652945 w 8041354"/>
              <a:gd name="connsiteY34" fmla="*/ 106471 h 2337053"/>
              <a:gd name="connsiteX35" fmla="*/ 6164429 w 8041354"/>
              <a:gd name="connsiteY35" fmla="*/ 106471 h 2337053"/>
              <a:gd name="connsiteX36" fmla="*/ 5256293 w 8041354"/>
              <a:gd name="connsiteY36" fmla="*/ 100208 h 2337053"/>
              <a:gd name="connsiteX37" fmla="*/ 4631563 w 8041354"/>
              <a:gd name="connsiteY37" fmla="*/ 46527 h 2337053"/>
              <a:gd name="connsiteX38" fmla="*/ 3308495 w 8041354"/>
              <a:gd name="connsiteY38" fmla="*/ 43841 h 2337053"/>
              <a:gd name="connsiteX39" fmla="*/ 2343991 w 8041354"/>
              <a:gd name="connsiteY39" fmla="*/ 6263 h 2337053"/>
              <a:gd name="connsiteX40" fmla="*/ 1918082 w 8041354"/>
              <a:gd name="connsiteY40" fmla="*/ 0 h 2337053"/>
              <a:gd name="connsiteX41" fmla="*/ 1335646 w 8041354"/>
              <a:gd name="connsiteY41" fmla="*/ 43841 h 2337053"/>
              <a:gd name="connsiteX42" fmla="*/ 153565 w 8041354"/>
              <a:gd name="connsiteY42" fmla="*/ 27294 h 2337053"/>
              <a:gd name="connsiteX0" fmla="*/ 153565 w 8037732"/>
              <a:gd name="connsiteY0" fmla="*/ 27294 h 2337206"/>
              <a:gd name="connsiteX1" fmla="*/ 11190 w 8037732"/>
              <a:gd name="connsiteY1" fmla="*/ 289294 h 2337206"/>
              <a:gd name="connsiteX2" fmla="*/ 40978 w 8037732"/>
              <a:gd name="connsiteY2" fmla="*/ 624037 h 2337206"/>
              <a:gd name="connsiteX3" fmla="*/ 45465 w 8037732"/>
              <a:gd name="connsiteY3" fmla="*/ 883085 h 2337206"/>
              <a:gd name="connsiteX4" fmla="*/ 32939 w 8037732"/>
              <a:gd name="connsiteY4" fmla="*/ 1045923 h 2337206"/>
              <a:gd name="connsiteX5" fmla="*/ 14150 w 8037732"/>
              <a:gd name="connsiteY5" fmla="*/ 1221288 h 2337206"/>
              <a:gd name="connsiteX6" fmla="*/ 20413 w 8037732"/>
              <a:gd name="connsiteY6" fmla="*/ 1722329 h 2337206"/>
              <a:gd name="connsiteX7" fmla="*/ 14150 w 8037732"/>
              <a:gd name="connsiteY7" fmla="*/ 1979112 h 2337206"/>
              <a:gd name="connsiteX8" fmla="*/ 24740 w 8037732"/>
              <a:gd name="connsiteY8" fmla="*/ 2189740 h 2337206"/>
              <a:gd name="connsiteX9" fmla="*/ 62331 w 8037732"/>
              <a:gd name="connsiteY9" fmla="*/ 2303016 h 2337206"/>
              <a:gd name="connsiteX10" fmla="*/ 477383 w 8037732"/>
              <a:gd name="connsiteY10" fmla="*/ 2319654 h 2337206"/>
              <a:gd name="connsiteX11" fmla="*/ 997443 w 8037732"/>
              <a:gd name="connsiteY11" fmla="*/ 2323578 h 2337206"/>
              <a:gd name="connsiteX12" fmla="*/ 1415636 w 8037732"/>
              <a:gd name="connsiteY12" fmla="*/ 2324974 h 2337206"/>
              <a:gd name="connsiteX13" fmla="*/ 2059014 w 8037732"/>
              <a:gd name="connsiteY13" fmla="*/ 2329086 h 2337206"/>
              <a:gd name="connsiteX14" fmla="*/ 3593508 w 8037732"/>
              <a:gd name="connsiteY14" fmla="*/ 2317881 h 2337206"/>
              <a:gd name="connsiteX15" fmla="*/ 4383292 w 8037732"/>
              <a:gd name="connsiteY15" fmla="*/ 2316145 h 2337206"/>
              <a:gd name="connsiteX16" fmla="*/ 5437900 w 8037732"/>
              <a:gd name="connsiteY16" fmla="*/ 2320533 h 2337206"/>
              <a:gd name="connsiteX17" fmla="*/ 6508703 w 8037732"/>
              <a:gd name="connsiteY17" fmla="*/ 2317693 h 2337206"/>
              <a:gd name="connsiteX18" fmla="*/ 7499194 w 8037732"/>
              <a:gd name="connsiteY18" fmla="*/ 2334520 h 2337206"/>
              <a:gd name="connsiteX19" fmla="*/ 7914120 w 8037732"/>
              <a:gd name="connsiteY19" fmla="*/ 2320773 h 2337206"/>
              <a:gd name="connsiteX20" fmla="*/ 7982645 w 8037732"/>
              <a:gd name="connsiteY20" fmla="*/ 2219406 h 2337206"/>
              <a:gd name="connsiteX21" fmla="*/ 8037071 w 8037732"/>
              <a:gd name="connsiteY21" fmla="*/ 2223370 h 2337206"/>
              <a:gd name="connsiteX22" fmla="*/ 8012019 w 8037732"/>
              <a:gd name="connsiteY22" fmla="*/ 1954060 h 2337206"/>
              <a:gd name="connsiteX23" fmla="*/ 7999493 w 8037732"/>
              <a:gd name="connsiteY23" fmla="*/ 1822537 h 2337206"/>
              <a:gd name="connsiteX24" fmla="*/ 7993229 w 8037732"/>
              <a:gd name="connsiteY24" fmla="*/ 1640910 h 2337206"/>
              <a:gd name="connsiteX25" fmla="*/ 7993229 w 8037732"/>
              <a:gd name="connsiteY25" fmla="*/ 1453019 h 2337206"/>
              <a:gd name="connsiteX26" fmla="*/ 7968177 w 8037732"/>
              <a:gd name="connsiteY26" fmla="*/ 1321496 h 2337206"/>
              <a:gd name="connsiteX27" fmla="*/ 7955651 w 8037732"/>
              <a:gd name="connsiteY27" fmla="*/ 1208762 h 2337206"/>
              <a:gd name="connsiteX28" fmla="*/ 7961914 w 8037732"/>
              <a:gd name="connsiteY28" fmla="*/ 1014608 h 2337206"/>
              <a:gd name="connsiteX29" fmla="*/ 7972276 w 8037732"/>
              <a:gd name="connsiteY29" fmla="*/ 429408 h 2337206"/>
              <a:gd name="connsiteX30" fmla="*/ 7886758 w 8037732"/>
              <a:gd name="connsiteY30" fmla="*/ 93945 h 2337206"/>
              <a:gd name="connsiteX31" fmla="*/ 7454610 w 8037732"/>
              <a:gd name="connsiteY31" fmla="*/ 100208 h 2337206"/>
              <a:gd name="connsiteX32" fmla="*/ 7423295 w 8037732"/>
              <a:gd name="connsiteY32" fmla="*/ 106471 h 2337206"/>
              <a:gd name="connsiteX33" fmla="*/ 7229142 w 8037732"/>
              <a:gd name="connsiteY33" fmla="*/ 112734 h 2337206"/>
              <a:gd name="connsiteX34" fmla="*/ 6859624 w 8037732"/>
              <a:gd name="connsiteY34" fmla="*/ 112734 h 2337206"/>
              <a:gd name="connsiteX35" fmla="*/ 6652945 w 8037732"/>
              <a:gd name="connsiteY35" fmla="*/ 106471 h 2337206"/>
              <a:gd name="connsiteX36" fmla="*/ 6164429 w 8037732"/>
              <a:gd name="connsiteY36" fmla="*/ 106471 h 2337206"/>
              <a:gd name="connsiteX37" fmla="*/ 5256293 w 8037732"/>
              <a:gd name="connsiteY37" fmla="*/ 100208 h 2337206"/>
              <a:gd name="connsiteX38" fmla="*/ 4631563 w 8037732"/>
              <a:gd name="connsiteY38" fmla="*/ 46527 h 2337206"/>
              <a:gd name="connsiteX39" fmla="*/ 3308495 w 8037732"/>
              <a:gd name="connsiteY39" fmla="*/ 43841 h 2337206"/>
              <a:gd name="connsiteX40" fmla="*/ 2343991 w 8037732"/>
              <a:gd name="connsiteY40" fmla="*/ 6263 h 2337206"/>
              <a:gd name="connsiteX41" fmla="*/ 1918082 w 8037732"/>
              <a:gd name="connsiteY41" fmla="*/ 0 h 2337206"/>
              <a:gd name="connsiteX42" fmla="*/ 1335646 w 8037732"/>
              <a:gd name="connsiteY42" fmla="*/ 43841 h 2337206"/>
              <a:gd name="connsiteX43" fmla="*/ 153565 w 8037732"/>
              <a:gd name="connsiteY43" fmla="*/ 27294 h 2337206"/>
              <a:gd name="connsiteX0" fmla="*/ 153565 w 8012435"/>
              <a:gd name="connsiteY0" fmla="*/ 27294 h 2337206"/>
              <a:gd name="connsiteX1" fmla="*/ 11190 w 8012435"/>
              <a:gd name="connsiteY1" fmla="*/ 289294 h 2337206"/>
              <a:gd name="connsiteX2" fmla="*/ 40978 w 8012435"/>
              <a:gd name="connsiteY2" fmla="*/ 624037 h 2337206"/>
              <a:gd name="connsiteX3" fmla="*/ 45465 w 8012435"/>
              <a:gd name="connsiteY3" fmla="*/ 883085 h 2337206"/>
              <a:gd name="connsiteX4" fmla="*/ 32939 w 8012435"/>
              <a:gd name="connsiteY4" fmla="*/ 1045923 h 2337206"/>
              <a:gd name="connsiteX5" fmla="*/ 14150 w 8012435"/>
              <a:gd name="connsiteY5" fmla="*/ 1221288 h 2337206"/>
              <a:gd name="connsiteX6" fmla="*/ 20413 w 8012435"/>
              <a:gd name="connsiteY6" fmla="*/ 1722329 h 2337206"/>
              <a:gd name="connsiteX7" fmla="*/ 14150 w 8012435"/>
              <a:gd name="connsiteY7" fmla="*/ 1979112 h 2337206"/>
              <a:gd name="connsiteX8" fmla="*/ 24740 w 8012435"/>
              <a:gd name="connsiteY8" fmla="*/ 2189740 h 2337206"/>
              <a:gd name="connsiteX9" fmla="*/ 62331 w 8012435"/>
              <a:gd name="connsiteY9" fmla="*/ 2303016 h 2337206"/>
              <a:gd name="connsiteX10" fmla="*/ 477383 w 8012435"/>
              <a:gd name="connsiteY10" fmla="*/ 2319654 h 2337206"/>
              <a:gd name="connsiteX11" fmla="*/ 997443 w 8012435"/>
              <a:gd name="connsiteY11" fmla="*/ 2323578 h 2337206"/>
              <a:gd name="connsiteX12" fmla="*/ 1415636 w 8012435"/>
              <a:gd name="connsiteY12" fmla="*/ 2324974 h 2337206"/>
              <a:gd name="connsiteX13" fmla="*/ 2059014 w 8012435"/>
              <a:gd name="connsiteY13" fmla="*/ 2329086 h 2337206"/>
              <a:gd name="connsiteX14" fmla="*/ 3593508 w 8012435"/>
              <a:gd name="connsiteY14" fmla="*/ 2317881 h 2337206"/>
              <a:gd name="connsiteX15" fmla="*/ 4383292 w 8012435"/>
              <a:gd name="connsiteY15" fmla="*/ 2316145 h 2337206"/>
              <a:gd name="connsiteX16" fmla="*/ 5437900 w 8012435"/>
              <a:gd name="connsiteY16" fmla="*/ 2320533 h 2337206"/>
              <a:gd name="connsiteX17" fmla="*/ 6508703 w 8012435"/>
              <a:gd name="connsiteY17" fmla="*/ 2317693 h 2337206"/>
              <a:gd name="connsiteX18" fmla="*/ 7499194 w 8012435"/>
              <a:gd name="connsiteY18" fmla="*/ 2334520 h 2337206"/>
              <a:gd name="connsiteX19" fmla="*/ 7914120 w 8012435"/>
              <a:gd name="connsiteY19" fmla="*/ 2320773 h 2337206"/>
              <a:gd name="connsiteX20" fmla="*/ 7982645 w 8012435"/>
              <a:gd name="connsiteY20" fmla="*/ 2219406 h 2337206"/>
              <a:gd name="connsiteX21" fmla="*/ 8012019 w 8012435"/>
              <a:gd name="connsiteY21" fmla="*/ 1954060 h 2337206"/>
              <a:gd name="connsiteX22" fmla="*/ 7999493 w 8012435"/>
              <a:gd name="connsiteY22" fmla="*/ 1822537 h 2337206"/>
              <a:gd name="connsiteX23" fmla="*/ 7993229 w 8012435"/>
              <a:gd name="connsiteY23" fmla="*/ 1640910 h 2337206"/>
              <a:gd name="connsiteX24" fmla="*/ 7993229 w 8012435"/>
              <a:gd name="connsiteY24" fmla="*/ 1453019 h 2337206"/>
              <a:gd name="connsiteX25" fmla="*/ 7968177 w 8012435"/>
              <a:gd name="connsiteY25" fmla="*/ 1321496 h 2337206"/>
              <a:gd name="connsiteX26" fmla="*/ 7955651 w 8012435"/>
              <a:gd name="connsiteY26" fmla="*/ 1208762 h 2337206"/>
              <a:gd name="connsiteX27" fmla="*/ 7961914 w 8012435"/>
              <a:gd name="connsiteY27" fmla="*/ 1014608 h 2337206"/>
              <a:gd name="connsiteX28" fmla="*/ 7972276 w 8012435"/>
              <a:gd name="connsiteY28" fmla="*/ 429408 h 2337206"/>
              <a:gd name="connsiteX29" fmla="*/ 7886758 w 8012435"/>
              <a:gd name="connsiteY29" fmla="*/ 93945 h 2337206"/>
              <a:gd name="connsiteX30" fmla="*/ 7454610 w 8012435"/>
              <a:gd name="connsiteY30" fmla="*/ 100208 h 2337206"/>
              <a:gd name="connsiteX31" fmla="*/ 7423295 w 8012435"/>
              <a:gd name="connsiteY31" fmla="*/ 106471 h 2337206"/>
              <a:gd name="connsiteX32" fmla="*/ 7229142 w 8012435"/>
              <a:gd name="connsiteY32" fmla="*/ 112734 h 2337206"/>
              <a:gd name="connsiteX33" fmla="*/ 6859624 w 8012435"/>
              <a:gd name="connsiteY33" fmla="*/ 112734 h 2337206"/>
              <a:gd name="connsiteX34" fmla="*/ 6652945 w 8012435"/>
              <a:gd name="connsiteY34" fmla="*/ 106471 h 2337206"/>
              <a:gd name="connsiteX35" fmla="*/ 6164429 w 8012435"/>
              <a:gd name="connsiteY35" fmla="*/ 106471 h 2337206"/>
              <a:gd name="connsiteX36" fmla="*/ 5256293 w 8012435"/>
              <a:gd name="connsiteY36" fmla="*/ 100208 h 2337206"/>
              <a:gd name="connsiteX37" fmla="*/ 4631563 w 8012435"/>
              <a:gd name="connsiteY37" fmla="*/ 46527 h 2337206"/>
              <a:gd name="connsiteX38" fmla="*/ 3308495 w 8012435"/>
              <a:gd name="connsiteY38" fmla="*/ 43841 h 2337206"/>
              <a:gd name="connsiteX39" fmla="*/ 2343991 w 8012435"/>
              <a:gd name="connsiteY39" fmla="*/ 6263 h 2337206"/>
              <a:gd name="connsiteX40" fmla="*/ 1918082 w 8012435"/>
              <a:gd name="connsiteY40" fmla="*/ 0 h 2337206"/>
              <a:gd name="connsiteX41" fmla="*/ 1335646 w 8012435"/>
              <a:gd name="connsiteY41" fmla="*/ 43841 h 2337206"/>
              <a:gd name="connsiteX42" fmla="*/ 153565 w 8012435"/>
              <a:gd name="connsiteY42" fmla="*/ 27294 h 2337206"/>
              <a:gd name="connsiteX0" fmla="*/ 153565 w 8001288"/>
              <a:gd name="connsiteY0" fmla="*/ 27294 h 2337206"/>
              <a:gd name="connsiteX1" fmla="*/ 11190 w 8001288"/>
              <a:gd name="connsiteY1" fmla="*/ 289294 h 2337206"/>
              <a:gd name="connsiteX2" fmla="*/ 40978 w 8001288"/>
              <a:gd name="connsiteY2" fmla="*/ 624037 h 2337206"/>
              <a:gd name="connsiteX3" fmla="*/ 45465 w 8001288"/>
              <a:gd name="connsiteY3" fmla="*/ 883085 h 2337206"/>
              <a:gd name="connsiteX4" fmla="*/ 32939 w 8001288"/>
              <a:gd name="connsiteY4" fmla="*/ 1045923 h 2337206"/>
              <a:gd name="connsiteX5" fmla="*/ 14150 w 8001288"/>
              <a:gd name="connsiteY5" fmla="*/ 1221288 h 2337206"/>
              <a:gd name="connsiteX6" fmla="*/ 20413 w 8001288"/>
              <a:gd name="connsiteY6" fmla="*/ 1722329 h 2337206"/>
              <a:gd name="connsiteX7" fmla="*/ 14150 w 8001288"/>
              <a:gd name="connsiteY7" fmla="*/ 1979112 h 2337206"/>
              <a:gd name="connsiteX8" fmla="*/ 24740 w 8001288"/>
              <a:gd name="connsiteY8" fmla="*/ 2189740 h 2337206"/>
              <a:gd name="connsiteX9" fmla="*/ 62331 w 8001288"/>
              <a:gd name="connsiteY9" fmla="*/ 2303016 h 2337206"/>
              <a:gd name="connsiteX10" fmla="*/ 477383 w 8001288"/>
              <a:gd name="connsiteY10" fmla="*/ 2319654 h 2337206"/>
              <a:gd name="connsiteX11" fmla="*/ 997443 w 8001288"/>
              <a:gd name="connsiteY11" fmla="*/ 2323578 h 2337206"/>
              <a:gd name="connsiteX12" fmla="*/ 1415636 w 8001288"/>
              <a:gd name="connsiteY12" fmla="*/ 2324974 h 2337206"/>
              <a:gd name="connsiteX13" fmla="*/ 2059014 w 8001288"/>
              <a:gd name="connsiteY13" fmla="*/ 2329086 h 2337206"/>
              <a:gd name="connsiteX14" fmla="*/ 3593508 w 8001288"/>
              <a:gd name="connsiteY14" fmla="*/ 2317881 h 2337206"/>
              <a:gd name="connsiteX15" fmla="*/ 4383292 w 8001288"/>
              <a:gd name="connsiteY15" fmla="*/ 2316145 h 2337206"/>
              <a:gd name="connsiteX16" fmla="*/ 5437900 w 8001288"/>
              <a:gd name="connsiteY16" fmla="*/ 2320533 h 2337206"/>
              <a:gd name="connsiteX17" fmla="*/ 6508703 w 8001288"/>
              <a:gd name="connsiteY17" fmla="*/ 2317693 h 2337206"/>
              <a:gd name="connsiteX18" fmla="*/ 7499194 w 8001288"/>
              <a:gd name="connsiteY18" fmla="*/ 2334520 h 2337206"/>
              <a:gd name="connsiteX19" fmla="*/ 7914120 w 8001288"/>
              <a:gd name="connsiteY19" fmla="*/ 2320773 h 2337206"/>
              <a:gd name="connsiteX20" fmla="*/ 7982645 w 8001288"/>
              <a:gd name="connsiteY20" fmla="*/ 2219406 h 2337206"/>
              <a:gd name="connsiteX21" fmla="*/ 7956623 w 8001288"/>
              <a:gd name="connsiteY21" fmla="*/ 1941157 h 2337206"/>
              <a:gd name="connsiteX22" fmla="*/ 7999493 w 8001288"/>
              <a:gd name="connsiteY22" fmla="*/ 1822537 h 2337206"/>
              <a:gd name="connsiteX23" fmla="*/ 7993229 w 8001288"/>
              <a:gd name="connsiteY23" fmla="*/ 1640910 h 2337206"/>
              <a:gd name="connsiteX24" fmla="*/ 7993229 w 8001288"/>
              <a:gd name="connsiteY24" fmla="*/ 1453019 h 2337206"/>
              <a:gd name="connsiteX25" fmla="*/ 7968177 w 8001288"/>
              <a:gd name="connsiteY25" fmla="*/ 1321496 h 2337206"/>
              <a:gd name="connsiteX26" fmla="*/ 7955651 w 8001288"/>
              <a:gd name="connsiteY26" fmla="*/ 1208762 h 2337206"/>
              <a:gd name="connsiteX27" fmla="*/ 7961914 w 8001288"/>
              <a:gd name="connsiteY27" fmla="*/ 1014608 h 2337206"/>
              <a:gd name="connsiteX28" fmla="*/ 7972276 w 8001288"/>
              <a:gd name="connsiteY28" fmla="*/ 429408 h 2337206"/>
              <a:gd name="connsiteX29" fmla="*/ 7886758 w 8001288"/>
              <a:gd name="connsiteY29" fmla="*/ 93945 h 2337206"/>
              <a:gd name="connsiteX30" fmla="*/ 7454610 w 8001288"/>
              <a:gd name="connsiteY30" fmla="*/ 100208 h 2337206"/>
              <a:gd name="connsiteX31" fmla="*/ 7423295 w 8001288"/>
              <a:gd name="connsiteY31" fmla="*/ 106471 h 2337206"/>
              <a:gd name="connsiteX32" fmla="*/ 7229142 w 8001288"/>
              <a:gd name="connsiteY32" fmla="*/ 112734 h 2337206"/>
              <a:gd name="connsiteX33" fmla="*/ 6859624 w 8001288"/>
              <a:gd name="connsiteY33" fmla="*/ 112734 h 2337206"/>
              <a:gd name="connsiteX34" fmla="*/ 6652945 w 8001288"/>
              <a:gd name="connsiteY34" fmla="*/ 106471 h 2337206"/>
              <a:gd name="connsiteX35" fmla="*/ 6164429 w 8001288"/>
              <a:gd name="connsiteY35" fmla="*/ 106471 h 2337206"/>
              <a:gd name="connsiteX36" fmla="*/ 5256293 w 8001288"/>
              <a:gd name="connsiteY36" fmla="*/ 100208 h 2337206"/>
              <a:gd name="connsiteX37" fmla="*/ 4631563 w 8001288"/>
              <a:gd name="connsiteY37" fmla="*/ 46527 h 2337206"/>
              <a:gd name="connsiteX38" fmla="*/ 3308495 w 8001288"/>
              <a:gd name="connsiteY38" fmla="*/ 43841 h 2337206"/>
              <a:gd name="connsiteX39" fmla="*/ 2343991 w 8001288"/>
              <a:gd name="connsiteY39" fmla="*/ 6263 h 2337206"/>
              <a:gd name="connsiteX40" fmla="*/ 1918082 w 8001288"/>
              <a:gd name="connsiteY40" fmla="*/ 0 h 2337206"/>
              <a:gd name="connsiteX41" fmla="*/ 1335646 w 8001288"/>
              <a:gd name="connsiteY41" fmla="*/ 43841 h 2337206"/>
              <a:gd name="connsiteX42" fmla="*/ 153565 w 8001288"/>
              <a:gd name="connsiteY42" fmla="*/ 27294 h 2337206"/>
              <a:gd name="connsiteX0" fmla="*/ 153565 w 7995530"/>
              <a:gd name="connsiteY0" fmla="*/ 27294 h 2337206"/>
              <a:gd name="connsiteX1" fmla="*/ 11190 w 7995530"/>
              <a:gd name="connsiteY1" fmla="*/ 289294 h 2337206"/>
              <a:gd name="connsiteX2" fmla="*/ 40978 w 7995530"/>
              <a:gd name="connsiteY2" fmla="*/ 624037 h 2337206"/>
              <a:gd name="connsiteX3" fmla="*/ 45465 w 7995530"/>
              <a:gd name="connsiteY3" fmla="*/ 883085 h 2337206"/>
              <a:gd name="connsiteX4" fmla="*/ 32939 w 7995530"/>
              <a:gd name="connsiteY4" fmla="*/ 1045923 h 2337206"/>
              <a:gd name="connsiteX5" fmla="*/ 14150 w 7995530"/>
              <a:gd name="connsiteY5" fmla="*/ 1221288 h 2337206"/>
              <a:gd name="connsiteX6" fmla="*/ 20413 w 7995530"/>
              <a:gd name="connsiteY6" fmla="*/ 1722329 h 2337206"/>
              <a:gd name="connsiteX7" fmla="*/ 14150 w 7995530"/>
              <a:gd name="connsiteY7" fmla="*/ 1979112 h 2337206"/>
              <a:gd name="connsiteX8" fmla="*/ 24740 w 7995530"/>
              <a:gd name="connsiteY8" fmla="*/ 2189740 h 2337206"/>
              <a:gd name="connsiteX9" fmla="*/ 62331 w 7995530"/>
              <a:gd name="connsiteY9" fmla="*/ 2303016 h 2337206"/>
              <a:gd name="connsiteX10" fmla="*/ 477383 w 7995530"/>
              <a:gd name="connsiteY10" fmla="*/ 2319654 h 2337206"/>
              <a:gd name="connsiteX11" fmla="*/ 997443 w 7995530"/>
              <a:gd name="connsiteY11" fmla="*/ 2323578 h 2337206"/>
              <a:gd name="connsiteX12" fmla="*/ 1415636 w 7995530"/>
              <a:gd name="connsiteY12" fmla="*/ 2324974 h 2337206"/>
              <a:gd name="connsiteX13" fmla="*/ 2059014 w 7995530"/>
              <a:gd name="connsiteY13" fmla="*/ 2329086 h 2337206"/>
              <a:gd name="connsiteX14" fmla="*/ 3593508 w 7995530"/>
              <a:gd name="connsiteY14" fmla="*/ 2317881 h 2337206"/>
              <a:gd name="connsiteX15" fmla="*/ 4383292 w 7995530"/>
              <a:gd name="connsiteY15" fmla="*/ 2316145 h 2337206"/>
              <a:gd name="connsiteX16" fmla="*/ 5437900 w 7995530"/>
              <a:gd name="connsiteY16" fmla="*/ 2320533 h 2337206"/>
              <a:gd name="connsiteX17" fmla="*/ 6508703 w 7995530"/>
              <a:gd name="connsiteY17" fmla="*/ 2317693 h 2337206"/>
              <a:gd name="connsiteX18" fmla="*/ 7499194 w 7995530"/>
              <a:gd name="connsiteY18" fmla="*/ 2334520 h 2337206"/>
              <a:gd name="connsiteX19" fmla="*/ 7914120 w 7995530"/>
              <a:gd name="connsiteY19" fmla="*/ 2320773 h 2337206"/>
              <a:gd name="connsiteX20" fmla="*/ 7982645 w 7995530"/>
              <a:gd name="connsiteY20" fmla="*/ 2219406 h 2337206"/>
              <a:gd name="connsiteX21" fmla="*/ 7956623 w 7995530"/>
              <a:gd name="connsiteY21" fmla="*/ 1941157 h 2337206"/>
              <a:gd name="connsiteX22" fmla="*/ 7982874 w 7995530"/>
              <a:gd name="connsiteY22" fmla="*/ 1807483 h 2337206"/>
              <a:gd name="connsiteX23" fmla="*/ 7993229 w 7995530"/>
              <a:gd name="connsiteY23" fmla="*/ 1640910 h 2337206"/>
              <a:gd name="connsiteX24" fmla="*/ 7993229 w 7995530"/>
              <a:gd name="connsiteY24" fmla="*/ 1453019 h 2337206"/>
              <a:gd name="connsiteX25" fmla="*/ 7968177 w 7995530"/>
              <a:gd name="connsiteY25" fmla="*/ 1321496 h 2337206"/>
              <a:gd name="connsiteX26" fmla="*/ 7955651 w 7995530"/>
              <a:gd name="connsiteY26" fmla="*/ 1208762 h 2337206"/>
              <a:gd name="connsiteX27" fmla="*/ 7961914 w 7995530"/>
              <a:gd name="connsiteY27" fmla="*/ 1014608 h 2337206"/>
              <a:gd name="connsiteX28" fmla="*/ 7972276 w 7995530"/>
              <a:gd name="connsiteY28" fmla="*/ 429408 h 2337206"/>
              <a:gd name="connsiteX29" fmla="*/ 7886758 w 7995530"/>
              <a:gd name="connsiteY29" fmla="*/ 93945 h 2337206"/>
              <a:gd name="connsiteX30" fmla="*/ 7454610 w 7995530"/>
              <a:gd name="connsiteY30" fmla="*/ 100208 h 2337206"/>
              <a:gd name="connsiteX31" fmla="*/ 7423295 w 7995530"/>
              <a:gd name="connsiteY31" fmla="*/ 106471 h 2337206"/>
              <a:gd name="connsiteX32" fmla="*/ 7229142 w 7995530"/>
              <a:gd name="connsiteY32" fmla="*/ 112734 h 2337206"/>
              <a:gd name="connsiteX33" fmla="*/ 6859624 w 7995530"/>
              <a:gd name="connsiteY33" fmla="*/ 112734 h 2337206"/>
              <a:gd name="connsiteX34" fmla="*/ 6652945 w 7995530"/>
              <a:gd name="connsiteY34" fmla="*/ 106471 h 2337206"/>
              <a:gd name="connsiteX35" fmla="*/ 6164429 w 7995530"/>
              <a:gd name="connsiteY35" fmla="*/ 106471 h 2337206"/>
              <a:gd name="connsiteX36" fmla="*/ 5256293 w 7995530"/>
              <a:gd name="connsiteY36" fmla="*/ 100208 h 2337206"/>
              <a:gd name="connsiteX37" fmla="*/ 4631563 w 7995530"/>
              <a:gd name="connsiteY37" fmla="*/ 46527 h 2337206"/>
              <a:gd name="connsiteX38" fmla="*/ 3308495 w 7995530"/>
              <a:gd name="connsiteY38" fmla="*/ 43841 h 2337206"/>
              <a:gd name="connsiteX39" fmla="*/ 2343991 w 7995530"/>
              <a:gd name="connsiteY39" fmla="*/ 6263 h 2337206"/>
              <a:gd name="connsiteX40" fmla="*/ 1918082 w 7995530"/>
              <a:gd name="connsiteY40" fmla="*/ 0 h 2337206"/>
              <a:gd name="connsiteX41" fmla="*/ 1335646 w 7995530"/>
              <a:gd name="connsiteY41" fmla="*/ 43841 h 2337206"/>
              <a:gd name="connsiteX42" fmla="*/ 153565 w 7995530"/>
              <a:gd name="connsiteY42" fmla="*/ 27294 h 2337206"/>
              <a:gd name="connsiteX0" fmla="*/ 153565 w 7993291"/>
              <a:gd name="connsiteY0" fmla="*/ 27294 h 2337206"/>
              <a:gd name="connsiteX1" fmla="*/ 11190 w 7993291"/>
              <a:gd name="connsiteY1" fmla="*/ 289294 h 2337206"/>
              <a:gd name="connsiteX2" fmla="*/ 40978 w 7993291"/>
              <a:gd name="connsiteY2" fmla="*/ 624037 h 2337206"/>
              <a:gd name="connsiteX3" fmla="*/ 45465 w 7993291"/>
              <a:gd name="connsiteY3" fmla="*/ 883085 h 2337206"/>
              <a:gd name="connsiteX4" fmla="*/ 32939 w 7993291"/>
              <a:gd name="connsiteY4" fmla="*/ 1045923 h 2337206"/>
              <a:gd name="connsiteX5" fmla="*/ 14150 w 7993291"/>
              <a:gd name="connsiteY5" fmla="*/ 1221288 h 2337206"/>
              <a:gd name="connsiteX6" fmla="*/ 20413 w 7993291"/>
              <a:gd name="connsiteY6" fmla="*/ 1722329 h 2337206"/>
              <a:gd name="connsiteX7" fmla="*/ 14150 w 7993291"/>
              <a:gd name="connsiteY7" fmla="*/ 1979112 h 2337206"/>
              <a:gd name="connsiteX8" fmla="*/ 24740 w 7993291"/>
              <a:gd name="connsiteY8" fmla="*/ 2189740 h 2337206"/>
              <a:gd name="connsiteX9" fmla="*/ 62331 w 7993291"/>
              <a:gd name="connsiteY9" fmla="*/ 2303016 h 2337206"/>
              <a:gd name="connsiteX10" fmla="*/ 477383 w 7993291"/>
              <a:gd name="connsiteY10" fmla="*/ 2319654 h 2337206"/>
              <a:gd name="connsiteX11" fmla="*/ 997443 w 7993291"/>
              <a:gd name="connsiteY11" fmla="*/ 2323578 h 2337206"/>
              <a:gd name="connsiteX12" fmla="*/ 1415636 w 7993291"/>
              <a:gd name="connsiteY12" fmla="*/ 2324974 h 2337206"/>
              <a:gd name="connsiteX13" fmla="*/ 2059014 w 7993291"/>
              <a:gd name="connsiteY13" fmla="*/ 2329086 h 2337206"/>
              <a:gd name="connsiteX14" fmla="*/ 3593508 w 7993291"/>
              <a:gd name="connsiteY14" fmla="*/ 2317881 h 2337206"/>
              <a:gd name="connsiteX15" fmla="*/ 4383292 w 7993291"/>
              <a:gd name="connsiteY15" fmla="*/ 2316145 h 2337206"/>
              <a:gd name="connsiteX16" fmla="*/ 5437900 w 7993291"/>
              <a:gd name="connsiteY16" fmla="*/ 2320533 h 2337206"/>
              <a:gd name="connsiteX17" fmla="*/ 6508703 w 7993291"/>
              <a:gd name="connsiteY17" fmla="*/ 2317693 h 2337206"/>
              <a:gd name="connsiteX18" fmla="*/ 7499194 w 7993291"/>
              <a:gd name="connsiteY18" fmla="*/ 2334520 h 2337206"/>
              <a:gd name="connsiteX19" fmla="*/ 7914120 w 7993291"/>
              <a:gd name="connsiteY19" fmla="*/ 2320773 h 2337206"/>
              <a:gd name="connsiteX20" fmla="*/ 7982645 w 7993291"/>
              <a:gd name="connsiteY20" fmla="*/ 2219406 h 2337206"/>
              <a:gd name="connsiteX21" fmla="*/ 7956623 w 7993291"/>
              <a:gd name="connsiteY21" fmla="*/ 1941157 h 2337206"/>
              <a:gd name="connsiteX22" fmla="*/ 7982874 w 7993291"/>
              <a:gd name="connsiteY22" fmla="*/ 1807483 h 2337206"/>
              <a:gd name="connsiteX23" fmla="*/ 7959991 w 7993291"/>
              <a:gd name="connsiteY23" fmla="*/ 1617254 h 2337206"/>
              <a:gd name="connsiteX24" fmla="*/ 7993229 w 7993291"/>
              <a:gd name="connsiteY24" fmla="*/ 1453019 h 2337206"/>
              <a:gd name="connsiteX25" fmla="*/ 7968177 w 7993291"/>
              <a:gd name="connsiteY25" fmla="*/ 1321496 h 2337206"/>
              <a:gd name="connsiteX26" fmla="*/ 7955651 w 7993291"/>
              <a:gd name="connsiteY26" fmla="*/ 1208762 h 2337206"/>
              <a:gd name="connsiteX27" fmla="*/ 7961914 w 7993291"/>
              <a:gd name="connsiteY27" fmla="*/ 1014608 h 2337206"/>
              <a:gd name="connsiteX28" fmla="*/ 7972276 w 7993291"/>
              <a:gd name="connsiteY28" fmla="*/ 429408 h 2337206"/>
              <a:gd name="connsiteX29" fmla="*/ 7886758 w 7993291"/>
              <a:gd name="connsiteY29" fmla="*/ 93945 h 2337206"/>
              <a:gd name="connsiteX30" fmla="*/ 7454610 w 7993291"/>
              <a:gd name="connsiteY30" fmla="*/ 100208 h 2337206"/>
              <a:gd name="connsiteX31" fmla="*/ 7423295 w 7993291"/>
              <a:gd name="connsiteY31" fmla="*/ 106471 h 2337206"/>
              <a:gd name="connsiteX32" fmla="*/ 7229142 w 7993291"/>
              <a:gd name="connsiteY32" fmla="*/ 112734 h 2337206"/>
              <a:gd name="connsiteX33" fmla="*/ 6859624 w 7993291"/>
              <a:gd name="connsiteY33" fmla="*/ 112734 h 2337206"/>
              <a:gd name="connsiteX34" fmla="*/ 6652945 w 7993291"/>
              <a:gd name="connsiteY34" fmla="*/ 106471 h 2337206"/>
              <a:gd name="connsiteX35" fmla="*/ 6164429 w 7993291"/>
              <a:gd name="connsiteY35" fmla="*/ 106471 h 2337206"/>
              <a:gd name="connsiteX36" fmla="*/ 5256293 w 7993291"/>
              <a:gd name="connsiteY36" fmla="*/ 100208 h 2337206"/>
              <a:gd name="connsiteX37" fmla="*/ 4631563 w 7993291"/>
              <a:gd name="connsiteY37" fmla="*/ 46527 h 2337206"/>
              <a:gd name="connsiteX38" fmla="*/ 3308495 w 7993291"/>
              <a:gd name="connsiteY38" fmla="*/ 43841 h 2337206"/>
              <a:gd name="connsiteX39" fmla="*/ 2343991 w 7993291"/>
              <a:gd name="connsiteY39" fmla="*/ 6263 h 2337206"/>
              <a:gd name="connsiteX40" fmla="*/ 1918082 w 7993291"/>
              <a:gd name="connsiteY40" fmla="*/ 0 h 2337206"/>
              <a:gd name="connsiteX41" fmla="*/ 1335646 w 7993291"/>
              <a:gd name="connsiteY41" fmla="*/ 43841 h 2337206"/>
              <a:gd name="connsiteX42" fmla="*/ 153565 w 7993291"/>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886758 w 7987772"/>
              <a:gd name="connsiteY29" fmla="*/ 93945 h 2337206"/>
              <a:gd name="connsiteX30" fmla="*/ 7454610 w 7987772"/>
              <a:gd name="connsiteY30" fmla="*/ 10020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54610 w 7987772"/>
              <a:gd name="connsiteY30" fmla="*/ 10020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423295 w 7987772"/>
              <a:gd name="connsiteY31" fmla="*/ 10647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295882 w 7987772"/>
              <a:gd name="connsiteY31" fmla="*/ 69911 h 2337206"/>
              <a:gd name="connsiteX32" fmla="*/ 7229142 w 7987772"/>
              <a:gd name="connsiteY32" fmla="*/ 112734 h 2337206"/>
              <a:gd name="connsiteX33" fmla="*/ 6859624 w 7987772"/>
              <a:gd name="connsiteY33" fmla="*/ 112734 h 2337206"/>
              <a:gd name="connsiteX34" fmla="*/ 6652945 w 7987772"/>
              <a:gd name="connsiteY34" fmla="*/ 106471 h 2337206"/>
              <a:gd name="connsiteX35" fmla="*/ 6164429 w 7987772"/>
              <a:gd name="connsiteY35" fmla="*/ 106471 h 2337206"/>
              <a:gd name="connsiteX36" fmla="*/ 5256293 w 7987772"/>
              <a:gd name="connsiteY36" fmla="*/ 100208 h 2337206"/>
              <a:gd name="connsiteX37" fmla="*/ 4631563 w 7987772"/>
              <a:gd name="connsiteY37" fmla="*/ 46527 h 2337206"/>
              <a:gd name="connsiteX38" fmla="*/ 3308495 w 7987772"/>
              <a:gd name="connsiteY38" fmla="*/ 43841 h 2337206"/>
              <a:gd name="connsiteX39" fmla="*/ 2343991 w 7987772"/>
              <a:gd name="connsiteY39" fmla="*/ 6263 h 2337206"/>
              <a:gd name="connsiteX40" fmla="*/ 1918082 w 7987772"/>
              <a:gd name="connsiteY40" fmla="*/ 0 h 2337206"/>
              <a:gd name="connsiteX41" fmla="*/ 1335646 w 7987772"/>
              <a:gd name="connsiteY41" fmla="*/ 43841 h 2337206"/>
              <a:gd name="connsiteX42" fmla="*/ 153565 w 7987772"/>
              <a:gd name="connsiteY42"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82308 w 7987772"/>
              <a:gd name="connsiteY30" fmla="*/ 63648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229142 w 7987772"/>
              <a:gd name="connsiteY31" fmla="*/ 11273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7074032 w 7987772"/>
              <a:gd name="connsiteY31" fmla="*/ 39614 h 2337206"/>
              <a:gd name="connsiteX32" fmla="*/ 6859624 w 7987772"/>
              <a:gd name="connsiteY32" fmla="*/ 112734 h 2337206"/>
              <a:gd name="connsiteX33" fmla="*/ 6652945 w 7987772"/>
              <a:gd name="connsiteY33" fmla="*/ 106471 h 2337206"/>
              <a:gd name="connsiteX34" fmla="*/ 6164429 w 7987772"/>
              <a:gd name="connsiteY34" fmla="*/ 106471 h 2337206"/>
              <a:gd name="connsiteX35" fmla="*/ 5256293 w 7987772"/>
              <a:gd name="connsiteY35" fmla="*/ 100208 h 2337206"/>
              <a:gd name="connsiteX36" fmla="*/ 4631563 w 7987772"/>
              <a:gd name="connsiteY36" fmla="*/ 46527 h 2337206"/>
              <a:gd name="connsiteX37" fmla="*/ 3308495 w 7987772"/>
              <a:gd name="connsiteY37" fmla="*/ 43841 h 2337206"/>
              <a:gd name="connsiteX38" fmla="*/ 2343991 w 7987772"/>
              <a:gd name="connsiteY38" fmla="*/ 6263 h 2337206"/>
              <a:gd name="connsiteX39" fmla="*/ 1918082 w 7987772"/>
              <a:gd name="connsiteY39" fmla="*/ 0 h 2337206"/>
              <a:gd name="connsiteX40" fmla="*/ 1335646 w 7987772"/>
              <a:gd name="connsiteY40" fmla="*/ 43841 h 2337206"/>
              <a:gd name="connsiteX41" fmla="*/ 153565 w 7987772"/>
              <a:gd name="connsiteY41"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6859624 w 7987772"/>
              <a:gd name="connsiteY31" fmla="*/ 112734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476768 w 7987772"/>
              <a:gd name="connsiteY30" fmla="*/ 31389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25536 w 7987772"/>
              <a:gd name="connsiteY29" fmla="*/ 27277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70289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70289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652945 w 7987772"/>
              <a:gd name="connsiteY32" fmla="*/ 106471 h 2337206"/>
              <a:gd name="connsiteX33" fmla="*/ 6164429 w 7987772"/>
              <a:gd name="connsiteY33" fmla="*/ 106471 h 2337206"/>
              <a:gd name="connsiteX34" fmla="*/ 5256293 w 7987772"/>
              <a:gd name="connsiteY34" fmla="*/ 100208 h 2337206"/>
              <a:gd name="connsiteX35" fmla="*/ 4631563 w 7987772"/>
              <a:gd name="connsiteY35" fmla="*/ 46527 h 2337206"/>
              <a:gd name="connsiteX36" fmla="*/ 3308495 w 7987772"/>
              <a:gd name="connsiteY36" fmla="*/ 43841 h 2337206"/>
              <a:gd name="connsiteX37" fmla="*/ 2343991 w 7987772"/>
              <a:gd name="connsiteY37" fmla="*/ 6263 h 2337206"/>
              <a:gd name="connsiteX38" fmla="*/ 1918082 w 7987772"/>
              <a:gd name="connsiteY38" fmla="*/ 0 h 2337206"/>
              <a:gd name="connsiteX39" fmla="*/ 1335646 w 7987772"/>
              <a:gd name="connsiteY39" fmla="*/ 43841 h 2337206"/>
              <a:gd name="connsiteX40" fmla="*/ 153565 w 7987772"/>
              <a:gd name="connsiteY40"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164429 w 7987772"/>
              <a:gd name="connsiteY32" fmla="*/ 106471 h 2337206"/>
              <a:gd name="connsiteX33" fmla="*/ 5256293 w 7987772"/>
              <a:gd name="connsiteY33" fmla="*/ 100208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100208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631563 w 7987772"/>
              <a:gd name="connsiteY34" fmla="*/ 46527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308495 w 7987772"/>
              <a:gd name="connsiteY35" fmla="*/ 43841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192162 w 7987772"/>
              <a:gd name="connsiteY35" fmla="*/ 33088 h 2337206"/>
              <a:gd name="connsiteX36" fmla="*/ 2343991 w 7987772"/>
              <a:gd name="connsiteY36" fmla="*/ 6263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294 h 2337206"/>
              <a:gd name="connsiteX1" fmla="*/ 11190 w 7987772"/>
              <a:gd name="connsiteY1" fmla="*/ 289294 h 2337206"/>
              <a:gd name="connsiteX2" fmla="*/ 40978 w 7987772"/>
              <a:gd name="connsiteY2" fmla="*/ 624037 h 2337206"/>
              <a:gd name="connsiteX3" fmla="*/ 45465 w 7987772"/>
              <a:gd name="connsiteY3" fmla="*/ 883085 h 2337206"/>
              <a:gd name="connsiteX4" fmla="*/ 32939 w 7987772"/>
              <a:gd name="connsiteY4" fmla="*/ 1045923 h 2337206"/>
              <a:gd name="connsiteX5" fmla="*/ 14150 w 7987772"/>
              <a:gd name="connsiteY5" fmla="*/ 1221288 h 2337206"/>
              <a:gd name="connsiteX6" fmla="*/ 20413 w 7987772"/>
              <a:gd name="connsiteY6" fmla="*/ 1722329 h 2337206"/>
              <a:gd name="connsiteX7" fmla="*/ 14150 w 7987772"/>
              <a:gd name="connsiteY7" fmla="*/ 1979112 h 2337206"/>
              <a:gd name="connsiteX8" fmla="*/ 24740 w 7987772"/>
              <a:gd name="connsiteY8" fmla="*/ 2189740 h 2337206"/>
              <a:gd name="connsiteX9" fmla="*/ 62331 w 7987772"/>
              <a:gd name="connsiteY9" fmla="*/ 2303016 h 2337206"/>
              <a:gd name="connsiteX10" fmla="*/ 477383 w 7987772"/>
              <a:gd name="connsiteY10" fmla="*/ 2319654 h 2337206"/>
              <a:gd name="connsiteX11" fmla="*/ 997443 w 7987772"/>
              <a:gd name="connsiteY11" fmla="*/ 2323578 h 2337206"/>
              <a:gd name="connsiteX12" fmla="*/ 1415636 w 7987772"/>
              <a:gd name="connsiteY12" fmla="*/ 2324974 h 2337206"/>
              <a:gd name="connsiteX13" fmla="*/ 2059014 w 7987772"/>
              <a:gd name="connsiteY13" fmla="*/ 2329086 h 2337206"/>
              <a:gd name="connsiteX14" fmla="*/ 3593508 w 7987772"/>
              <a:gd name="connsiteY14" fmla="*/ 2317881 h 2337206"/>
              <a:gd name="connsiteX15" fmla="*/ 4383292 w 7987772"/>
              <a:gd name="connsiteY15" fmla="*/ 2316145 h 2337206"/>
              <a:gd name="connsiteX16" fmla="*/ 5437900 w 7987772"/>
              <a:gd name="connsiteY16" fmla="*/ 2320533 h 2337206"/>
              <a:gd name="connsiteX17" fmla="*/ 6508703 w 7987772"/>
              <a:gd name="connsiteY17" fmla="*/ 2317693 h 2337206"/>
              <a:gd name="connsiteX18" fmla="*/ 7499194 w 7987772"/>
              <a:gd name="connsiteY18" fmla="*/ 2334520 h 2337206"/>
              <a:gd name="connsiteX19" fmla="*/ 7914120 w 7987772"/>
              <a:gd name="connsiteY19" fmla="*/ 2320773 h 2337206"/>
              <a:gd name="connsiteX20" fmla="*/ 7982645 w 7987772"/>
              <a:gd name="connsiteY20" fmla="*/ 2219406 h 2337206"/>
              <a:gd name="connsiteX21" fmla="*/ 7956623 w 7987772"/>
              <a:gd name="connsiteY21" fmla="*/ 1941157 h 2337206"/>
              <a:gd name="connsiteX22" fmla="*/ 7982874 w 7987772"/>
              <a:gd name="connsiteY22" fmla="*/ 1807483 h 2337206"/>
              <a:gd name="connsiteX23" fmla="*/ 7959991 w 7987772"/>
              <a:gd name="connsiteY23" fmla="*/ 1617254 h 2337206"/>
              <a:gd name="connsiteX24" fmla="*/ 7987689 w 7987772"/>
              <a:gd name="connsiteY24" fmla="*/ 1440115 h 2337206"/>
              <a:gd name="connsiteX25" fmla="*/ 7968177 w 7987772"/>
              <a:gd name="connsiteY25" fmla="*/ 1321496 h 2337206"/>
              <a:gd name="connsiteX26" fmla="*/ 7955651 w 7987772"/>
              <a:gd name="connsiteY26" fmla="*/ 1208762 h 2337206"/>
              <a:gd name="connsiteX27" fmla="*/ 7961914 w 7987772"/>
              <a:gd name="connsiteY27" fmla="*/ 1014608 h 2337206"/>
              <a:gd name="connsiteX28" fmla="*/ 7972276 w 7987772"/>
              <a:gd name="connsiteY28" fmla="*/ 429408 h 2337206"/>
              <a:gd name="connsiteX29" fmla="*/ 7919996 w 7987772"/>
              <a:gd name="connsiteY29" fmla="*/ 55235 h 2337206"/>
              <a:gd name="connsiteX30" fmla="*/ 7399212 w 7987772"/>
              <a:gd name="connsiteY30" fmla="*/ 24937 h 2337206"/>
              <a:gd name="connsiteX31" fmla="*/ 6754371 w 7987772"/>
              <a:gd name="connsiteY31" fmla="*/ 37463 h 2337206"/>
              <a:gd name="connsiteX32" fmla="*/ 6031478 w 7987772"/>
              <a:gd name="connsiteY32" fmla="*/ 37652 h 2337206"/>
              <a:gd name="connsiteX33" fmla="*/ 5256293 w 7987772"/>
              <a:gd name="connsiteY33" fmla="*/ 42142 h 2337206"/>
              <a:gd name="connsiteX34" fmla="*/ 4548468 w 7987772"/>
              <a:gd name="connsiteY34" fmla="*/ 40075 h 2337206"/>
              <a:gd name="connsiteX35" fmla="*/ 3192162 w 7987772"/>
              <a:gd name="connsiteY35" fmla="*/ 33088 h 2337206"/>
              <a:gd name="connsiteX36" fmla="*/ 2316293 w 7987772"/>
              <a:gd name="connsiteY36" fmla="*/ 27769 h 2337206"/>
              <a:gd name="connsiteX37" fmla="*/ 1918082 w 7987772"/>
              <a:gd name="connsiteY37" fmla="*/ 0 h 2337206"/>
              <a:gd name="connsiteX38" fmla="*/ 1335646 w 7987772"/>
              <a:gd name="connsiteY38" fmla="*/ 43841 h 2337206"/>
              <a:gd name="connsiteX39" fmla="*/ 153565 w 7987772"/>
              <a:gd name="connsiteY39" fmla="*/ 27294 h 2337206"/>
              <a:gd name="connsiteX0" fmla="*/ 153565 w 7987772"/>
              <a:gd name="connsiteY0" fmla="*/ 27691 h 2337603"/>
              <a:gd name="connsiteX1" fmla="*/ 11190 w 7987772"/>
              <a:gd name="connsiteY1" fmla="*/ 289691 h 2337603"/>
              <a:gd name="connsiteX2" fmla="*/ 40978 w 7987772"/>
              <a:gd name="connsiteY2" fmla="*/ 624434 h 2337603"/>
              <a:gd name="connsiteX3" fmla="*/ 45465 w 7987772"/>
              <a:gd name="connsiteY3" fmla="*/ 883482 h 2337603"/>
              <a:gd name="connsiteX4" fmla="*/ 32939 w 7987772"/>
              <a:gd name="connsiteY4" fmla="*/ 1046320 h 2337603"/>
              <a:gd name="connsiteX5" fmla="*/ 14150 w 7987772"/>
              <a:gd name="connsiteY5" fmla="*/ 1221685 h 2337603"/>
              <a:gd name="connsiteX6" fmla="*/ 20413 w 7987772"/>
              <a:gd name="connsiteY6" fmla="*/ 1722726 h 2337603"/>
              <a:gd name="connsiteX7" fmla="*/ 14150 w 7987772"/>
              <a:gd name="connsiteY7" fmla="*/ 1979509 h 2337603"/>
              <a:gd name="connsiteX8" fmla="*/ 24740 w 7987772"/>
              <a:gd name="connsiteY8" fmla="*/ 2190137 h 2337603"/>
              <a:gd name="connsiteX9" fmla="*/ 62331 w 7987772"/>
              <a:gd name="connsiteY9" fmla="*/ 2303413 h 2337603"/>
              <a:gd name="connsiteX10" fmla="*/ 477383 w 7987772"/>
              <a:gd name="connsiteY10" fmla="*/ 2320051 h 2337603"/>
              <a:gd name="connsiteX11" fmla="*/ 997443 w 7987772"/>
              <a:gd name="connsiteY11" fmla="*/ 2323975 h 2337603"/>
              <a:gd name="connsiteX12" fmla="*/ 1415636 w 7987772"/>
              <a:gd name="connsiteY12" fmla="*/ 2325371 h 2337603"/>
              <a:gd name="connsiteX13" fmla="*/ 2059014 w 7987772"/>
              <a:gd name="connsiteY13" fmla="*/ 2329483 h 2337603"/>
              <a:gd name="connsiteX14" fmla="*/ 3593508 w 7987772"/>
              <a:gd name="connsiteY14" fmla="*/ 2318278 h 2337603"/>
              <a:gd name="connsiteX15" fmla="*/ 4383292 w 7987772"/>
              <a:gd name="connsiteY15" fmla="*/ 2316542 h 2337603"/>
              <a:gd name="connsiteX16" fmla="*/ 5437900 w 7987772"/>
              <a:gd name="connsiteY16" fmla="*/ 2320930 h 2337603"/>
              <a:gd name="connsiteX17" fmla="*/ 6508703 w 7987772"/>
              <a:gd name="connsiteY17" fmla="*/ 2318090 h 2337603"/>
              <a:gd name="connsiteX18" fmla="*/ 7499194 w 7987772"/>
              <a:gd name="connsiteY18" fmla="*/ 2334917 h 2337603"/>
              <a:gd name="connsiteX19" fmla="*/ 7914120 w 7987772"/>
              <a:gd name="connsiteY19" fmla="*/ 2321170 h 2337603"/>
              <a:gd name="connsiteX20" fmla="*/ 7982645 w 7987772"/>
              <a:gd name="connsiteY20" fmla="*/ 2219803 h 2337603"/>
              <a:gd name="connsiteX21" fmla="*/ 7956623 w 7987772"/>
              <a:gd name="connsiteY21" fmla="*/ 1941554 h 2337603"/>
              <a:gd name="connsiteX22" fmla="*/ 7982874 w 7987772"/>
              <a:gd name="connsiteY22" fmla="*/ 1807880 h 2337603"/>
              <a:gd name="connsiteX23" fmla="*/ 7959991 w 7987772"/>
              <a:gd name="connsiteY23" fmla="*/ 1617651 h 2337603"/>
              <a:gd name="connsiteX24" fmla="*/ 7987689 w 7987772"/>
              <a:gd name="connsiteY24" fmla="*/ 1440512 h 2337603"/>
              <a:gd name="connsiteX25" fmla="*/ 7968177 w 7987772"/>
              <a:gd name="connsiteY25" fmla="*/ 1321893 h 2337603"/>
              <a:gd name="connsiteX26" fmla="*/ 7955651 w 7987772"/>
              <a:gd name="connsiteY26" fmla="*/ 1209159 h 2337603"/>
              <a:gd name="connsiteX27" fmla="*/ 7961914 w 7987772"/>
              <a:gd name="connsiteY27" fmla="*/ 1015005 h 2337603"/>
              <a:gd name="connsiteX28" fmla="*/ 7972276 w 7987772"/>
              <a:gd name="connsiteY28" fmla="*/ 429805 h 2337603"/>
              <a:gd name="connsiteX29" fmla="*/ 7919996 w 7987772"/>
              <a:gd name="connsiteY29" fmla="*/ 55632 h 2337603"/>
              <a:gd name="connsiteX30" fmla="*/ 7399212 w 7987772"/>
              <a:gd name="connsiteY30" fmla="*/ 25334 h 2337603"/>
              <a:gd name="connsiteX31" fmla="*/ 6754371 w 7987772"/>
              <a:gd name="connsiteY31" fmla="*/ 37860 h 2337603"/>
              <a:gd name="connsiteX32" fmla="*/ 6031478 w 7987772"/>
              <a:gd name="connsiteY32" fmla="*/ 38049 h 2337603"/>
              <a:gd name="connsiteX33" fmla="*/ 5256293 w 7987772"/>
              <a:gd name="connsiteY33" fmla="*/ 42539 h 2337603"/>
              <a:gd name="connsiteX34" fmla="*/ 4548468 w 7987772"/>
              <a:gd name="connsiteY34" fmla="*/ 40472 h 2337603"/>
              <a:gd name="connsiteX35" fmla="*/ 3192162 w 7987772"/>
              <a:gd name="connsiteY35" fmla="*/ 33485 h 2337603"/>
              <a:gd name="connsiteX36" fmla="*/ 2316293 w 7987772"/>
              <a:gd name="connsiteY36" fmla="*/ 28166 h 2337603"/>
              <a:gd name="connsiteX37" fmla="*/ 1918082 w 7987772"/>
              <a:gd name="connsiteY37" fmla="*/ 397 h 2337603"/>
              <a:gd name="connsiteX38" fmla="*/ 1678517 w 7987772"/>
              <a:gd name="connsiteY38" fmla="*/ 34807 h 2337603"/>
              <a:gd name="connsiteX39" fmla="*/ 1335646 w 7987772"/>
              <a:gd name="connsiteY39" fmla="*/ 44238 h 2337603"/>
              <a:gd name="connsiteX40" fmla="*/ 153565 w 7987772"/>
              <a:gd name="connsiteY40" fmla="*/ 27691 h 2337603"/>
              <a:gd name="connsiteX0" fmla="*/ 153565 w 7987772"/>
              <a:gd name="connsiteY0" fmla="*/ 27495 h 2337407"/>
              <a:gd name="connsiteX1" fmla="*/ 11190 w 7987772"/>
              <a:gd name="connsiteY1" fmla="*/ 289495 h 2337407"/>
              <a:gd name="connsiteX2" fmla="*/ 40978 w 7987772"/>
              <a:gd name="connsiteY2" fmla="*/ 624238 h 2337407"/>
              <a:gd name="connsiteX3" fmla="*/ 45465 w 7987772"/>
              <a:gd name="connsiteY3" fmla="*/ 883286 h 2337407"/>
              <a:gd name="connsiteX4" fmla="*/ 32939 w 7987772"/>
              <a:gd name="connsiteY4" fmla="*/ 1046124 h 2337407"/>
              <a:gd name="connsiteX5" fmla="*/ 14150 w 7987772"/>
              <a:gd name="connsiteY5" fmla="*/ 1221489 h 2337407"/>
              <a:gd name="connsiteX6" fmla="*/ 20413 w 7987772"/>
              <a:gd name="connsiteY6" fmla="*/ 1722530 h 2337407"/>
              <a:gd name="connsiteX7" fmla="*/ 14150 w 7987772"/>
              <a:gd name="connsiteY7" fmla="*/ 1979313 h 2337407"/>
              <a:gd name="connsiteX8" fmla="*/ 24740 w 7987772"/>
              <a:gd name="connsiteY8" fmla="*/ 2189941 h 2337407"/>
              <a:gd name="connsiteX9" fmla="*/ 62331 w 7987772"/>
              <a:gd name="connsiteY9" fmla="*/ 2303217 h 2337407"/>
              <a:gd name="connsiteX10" fmla="*/ 477383 w 7987772"/>
              <a:gd name="connsiteY10" fmla="*/ 2319855 h 2337407"/>
              <a:gd name="connsiteX11" fmla="*/ 997443 w 7987772"/>
              <a:gd name="connsiteY11" fmla="*/ 2323779 h 2337407"/>
              <a:gd name="connsiteX12" fmla="*/ 1415636 w 7987772"/>
              <a:gd name="connsiteY12" fmla="*/ 2325175 h 2337407"/>
              <a:gd name="connsiteX13" fmla="*/ 2059014 w 7987772"/>
              <a:gd name="connsiteY13" fmla="*/ 2329287 h 2337407"/>
              <a:gd name="connsiteX14" fmla="*/ 3593508 w 7987772"/>
              <a:gd name="connsiteY14" fmla="*/ 2318082 h 2337407"/>
              <a:gd name="connsiteX15" fmla="*/ 4383292 w 7987772"/>
              <a:gd name="connsiteY15" fmla="*/ 2316346 h 2337407"/>
              <a:gd name="connsiteX16" fmla="*/ 5437900 w 7987772"/>
              <a:gd name="connsiteY16" fmla="*/ 2320734 h 2337407"/>
              <a:gd name="connsiteX17" fmla="*/ 6508703 w 7987772"/>
              <a:gd name="connsiteY17" fmla="*/ 2317894 h 2337407"/>
              <a:gd name="connsiteX18" fmla="*/ 7499194 w 7987772"/>
              <a:gd name="connsiteY18" fmla="*/ 2334721 h 2337407"/>
              <a:gd name="connsiteX19" fmla="*/ 7914120 w 7987772"/>
              <a:gd name="connsiteY19" fmla="*/ 2320974 h 2337407"/>
              <a:gd name="connsiteX20" fmla="*/ 7982645 w 7987772"/>
              <a:gd name="connsiteY20" fmla="*/ 2219607 h 2337407"/>
              <a:gd name="connsiteX21" fmla="*/ 7956623 w 7987772"/>
              <a:gd name="connsiteY21" fmla="*/ 1941358 h 2337407"/>
              <a:gd name="connsiteX22" fmla="*/ 7982874 w 7987772"/>
              <a:gd name="connsiteY22" fmla="*/ 1807684 h 2337407"/>
              <a:gd name="connsiteX23" fmla="*/ 7959991 w 7987772"/>
              <a:gd name="connsiteY23" fmla="*/ 1617455 h 2337407"/>
              <a:gd name="connsiteX24" fmla="*/ 7987689 w 7987772"/>
              <a:gd name="connsiteY24" fmla="*/ 1440316 h 2337407"/>
              <a:gd name="connsiteX25" fmla="*/ 7968177 w 7987772"/>
              <a:gd name="connsiteY25" fmla="*/ 1321697 h 2337407"/>
              <a:gd name="connsiteX26" fmla="*/ 7955651 w 7987772"/>
              <a:gd name="connsiteY26" fmla="*/ 1208963 h 2337407"/>
              <a:gd name="connsiteX27" fmla="*/ 7961914 w 7987772"/>
              <a:gd name="connsiteY27" fmla="*/ 1014809 h 2337407"/>
              <a:gd name="connsiteX28" fmla="*/ 7972276 w 7987772"/>
              <a:gd name="connsiteY28" fmla="*/ 429609 h 2337407"/>
              <a:gd name="connsiteX29" fmla="*/ 7919996 w 7987772"/>
              <a:gd name="connsiteY29" fmla="*/ 55436 h 2337407"/>
              <a:gd name="connsiteX30" fmla="*/ 7399212 w 7987772"/>
              <a:gd name="connsiteY30" fmla="*/ 25138 h 2337407"/>
              <a:gd name="connsiteX31" fmla="*/ 6754371 w 7987772"/>
              <a:gd name="connsiteY31" fmla="*/ 37664 h 2337407"/>
              <a:gd name="connsiteX32" fmla="*/ 6031478 w 7987772"/>
              <a:gd name="connsiteY32" fmla="*/ 37853 h 2337407"/>
              <a:gd name="connsiteX33" fmla="*/ 5256293 w 7987772"/>
              <a:gd name="connsiteY33" fmla="*/ 42343 h 2337407"/>
              <a:gd name="connsiteX34" fmla="*/ 4548468 w 7987772"/>
              <a:gd name="connsiteY34" fmla="*/ 40276 h 2337407"/>
              <a:gd name="connsiteX35" fmla="*/ 3192162 w 7987772"/>
              <a:gd name="connsiteY35" fmla="*/ 33289 h 2337407"/>
              <a:gd name="connsiteX36" fmla="*/ 2316293 w 7987772"/>
              <a:gd name="connsiteY36" fmla="*/ 27970 h 2337407"/>
              <a:gd name="connsiteX37" fmla="*/ 1918082 w 7987772"/>
              <a:gd name="connsiteY37" fmla="*/ 201 h 2337407"/>
              <a:gd name="connsiteX38" fmla="*/ 1335646 w 7987772"/>
              <a:gd name="connsiteY38" fmla="*/ 44042 h 2337407"/>
              <a:gd name="connsiteX39" fmla="*/ 153565 w 7987772"/>
              <a:gd name="connsiteY39" fmla="*/ 27495 h 2337407"/>
              <a:gd name="connsiteX0" fmla="*/ 153565 w 7987772"/>
              <a:gd name="connsiteY0" fmla="*/ 8442 h 2318354"/>
              <a:gd name="connsiteX1" fmla="*/ 11190 w 7987772"/>
              <a:gd name="connsiteY1" fmla="*/ 270442 h 2318354"/>
              <a:gd name="connsiteX2" fmla="*/ 40978 w 7987772"/>
              <a:gd name="connsiteY2" fmla="*/ 605185 h 2318354"/>
              <a:gd name="connsiteX3" fmla="*/ 45465 w 7987772"/>
              <a:gd name="connsiteY3" fmla="*/ 864233 h 2318354"/>
              <a:gd name="connsiteX4" fmla="*/ 32939 w 7987772"/>
              <a:gd name="connsiteY4" fmla="*/ 1027071 h 2318354"/>
              <a:gd name="connsiteX5" fmla="*/ 14150 w 7987772"/>
              <a:gd name="connsiteY5" fmla="*/ 1202436 h 2318354"/>
              <a:gd name="connsiteX6" fmla="*/ 20413 w 7987772"/>
              <a:gd name="connsiteY6" fmla="*/ 1703477 h 2318354"/>
              <a:gd name="connsiteX7" fmla="*/ 14150 w 7987772"/>
              <a:gd name="connsiteY7" fmla="*/ 1960260 h 2318354"/>
              <a:gd name="connsiteX8" fmla="*/ 24740 w 7987772"/>
              <a:gd name="connsiteY8" fmla="*/ 2170888 h 2318354"/>
              <a:gd name="connsiteX9" fmla="*/ 62331 w 7987772"/>
              <a:gd name="connsiteY9" fmla="*/ 2284164 h 2318354"/>
              <a:gd name="connsiteX10" fmla="*/ 477383 w 7987772"/>
              <a:gd name="connsiteY10" fmla="*/ 2300802 h 2318354"/>
              <a:gd name="connsiteX11" fmla="*/ 997443 w 7987772"/>
              <a:gd name="connsiteY11" fmla="*/ 2304726 h 2318354"/>
              <a:gd name="connsiteX12" fmla="*/ 1415636 w 7987772"/>
              <a:gd name="connsiteY12" fmla="*/ 2306122 h 2318354"/>
              <a:gd name="connsiteX13" fmla="*/ 2059014 w 7987772"/>
              <a:gd name="connsiteY13" fmla="*/ 2310234 h 2318354"/>
              <a:gd name="connsiteX14" fmla="*/ 3593508 w 7987772"/>
              <a:gd name="connsiteY14" fmla="*/ 2299029 h 2318354"/>
              <a:gd name="connsiteX15" fmla="*/ 4383292 w 7987772"/>
              <a:gd name="connsiteY15" fmla="*/ 2297293 h 2318354"/>
              <a:gd name="connsiteX16" fmla="*/ 5437900 w 7987772"/>
              <a:gd name="connsiteY16" fmla="*/ 2301681 h 2318354"/>
              <a:gd name="connsiteX17" fmla="*/ 6508703 w 7987772"/>
              <a:gd name="connsiteY17" fmla="*/ 2298841 h 2318354"/>
              <a:gd name="connsiteX18" fmla="*/ 7499194 w 7987772"/>
              <a:gd name="connsiteY18" fmla="*/ 2315668 h 2318354"/>
              <a:gd name="connsiteX19" fmla="*/ 7914120 w 7987772"/>
              <a:gd name="connsiteY19" fmla="*/ 2301921 h 2318354"/>
              <a:gd name="connsiteX20" fmla="*/ 7982645 w 7987772"/>
              <a:gd name="connsiteY20" fmla="*/ 2200554 h 2318354"/>
              <a:gd name="connsiteX21" fmla="*/ 7956623 w 7987772"/>
              <a:gd name="connsiteY21" fmla="*/ 1922305 h 2318354"/>
              <a:gd name="connsiteX22" fmla="*/ 7982874 w 7987772"/>
              <a:gd name="connsiteY22" fmla="*/ 1788631 h 2318354"/>
              <a:gd name="connsiteX23" fmla="*/ 7959991 w 7987772"/>
              <a:gd name="connsiteY23" fmla="*/ 1598402 h 2318354"/>
              <a:gd name="connsiteX24" fmla="*/ 7987689 w 7987772"/>
              <a:gd name="connsiteY24" fmla="*/ 1421263 h 2318354"/>
              <a:gd name="connsiteX25" fmla="*/ 7968177 w 7987772"/>
              <a:gd name="connsiteY25" fmla="*/ 1302644 h 2318354"/>
              <a:gd name="connsiteX26" fmla="*/ 7955651 w 7987772"/>
              <a:gd name="connsiteY26" fmla="*/ 1189910 h 2318354"/>
              <a:gd name="connsiteX27" fmla="*/ 7961914 w 7987772"/>
              <a:gd name="connsiteY27" fmla="*/ 995756 h 2318354"/>
              <a:gd name="connsiteX28" fmla="*/ 7972276 w 7987772"/>
              <a:gd name="connsiteY28" fmla="*/ 410556 h 2318354"/>
              <a:gd name="connsiteX29" fmla="*/ 7919996 w 7987772"/>
              <a:gd name="connsiteY29" fmla="*/ 36383 h 2318354"/>
              <a:gd name="connsiteX30" fmla="*/ 7399212 w 7987772"/>
              <a:gd name="connsiteY30" fmla="*/ 6085 h 2318354"/>
              <a:gd name="connsiteX31" fmla="*/ 6754371 w 7987772"/>
              <a:gd name="connsiteY31" fmla="*/ 18611 h 2318354"/>
              <a:gd name="connsiteX32" fmla="*/ 6031478 w 7987772"/>
              <a:gd name="connsiteY32" fmla="*/ 18800 h 2318354"/>
              <a:gd name="connsiteX33" fmla="*/ 5256293 w 7987772"/>
              <a:gd name="connsiteY33" fmla="*/ 23290 h 2318354"/>
              <a:gd name="connsiteX34" fmla="*/ 4548468 w 7987772"/>
              <a:gd name="connsiteY34" fmla="*/ 21223 h 2318354"/>
              <a:gd name="connsiteX35" fmla="*/ 3192162 w 7987772"/>
              <a:gd name="connsiteY35" fmla="*/ 14236 h 2318354"/>
              <a:gd name="connsiteX36" fmla="*/ 2316293 w 7987772"/>
              <a:gd name="connsiteY36" fmla="*/ 8917 h 2318354"/>
              <a:gd name="connsiteX37" fmla="*/ 1801749 w 7987772"/>
              <a:gd name="connsiteY37" fmla="*/ 503 h 2318354"/>
              <a:gd name="connsiteX38" fmla="*/ 1335646 w 7987772"/>
              <a:gd name="connsiteY38" fmla="*/ 24989 h 2318354"/>
              <a:gd name="connsiteX39" fmla="*/ 153565 w 7987772"/>
              <a:gd name="connsiteY39" fmla="*/ 8442 h 2318354"/>
              <a:gd name="connsiteX0" fmla="*/ 147073 w 7981280"/>
              <a:gd name="connsiteY0" fmla="*/ 16032 h 2325944"/>
              <a:gd name="connsiteX1" fmla="*/ 4698 w 7981280"/>
              <a:gd name="connsiteY1" fmla="*/ 278032 h 2325944"/>
              <a:gd name="connsiteX2" fmla="*/ 34486 w 7981280"/>
              <a:gd name="connsiteY2" fmla="*/ 612775 h 2325944"/>
              <a:gd name="connsiteX3" fmla="*/ 38973 w 7981280"/>
              <a:gd name="connsiteY3" fmla="*/ 871823 h 2325944"/>
              <a:gd name="connsiteX4" fmla="*/ 26447 w 7981280"/>
              <a:gd name="connsiteY4" fmla="*/ 1034661 h 2325944"/>
              <a:gd name="connsiteX5" fmla="*/ 7658 w 7981280"/>
              <a:gd name="connsiteY5" fmla="*/ 1210026 h 2325944"/>
              <a:gd name="connsiteX6" fmla="*/ 13921 w 7981280"/>
              <a:gd name="connsiteY6" fmla="*/ 1711067 h 2325944"/>
              <a:gd name="connsiteX7" fmla="*/ 7658 w 7981280"/>
              <a:gd name="connsiteY7" fmla="*/ 1967850 h 2325944"/>
              <a:gd name="connsiteX8" fmla="*/ 18248 w 7981280"/>
              <a:gd name="connsiteY8" fmla="*/ 2178478 h 2325944"/>
              <a:gd name="connsiteX9" fmla="*/ 55839 w 7981280"/>
              <a:gd name="connsiteY9" fmla="*/ 2291754 h 2325944"/>
              <a:gd name="connsiteX10" fmla="*/ 470891 w 7981280"/>
              <a:gd name="connsiteY10" fmla="*/ 2308392 h 2325944"/>
              <a:gd name="connsiteX11" fmla="*/ 990951 w 7981280"/>
              <a:gd name="connsiteY11" fmla="*/ 2312316 h 2325944"/>
              <a:gd name="connsiteX12" fmla="*/ 1409144 w 7981280"/>
              <a:gd name="connsiteY12" fmla="*/ 2313712 h 2325944"/>
              <a:gd name="connsiteX13" fmla="*/ 2052522 w 7981280"/>
              <a:gd name="connsiteY13" fmla="*/ 2317824 h 2325944"/>
              <a:gd name="connsiteX14" fmla="*/ 3587016 w 7981280"/>
              <a:gd name="connsiteY14" fmla="*/ 2306619 h 2325944"/>
              <a:gd name="connsiteX15" fmla="*/ 4376800 w 7981280"/>
              <a:gd name="connsiteY15" fmla="*/ 2304883 h 2325944"/>
              <a:gd name="connsiteX16" fmla="*/ 5431408 w 7981280"/>
              <a:gd name="connsiteY16" fmla="*/ 2309271 h 2325944"/>
              <a:gd name="connsiteX17" fmla="*/ 6502211 w 7981280"/>
              <a:gd name="connsiteY17" fmla="*/ 2306431 h 2325944"/>
              <a:gd name="connsiteX18" fmla="*/ 7492702 w 7981280"/>
              <a:gd name="connsiteY18" fmla="*/ 2323258 h 2325944"/>
              <a:gd name="connsiteX19" fmla="*/ 7907628 w 7981280"/>
              <a:gd name="connsiteY19" fmla="*/ 2309511 h 2325944"/>
              <a:gd name="connsiteX20" fmla="*/ 7976153 w 7981280"/>
              <a:gd name="connsiteY20" fmla="*/ 2208144 h 2325944"/>
              <a:gd name="connsiteX21" fmla="*/ 7950131 w 7981280"/>
              <a:gd name="connsiteY21" fmla="*/ 1929895 h 2325944"/>
              <a:gd name="connsiteX22" fmla="*/ 7976382 w 7981280"/>
              <a:gd name="connsiteY22" fmla="*/ 1796221 h 2325944"/>
              <a:gd name="connsiteX23" fmla="*/ 7953499 w 7981280"/>
              <a:gd name="connsiteY23" fmla="*/ 1605992 h 2325944"/>
              <a:gd name="connsiteX24" fmla="*/ 7981197 w 7981280"/>
              <a:gd name="connsiteY24" fmla="*/ 1428853 h 2325944"/>
              <a:gd name="connsiteX25" fmla="*/ 7961685 w 7981280"/>
              <a:gd name="connsiteY25" fmla="*/ 1310234 h 2325944"/>
              <a:gd name="connsiteX26" fmla="*/ 7949159 w 7981280"/>
              <a:gd name="connsiteY26" fmla="*/ 1197500 h 2325944"/>
              <a:gd name="connsiteX27" fmla="*/ 7955422 w 7981280"/>
              <a:gd name="connsiteY27" fmla="*/ 1003346 h 2325944"/>
              <a:gd name="connsiteX28" fmla="*/ 7965784 w 7981280"/>
              <a:gd name="connsiteY28" fmla="*/ 418146 h 2325944"/>
              <a:gd name="connsiteX29" fmla="*/ 7913504 w 7981280"/>
              <a:gd name="connsiteY29" fmla="*/ 43973 h 2325944"/>
              <a:gd name="connsiteX30" fmla="*/ 7392720 w 7981280"/>
              <a:gd name="connsiteY30" fmla="*/ 13675 h 2325944"/>
              <a:gd name="connsiteX31" fmla="*/ 6747879 w 7981280"/>
              <a:gd name="connsiteY31" fmla="*/ 26201 h 2325944"/>
              <a:gd name="connsiteX32" fmla="*/ 6024986 w 7981280"/>
              <a:gd name="connsiteY32" fmla="*/ 26390 h 2325944"/>
              <a:gd name="connsiteX33" fmla="*/ 5249801 w 7981280"/>
              <a:gd name="connsiteY33" fmla="*/ 30880 h 2325944"/>
              <a:gd name="connsiteX34" fmla="*/ 4541976 w 7981280"/>
              <a:gd name="connsiteY34" fmla="*/ 28813 h 2325944"/>
              <a:gd name="connsiteX35" fmla="*/ 3185670 w 7981280"/>
              <a:gd name="connsiteY35" fmla="*/ 21826 h 2325944"/>
              <a:gd name="connsiteX36" fmla="*/ 2309801 w 7981280"/>
              <a:gd name="connsiteY36" fmla="*/ 16507 h 2325944"/>
              <a:gd name="connsiteX37" fmla="*/ 1795257 w 7981280"/>
              <a:gd name="connsiteY37" fmla="*/ 8093 h 2325944"/>
              <a:gd name="connsiteX38" fmla="*/ 1190663 w 7981280"/>
              <a:gd name="connsiteY38" fmla="*/ 30428 h 2325944"/>
              <a:gd name="connsiteX39" fmla="*/ 147073 w 7981280"/>
              <a:gd name="connsiteY39" fmla="*/ 16032 h 2325944"/>
              <a:gd name="connsiteX0" fmla="*/ 181163 w 8015370"/>
              <a:gd name="connsiteY0" fmla="*/ 22304 h 2332216"/>
              <a:gd name="connsiteX1" fmla="*/ 38788 w 8015370"/>
              <a:gd name="connsiteY1" fmla="*/ 284304 h 2332216"/>
              <a:gd name="connsiteX2" fmla="*/ 68576 w 8015370"/>
              <a:gd name="connsiteY2" fmla="*/ 619047 h 2332216"/>
              <a:gd name="connsiteX3" fmla="*/ 73063 w 8015370"/>
              <a:gd name="connsiteY3" fmla="*/ 878095 h 2332216"/>
              <a:gd name="connsiteX4" fmla="*/ 60537 w 8015370"/>
              <a:gd name="connsiteY4" fmla="*/ 1040933 h 2332216"/>
              <a:gd name="connsiteX5" fmla="*/ 41748 w 8015370"/>
              <a:gd name="connsiteY5" fmla="*/ 1216298 h 2332216"/>
              <a:gd name="connsiteX6" fmla="*/ 48011 w 8015370"/>
              <a:gd name="connsiteY6" fmla="*/ 1717339 h 2332216"/>
              <a:gd name="connsiteX7" fmla="*/ 41748 w 8015370"/>
              <a:gd name="connsiteY7" fmla="*/ 1974122 h 2332216"/>
              <a:gd name="connsiteX8" fmla="*/ 52338 w 8015370"/>
              <a:gd name="connsiteY8" fmla="*/ 2184750 h 2332216"/>
              <a:gd name="connsiteX9" fmla="*/ 89929 w 8015370"/>
              <a:gd name="connsiteY9" fmla="*/ 2298026 h 2332216"/>
              <a:gd name="connsiteX10" fmla="*/ 504981 w 8015370"/>
              <a:gd name="connsiteY10" fmla="*/ 2314664 h 2332216"/>
              <a:gd name="connsiteX11" fmla="*/ 1025041 w 8015370"/>
              <a:gd name="connsiteY11" fmla="*/ 2318588 h 2332216"/>
              <a:gd name="connsiteX12" fmla="*/ 1443234 w 8015370"/>
              <a:gd name="connsiteY12" fmla="*/ 2319984 h 2332216"/>
              <a:gd name="connsiteX13" fmla="*/ 2086612 w 8015370"/>
              <a:gd name="connsiteY13" fmla="*/ 2324096 h 2332216"/>
              <a:gd name="connsiteX14" fmla="*/ 3621106 w 8015370"/>
              <a:gd name="connsiteY14" fmla="*/ 2312891 h 2332216"/>
              <a:gd name="connsiteX15" fmla="*/ 4410890 w 8015370"/>
              <a:gd name="connsiteY15" fmla="*/ 2311155 h 2332216"/>
              <a:gd name="connsiteX16" fmla="*/ 5465498 w 8015370"/>
              <a:gd name="connsiteY16" fmla="*/ 2315543 h 2332216"/>
              <a:gd name="connsiteX17" fmla="*/ 6536301 w 8015370"/>
              <a:gd name="connsiteY17" fmla="*/ 2312703 h 2332216"/>
              <a:gd name="connsiteX18" fmla="*/ 7526792 w 8015370"/>
              <a:gd name="connsiteY18" fmla="*/ 2329530 h 2332216"/>
              <a:gd name="connsiteX19" fmla="*/ 7941718 w 8015370"/>
              <a:gd name="connsiteY19" fmla="*/ 2315783 h 2332216"/>
              <a:gd name="connsiteX20" fmla="*/ 8010243 w 8015370"/>
              <a:gd name="connsiteY20" fmla="*/ 2214416 h 2332216"/>
              <a:gd name="connsiteX21" fmla="*/ 7984221 w 8015370"/>
              <a:gd name="connsiteY21" fmla="*/ 1936167 h 2332216"/>
              <a:gd name="connsiteX22" fmla="*/ 8010472 w 8015370"/>
              <a:gd name="connsiteY22" fmla="*/ 1802493 h 2332216"/>
              <a:gd name="connsiteX23" fmla="*/ 7987589 w 8015370"/>
              <a:gd name="connsiteY23" fmla="*/ 1612264 h 2332216"/>
              <a:gd name="connsiteX24" fmla="*/ 8015287 w 8015370"/>
              <a:gd name="connsiteY24" fmla="*/ 1435125 h 2332216"/>
              <a:gd name="connsiteX25" fmla="*/ 7995775 w 8015370"/>
              <a:gd name="connsiteY25" fmla="*/ 1316506 h 2332216"/>
              <a:gd name="connsiteX26" fmla="*/ 7983249 w 8015370"/>
              <a:gd name="connsiteY26" fmla="*/ 1203772 h 2332216"/>
              <a:gd name="connsiteX27" fmla="*/ 7989512 w 8015370"/>
              <a:gd name="connsiteY27" fmla="*/ 1009618 h 2332216"/>
              <a:gd name="connsiteX28" fmla="*/ 7999874 w 8015370"/>
              <a:gd name="connsiteY28" fmla="*/ 424418 h 2332216"/>
              <a:gd name="connsiteX29" fmla="*/ 7947594 w 8015370"/>
              <a:gd name="connsiteY29" fmla="*/ 50245 h 2332216"/>
              <a:gd name="connsiteX30" fmla="*/ 7426810 w 8015370"/>
              <a:gd name="connsiteY30" fmla="*/ 19947 h 2332216"/>
              <a:gd name="connsiteX31" fmla="*/ 6781969 w 8015370"/>
              <a:gd name="connsiteY31" fmla="*/ 32473 h 2332216"/>
              <a:gd name="connsiteX32" fmla="*/ 6059076 w 8015370"/>
              <a:gd name="connsiteY32" fmla="*/ 32662 h 2332216"/>
              <a:gd name="connsiteX33" fmla="*/ 5283891 w 8015370"/>
              <a:gd name="connsiteY33" fmla="*/ 37152 h 2332216"/>
              <a:gd name="connsiteX34" fmla="*/ 4576066 w 8015370"/>
              <a:gd name="connsiteY34" fmla="*/ 35085 h 2332216"/>
              <a:gd name="connsiteX35" fmla="*/ 3219760 w 8015370"/>
              <a:gd name="connsiteY35" fmla="*/ 28098 h 2332216"/>
              <a:gd name="connsiteX36" fmla="*/ 2343891 w 8015370"/>
              <a:gd name="connsiteY36" fmla="*/ 22779 h 2332216"/>
              <a:gd name="connsiteX37" fmla="*/ 1829347 w 8015370"/>
              <a:gd name="connsiteY37" fmla="*/ 14365 h 2332216"/>
              <a:gd name="connsiteX38" fmla="*/ 181163 w 8015370"/>
              <a:gd name="connsiteY38" fmla="*/ 22304 h 2332216"/>
              <a:gd name="connsiteX0" fmla="*/ 143026 w 7977233"/>
              <a:gd name="connsiteY0" fmla="*/ 8442 h 2318354"/>
              <a:gd name="connsiteX1" fmla="*/ 651 w 7977233"/>
              <a:gd name="connsiteY1" fmla="*/ 270442 h 2318354"/>
              <a:gd name="connsiteX2" fmla="*/ 30439 w 7977233"/>
              <a:gd name="connsiteY2" fmla="*/ 605185 h 2318354"/>
              <a:gd name="connsiteX3" fmla="*/ 34926 w 7977233"/>
              <a:gd name="connsiteY3" fmla="*/ 864233 h 2318354"/>
              <a:gd name="connsiteX4" fmla="*/ 22400 w 7977233"/>
              <a:gd name="connsiteY4" fmla="*/ 1027071 h 2318354"/>
              <a:gd name="connsiteX5" fmla="*/ 3611 w 7977233"/>
              <a:gd name="connsiteY5" fmla="*/ 1202436 h 2318354"/>
              <a:gd name="connsiteX6" fmla="*/ 9874 w 7977233"/>
              <a:gd name="connsiteY6" fmla="*/ 1703477 h 2318354"/>
              <a:gd name="connsiteX7" fmla="*/ 3611 w 7977233"/>
              <a:gd name="connsiteY7" fmla="*/ 1960260 h 2318354"/>
              <a:gd name="connsiteX8" fmla="*/ 14201 w 7977233"/>
              <a:gd name="connsiteY8" fmla="*/ 2170888 h 2318354"/>
              <a:gd name="connsiteX9" fmla="*/ 51792 w 7977233"/>
              <a:gd name="connsiteY9" fmla="*/ 2284164 h 2318354"/>
              <a:gd name="connsiteX10" fmla="*/ 466844 w 7977233"/>
              <a:gd name="connsiteY10" fmla="*/ 2300802 h 2318354"/>
              <a:gd name="connsiteX11" fmla="*/ 986904 w 7977233"/>
              <a:gd name="connsiteY11" fmla="*/ 2304726 h 2318354"/>
              <a:gd name="connsiteX12" fmla="*/ 1405097 w 7977233"/>
              <a:gd name="connsiteY12" fmla="*/ 2306122 h 2318354"/>
              <a:gd name="connsiteX13" fmla="*/ 2048475 w 7977233"/>
              <a:gd name="connsiteY13" fmla="*/ 2310234 h 2318354"/>
              <a:gd name="connsiteX14" fmla="*/ 3582969 w 7977233"/>
              <a:gd name="connsiteY14" fmla="*/ 2299029 h 2318354"/>
              <a:gd name="connsiteX15" fmla="*/ 4372753 w 7977233"/>
              <a:gd name="connsiteY15" fmla="*/ 2297293 h 2318354"/>
              <a:gd name="connsiteX16" fmla="*/ 5427361 w 7977233"/>
              <a:gd name="connsiteY16" fmla="*/ 2301681 h 2318354"/>
              <a:gd name="connsiteX17" fmla="*/ 6498164 w 7977233"/>
              <a:gd name="connsiteY17" fmla="*/ 2298841 h 2318354"/>
              <a:gd name="connsiteX18" fmla="*/ 7488655 w 7977233"/>
              <a:gd name="connsiteY18" fmla="*/ 2315668 h 2318354"/>
              <a:gd name="connsiteX19" fmla="*/ 7903581 w 7977233"/>
              <a:gd name="connsiteY19" fmla="*/ 2301921 h 2318354"/>
              <a:gd name="connsiteX20" fmla="*/ 7972106 w 7977233"/>
              <a:gd name="connsiteY20" fmla="*/ 2200554 h 2318354"/>
              <a:gd name="connsiteX21" fmla="*/ 7946084 w 7977233"/>
              <a:gd name="connsiteY21" fmla="*/ 1922305 h 2318354"/>
              <a:gd name="connsiteX22" fmla="*/ 7972335 w 7977233"/>
              <a:gd name="connsiteY22" fmla="*/ 1788631 h 2318354"/>
              <a:gd name="connsiteX23" fmla="*/ 7949452 w 7977233"/>
              <a:gd name="connsiteY23" fmla="*/ 1598402 h 2318354"/>
              <a:gd name="connsiteX24" fmla="*/ 7977150 w 7977233"/>
              <a:gd name="connsiteY24" fmla="*/ 1421263 h 2318354"/>
              <a:gd name="connsiteX25" fmla="*/ 7957638 w 7977233"/>
              <a:gd name="connsiteY25" fmla="*/ 1302644 h 2318354"/>
              <a:gd name="connsiteX26" fmla="*/ 7945112 w 7977233"/>
              <a:gd name="connsiteY26" fmla="*/ 1189910 h 2318354"/>
              <a:gd name="connsiteX27" fmla="*/ 7951375 w 7977233"/>
              <a:gd name="connsiteY27" fmla="*/ 995756 h 2318354"/>
              <a:gd name="connsiteX28" fmla="*/ 7961737 w 7977233"/>
              <a:gd name="connsiteY28" fmla="*/ 410556 h 2318354"/>
              <a:gd name="connsiteX29" fmla="*/ 7909457 w 7977233"/>
              <a:gd name="connsiteY29" fmla="*/ 36383 h 2318354"/>
              <a:gd name="connsiteX30" fmla="*/ 7388673 w 7977233"/>
              <a:gd name="connsiteY30" fmla="*/ 6085 h 2318354"/>
              <a:gd name="connsiteX31" fmla="*/ 6743832 w 7977233"/>
              <a:gd name="connsiteY31" fmla="*/ 18611 h 2318354"/>
              <a:gd name="connsiteX32" fmla="*/ 6020939 w 7977233"/>
              <a:gd name="connsiteY32" fmla="*/ 18800 h 2318354"/>
              <a:gd name="connsiteX33" fmla="*/ 5245754 w 7977233"/>
              <a:gd name="connsiteY33" fmla="*/ 23290 h 2318354"/>
              <a:gd name="connsiteX34" fmla="*/ 4537929 w 7977233"/>
              <a:gd name="connsiteY34" fmla="*/ 21223 h 2318354"/>
              <a:gd name="connsiteX35" fmla="*/ 3181623 w 7977233"/>
              <a:gd name="connsiteY35" fmla="*/ 14236 h 2318354"/>
              <a:gd name="connsiteX36" fmla="*/ 2305754 w 7977233"/>
              <a:gd name="connsiteY36" fmla="*/ 8917 h 2318354"/>
              <a:gd name="connsiteX37" fmla="*/ 1791210 w 7977233"/>
              <a:gd name="connsiteY37" fmla="*/ 503 h 2318354"/>
              <a:gd name="connsiteX38" fmla="*/ 143026 w 7977233"/>
              <a:gd name="connsiteY38" fmla="*/ 8442 h 2318354"/>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46084 w 7977233"/>
              <a:gd name="connsiteY21" fmla="*/ 1922305 h 2322586"/>
              <a:gd name="connsiteX22" fmla="*/ 7972335 w 7977233"/>
              <a:gd name="connsiteY22" fmla="*/ 1788631 h 2322586"/>
              <a:gd name="connsiteX23" fmla="*/ 7949452 w 7977233"/>
              <a:gd name="connsiteY23" fmla="*/ 1598402 h 2322586"/>
              <a:gd name="connsiteX24" fmla="*/ 7977150 w 7977233"/>
              <a:gd name="connsiteY24" fmla="*/ 1421263 h 2322586"/>
              <a:gd name="connsiteX25" fmla="*/ 7957638 w 7977233"/>
              <a:gd name="connsiteY25" fmla="*/ 1302644 h 2322586"/>
              <a:gd name="connsiteX26" fmla="*/ 7945112 w 7977233"/>
              <a:gd name="connsiteY26" fmla="*/ 1189910 h 2322586"/>
              <a:gd name="connsiteX27" fmla="*/ 7951375 w 7977233"/>
              <a:gd name="connsiteY27" fmla="*/ 995756 h 2322586"/>
              <a:gd name="connsiteX28" fmla="*/ 7961737 w 7977233"/>
              <a:gd name="connsiteY28" fmla="*/ 410556 h 2322586"/>
              <a:gd name="connsiteX29" fmla="*/ 7909457 w 7977233"/>
              <a:gd name="connsiteY29" fmla="*/ 36383 h 2322586"/>
              <a:gd name="connsiteX30" fmla="*/ 7388673 w 7977233"/>
              <a:gd name="connsiteY30" fmla="*/ 6085 h 2322586"/>
              <a:gd name="connsiteX31" fmla="*/ 6743832 w 7977233"/>
              <a:gd name="connsiteY31" fmla="*/ 18611 h 2322586"/>
              <a:gd name="connsiteX32" fmla="*/ 6020939 w 7977233"/>
              <a:gd name="connsiteY32" fmla="*/ 18800 h 2322586"/>
              <a:gd name="connsiteX33" fmla="*/ 5245754 w 7977233"/>
              <a:gd name="connsiteY33" fmla="*/ 23290 h 2322586"/>
              <a:gd name="connsiteX34" fmla="*/ 4537929 w 7977233"/>
              <a:gd name="connsiteY34" fmla="*/ 21223 h 2322586"/>
              <a:gd name="connsiteX35" fmla="*/ 3181623 w 7977233"/>
              <a:gd name="connsiteY35" fmla="*/ 14236 h 2322586"/>
              <a:gd name="connsiteX36" fmla="*/ 2305754 w 7977233"/>
              <a:gd name="connsiteY36" fmla="*/ 8917 h 2322586"/>
              <a:gd name="connsiteX37" fmla="*/ 1791210 w 7977233"/>
              <a:gd name="connsiteY37" fmla="*/ 503 h 2322586"/>
              <a:gd name="connsiteX38" fmla="*/ 143026 w 7977233"/>
              <a:gd name="connsiteY38" fmla="*/ 8442 h 2322586"/>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72335 w 7977233"/>
              <a:gd name="connsiteY21" fmla="*/ 1788631 h 2322586"/>
              <a:gd name="connsiteX22" fmla="*/ 7949452 w 7977233"/>
              <a:gd name="connsiteY22" fmla="*/ 1598402 h 2322586"/>
              <a:gd name="connsiteX23" fmla="*/ 7977150 w 7977233"/>
              <a:gd name="connsiteY23" fmla="*/ 1421263 h 2322586"/>
              <a:gd name="connsiteX24" fmla="*/ 7957638 w 7977233"/>
              <a:gd name="connsiteY24" fmla="*/ 1302644 h 2322586"/>
              <a:gd name="connsiteX25" fmla="*/ 7945112 w 7977233"/>
              <a:gd name="connsiteY25" fmla="*/ 1189910 h 2322586"/>
              <a:gd name="connsiteX26" fmla="*/ 7951375 w 7977233"/>
              <a:gd name="connsiteY26" fmla="*/ 995756 h 2322586"/>
              <a:gd name="connsiteX27" fmla="*/ 7961737 w 7977233"/>
              <a:gd name="connsiteY27" fmla="*/ 410556 h 2322586"/>
              <a:gd name="connsiteX28" fmla="*/ 7909457 w 7977233"/>
              <a:gd name="connsiteY28" fmla="*/ 36383 h 2322586"/>
              <a:gd name="connsiteX29" fmla="*/ 7388673 w 7977233"/>
              <a:gd name="connsiteY29" fmla="*/ 6085 h 2322586"/>
              <a:gd name="connsiteX30" fmla="*/ 6743832 w 7977233"/>
              <a:gd name="connsiteY30" fmla="*/ 18611 h 2322586"/>
              <a:gd name="connsiteX31" fmla="*/ 6020939 w 7977233"/>
              <a:gd name="connsiteY31" fmla="*/ 18800 h 2322586"/>
              <a:gd name="connsiteX32" fmla="*/ 5245754 w 7977233"/>
              <a:gd name="connsiteY32" fmla="*/ 23290 h 2322586"/>
              <a:gd name="connsiteX33" fmla="*/ 4537929 w 7977233"/>
              <a:gd name="connsiteY33" fmla="*/ 21223 h 2322586"/>
              <a:gd name="connsiteX34" fmla="*/ 3181623 w 7977233"/>
              <a:gd name="connsiteY34" fmla="*/ 14236 h 2322586"/>
              <a:gd name="connsiteX35" fmla="*/ 2305754 w 7977233"/>
              <a:gd name="connsiteY35" fmla="*/ 8917 h 2322586"/>
              <a:gd name="connsiteX36" fmla="*/ 1791210 w 7977233"/>
              <a:gd name="connsiteY36" fmla="*/ 503 h 2322586"/>
              <a:gd name="connsiteX37" fmla="*/ 143026 w 7977233"/>
              <a:gd name="connsiteY37" fmla="*/ 8442 h 2322586"/>
              <a:gd name="connsiteX0" fmla="*/ 143026 w 7977233"/>
              <a:gd name="connsiteY0" fmla="*/ 8442 h 2322586"/>
              <a:gd name="connsiteX1" fmla="*/ 651 w 7977233"/>
              <a:gd name="connsiteY1" fmla="*/ 270442 h 2322586"/>
              <a:gd name="connsiteX2" fmla="*/ 30439 w 7977233"/>
              <a:gd name="connsiteY2" fmla="*/ 605185 h 2322586"/>
              <a:gd name="connsiteX3" fmla="*/ 34926 w 7977233"/>
              <a:gd name="connsiteY3" fmla="*/ 864233 h 2322586"/>
              <a:gd name="connsiteX4" fmla="*/ 22400 w 7977233"/>
              <a:gd name="connsiteY4" fmla="*/ 1027071 h 2322586"/>
              <a:gd name="connsiteX5" fmla="*/ 3611 w 7977233"/>
              <a:gd name="connsiteY5" fmla="*/ 1202436 h 2322586"/>
              <a:gd name="connsiteX6" fmla="*/ 9874 w 7977233"/>
              <a:gd name="connsiteY6" fmla="*/ 1703477 h 2322586"/>
              <a:gd name="connsiteX7" fmla="*/ 3611 w 7977233"/>
              <a:gd name="connsiteY7" fmla="*/ 1960260 h 2322586"/>
              <a:gd name="connsiteX8" fmla="*/ 14201 w 7977233"/>
              <a:gd name="connsiteY8" fmla="*/ 2170888 h 2322586"/>
              <a:gd name="connsiteX9" fmla="*/ 51792 w 7977233"/>
              <a:gd name="connsiteY9" fmla="*/ 2284164 h 2322586"/>
              <a:gd name="connsiteX10" fmla="*/ 466844 w 7977233"/>
              <a:gd name="connsiteY10" fmla="*/ 2300802 h 2322586"/>
              <a:gd name="connsiteX11" fmla="*/ 986904 w 7977233"/>
              <a:gd name="connsiteY11" fmla="*/ 2304726 h 2322586"/>
              <a:gd name="connsiteX12" fmla="*/ 1405097 w 7977233"/>
              <a:gd name="connsiteY12" fmla="*/ 2306122 h 2322586"/>
              <a:gd name="connsiteX13" fmla="*/ 2048475 w 7977233"/>
              <a:gd name="connsiteY13" fmla="*/ 2310234 h 2322586"/>
              <a:gd name="connsiteX14" fmla="*/ 3582969 w 7977233"/>
              <a:gd name="connsiteY14" fmla="*/ 2299029 h 2322586"/>
              <a:gd name="connsiteX15" fmla="*/ 4372753 w 7977233"/>
              <a:gd name="connsiteY15" fmla="*/ 2297293 h 2322586"/>
              <a:gd name="connsiteX16" fmla="*/ 5427361 w 7977233"/>
              <a:gd name="connsiteY16" fmla="*/ 2301681 h 2322586"/>
              <a:gd name="connsiteX17" fmla="*/ 6498164 w 7977233"/>
              <a:gd name="connsiteY17" fmla="*/ 2298841 h 2322586"/>
              <a:gd name="connsiteX18" fmla="*/ 7488655 w 7977233"/>
              <a:gd name="connsiteY18" fmla="*/ 2315668 h 2322586"/>
              <a:gd name="connsiteX19" fmla="*/ 7903581 w 7977233"/>
              <a:gd name="connsiteY19" fmla="*/ 2301921 h 2322586"/>
              <a:gd name="connsiteX20" fmla="*/ 7966489 w 7977233"/>
              <a:gd name="connsiteY20" fmla="*/ 2121743 h 2322586"/>
              <a:gd name="connsiteX21" fmla="*/ 7955485 w 7977233"/>
              <a:gd name="connsiteY21" fmla="*/ 1765645 h 2322586"/>
              <a:gd name="connsiteX22" fmla="*/ 7949452 w 7977233"/>
              <a:gd name="connsiteY22" fmla="*/ 1598402 h 2322586"/>
              <a:gd name="connsiteX23" fmla="*/ 7977150 w 7977233"/>
              <a:gd name="connsiteY23" fmla="*/ 1421263 h 2322586"/>
              <a:gd name="connsiteX24" fmla="*/ 7957638 w 7977233"/>
              <a:gd name="connsiteY24" fmla="*/ 1302644 h 2322586"/>
              <a:gd name="connsiteX25" fmla="*/ 7945112 w 7977233"/>
              <a:gd name="connsiteY25" fmla="*/ 1189910 h 2322586"/>
              <a:gd name="connsiteX26" fmla="*/ 7951375 w 7977233"/>
              <a:gd name="connsiteY26" fmla="*/ 995756 h 2322586"/>
              <a:gd name="connsiteX27" fmla="*/ 7961737 w 7977233"/>
              <a:gd name="connsiteY27" fmla="*/ 410556 h 2322586"/>
              <a:gd name="connsiteX28" fmla="*/ 7909457 w 7977233"/>
              <a:gd name="connsiteY28" fmla="*/ 36383 h 2322586"/>
              <a:gd name="connsiteX29" fmla="*/ 7388673 w 7977233"/>
              <a:gd name="connsiteY29" fmla="*/ 6085 h 2322586"/>
              <a:gd name="connsiteX30" fmla="*/ 6743832 w 7977233"/>
              <a:gd name="connsiteY30" fmla="*/ 18611 h 2322586"/>
              <a:gd name="connsiteX31" fmla="*/ 6020939 w 7977233"/>
              <a:gd name="connsiteY31" fmla="*/ 18800 h 2322586"/>
              <a:gd name="connsiteX32" fmla="*/ 5245754 w 7977233"/>
              <a:gd name="connsiteY32" fmla="*/ 23290 h 2322586"/>
              <a:gd name="connsiteX33" fmla="*/ 4537929 w 7977233"/>
              <a:gd name="connsiteY33" fmla="*/ 21223 h 2322586"/>
              <a:gd name="connsiteX34" fmla="*/ 3181623 w 7977233"/>
              <a:gd name="connsiteY34" fmla="*/ 14236 h 2322586"/>
              <a:gd name="connsiteX35" fmla="*/ 2305754 w 7977233"/>
              <a:gd name="connsiteY35" fmla="*/ 8917 h 2322586"/>
              <a:gd name="connsiteX36" fmla="*/ 1791210 w 7977233"/>
              <a:gd name="connsiteY36" fmla="*/ 503 h 2322586"/>
              <a:gd name="connsiteX37" fmla="*/ 143026 w 7977233"/>
              <a:gd name="connsiteY37" fmla="*/ 8442 h 2322586"/>
              <a:gd name="connsiteX0" fmla="*/ 143026 w 7977165"/>
              <a:gd name="connsiteY0" fmla="*/ 8442 h 2322586"/>
              <a:gd name="connsiteX1" fmla="*/ 651 w 7977165"/>
              <a:gd name="connsiteY1" fmla="*/ 270442 h 2322586"/>
              <a:gd name="connsiteX2" fmla="*/ 30439 w 7977165"/>
              <a:gd name="connsiteY2" fmla="*/ 605185 h 2322586"/>
              <a:gd name="connsiteX3" fmla="*/ 34926 w 7977165"/>
              <a:gd name="connsiteY3" fmla="*/ 864233 h 2322586"/>
              <a:gd name="connsiteX4" fmla="*/ 22400 w 7977165"/>
              <a:gd name="connsiteY4" fmla="*/ 1027071 h 2322586"/>
              <a:gd name="connsiteX5" fmla="*/ 3611 w 7977165"/>
              <a:gd name="connsiteY5" fmla="*/ 1202436 h 2322586"/>
              <a:gd name="connsiteX6" fmla="*/ 9874 w 7977165"/>
              <a:gd name="connsiteY6" fmla="*/ 1703477 h 2322586"/>
              <a:gd name="connsiteX7" fmla="*/ 3611 w 7977165"/>
              <a:gd name="connsiteY7" fmla="*/ 1960260 h 2322586"/>
              <a:gd name="connsiteX8" fmla="*/ 14201 w 7977165"/>
              <a:gd name="connsiteY8" fmla="*/ 2170888 h 2322586"/>
              <a:gd name="connsiteX9" fmla="*/ 51792 w 7977165"/>
              <a:gd name="connsiteY9" fmla="*/ 2284164 h 2322586"/>
              <a:gd name="connsiteX10" fmla="*/ 466844 w 7977165"/>
              <a:gd name="connsiteY10" fmla="*/ 2300802 h 2322586"/>
              <a:gd name="connsiteX11" fmla="*/ 986904 w 7977165"/>
              <a:gd name="connsiteY11" fmla="*/ 2304726 h 2322586"/>
              <a:gd name="connsiteX12" fmla="*/ 1405097 w 7977165"/>
              <a:gd name="connsiteY12" fmla="*/ 2306122 h 2322586"/>
              <a:gd name="connsiteX13" fmla="*/ 2048475 w 7977165"/>
              <a:gd name="connsiteY13" fmla="*/ 2310234 h 2322586"/>
              <a:gd name="connsiteX14" fmla="*/ 3582969 w 7977165"/>
              <a:gd name="connsiteY14" fmla="*/ 2299029 h 2322586"/>
              <a:gd name="connsiteX15" fmla="*/ 4372753 w 7977165"/>
              <a:gd name="connsiteY15" fmla="*/ 2297293 h 2322586"/>
              <a:gd name="connsiteX16" fmla="*/ 5427361 w 7977165"/>
              <a:gd name="connsiteY16" fmla="*/ 2301681 h 2322586"/>
              <a:gd name="connsiteX17" fmla="*/ 6498164 w 7977165"/>
              <a:gd name="connsiteY17" fmla="*/ 2298841 h 2322586"/>
              <a:gd name="connsiteX18" fmla="*/ 7488655 w 7977165"/>
              <a:gd name="connsiteY18" fmla="*/ 2315668 h 2322586"/>
              <a:gd name="connsiteX19" fmla="*/ 7903581 w 7977165"/>
              <a:gd name="connsiteY19" fmla="*/ 2301921 h 2322586"/>
              <a:gd name="connsiteX20" fmla="*/ 7966489 w 7977165"/>
              <a:gd name="connsiteY20" fmla="*/ 2121743 h 2322586"/>
              <a:gd name="connsiteX21" fmla="*/ 7955485 w 7977165"/>
              <a:gd name="connsiteY21" fmla="*/ 1765645 h 2322586"/>
              <a:gd name="connsiteX22" fmla="*/ 7949452 w 7977165"/>
              <a:gd name="connsiteY22" fmla="*/ 1598402 h 2322586"/>
              <a:gd name="connsiteX23" fmla="*/ 7977150 w 7977165"/>
              <a:gd name="connsiteY23" fmla="*/ 1421263 h 2322586"/>
              <a:gd name="connsiteX24" fmla="*/ 7945112 w 7977165"/>
              <a:gd name="connsiteY24" fmla="*/ 1189910 h 2322586"/>
              <a:gd name="connsiteX25" fmla="*/ 7951375 w 7977165"/>
              <a:gd name="connsiteY25" fmla="*/ 995756 h 2322586"/>
              <a:gd name="connsiteX26" fmla="*/ 7961737 w 7977165"/>
              <a:gd name="connsiteY26" fmla="*/ 410556 h 2322586"/>
              <a:gd name="connsiteX27" fmla="*/ 7909457 w 7977165"/>
              <a:gd name="connsiteY27" fmla="*/ 36383 h 2322586"/>
              <a:gd name="connsiteX28" fmla="*/ 7388673 w 7977165"/>
              <a:gd name="connsiteY28" fmla="*/ 6085 h 2322586"/>
              <a:gd name="connsiteX29" fmla="*/ 6743832 w 7977165"/>
              <a:gd name="connsiteY29" fmla="*/ 18611 h 2322586"/>
              <a:gd name="connsiteX30" fmla="*/ 6020939 w 7977165"/>
              <a:gd name="connsiteY30" fmla="*/ 18800 h 2322586"/>
              <a:gd name="connsiteX31" fmla="*/ 5245754 w 7977165"/>
              <a:gd name="connsiteY31" fmla="*/ 23290 h 2322586"/>
              <a:gd name="connsiteX32" fmla="*/ 4537929 w 7977165"/>
              <a:gd name="connsiteY32" fmla="*/ 21223 h 2322586"/>
              <a:gd name="connsiteX33" fmla="*/ 3181623 w 7977165"/>
              <a:gd name="connsiteY33" fmla="*/ 14236 h 2322586"/>
              <a:gd name="connsiteX34" fmla="*/ 2305754 w 7977165"/>
              <a:gd name="connsiteY34" fmla="*/ 8917 h 2322586"/>
              <a:gd name="connsiteX35" fmla="*/ 1791210 w 7977165"/>
              <a:gd name="connsiteY35" fmla="*/ 503 h 2322586"/>
              <a:gd name="connsiteX36" fmla="*/ 143026 w 7977165"/>
              <a:gd name="connsiteY36" fmla="*/ 8442 h 2322586"/>
              <a:gd name="connsiteX0" fmla="*/ 143026 w 7977165"/>
              <a:gd name="connsiteY0" fmla="*/ 8442 h 2322586"/>
              <a:gd name="connsiteX1" fmla="*/ 651 w 7977165"/>
              <a:gd name="connsiteY1" fmla="*/ 270442 h 2322586"/>
              <a:gd name="connsiteX2" fmla="*/ 30439 w 7977165"/>
              <a:gd name="connsiteY2" fmla="*/ 605185 h 2322586"/>
              <a:gd name="connsiteX3" fmla="*/ 34926 w 7977165"/>
              <a:gd name="connsiteY3" fmla="*/ 864233 h 2322586"/>
              <a:gd name="connsiteX4" fmla="*/ 22400 w 7977165"/>
              <a:gd name="connsiteY4" fmla="*/ 1027071 h 2322586"/>
              <a:gd name="connsiteX5" fmla="*/ 3611 w 7977165"/>
              <a:gd name="connsiteY5" fmla="*/ 1202436 h 2322586"/>
              <a:gd name="connsiteX6" fmla="*/ 9874 w 7977165"/>
              <a:gd name="connsiteY6" fmla="*/ 1703477 h 2322586"/>
              <a:gd name="connsiteX7" fmla="*/ 3611 w 7977165"/>
              <a:gd name="connsiteY7" fmla="*/ 1960260 h 2322586"/>
              <a:gd name="connsiteX8" fmla="*/ 14201 w 7977165"/>
              <a:gd name="connsiteY8" fmla="*/ 2170888 h 2322586"/>
              <a:gd name="connsiteX9" fmla="*/ 51792 w 7977165"/>
              <a:gd name="connsiteY9" fmla="*/ 2284164 h 2322586"/>
              <a:gd name="connsiteX10" fmla="*/ 466844 w 7977165"/>
              <a:gd name="connsiteY10" fmla="*/ 2300802 h 2322586"/>
              <a:gd name="connsiteX11" fmla="*/ 986904 w 7977165"/>
              <a:gd name="connsiteY11" fmla="*/ 2304726 h 2322586"/>
              <a:gd name="connsiteX12" fmla="*/ 1405097 w 7977165"/>
              <a:gd name="connsiteY12" fmla="*/ 2306122 h 2322586"/>
              <a:gd name="connsiteX13" fmla="*/ 2048475 w 7977165"/>
              <a:gd name="connsiteY13" fmla="*/ 2310234 h 2322586"/>
              <a:gd name="connsiteX14" fmla="*/ 3582969 w 7977165"/>
              <a:gd name="connsiteY14" fmla="*/ 2299029 h 2322586"/>
              <a:gd name="connsiteX15" fmla="*/ 4372753 w 7977165"/>
              <a:gd name="connsiteY15" fmla="*/ 2297293 h 2322586"/>
              <a:gd name="connsiteX16" fmla="*/ 5427361 w 7977165"/>
              <a:gd name="connsiteY16" fmla="*/ 2301681 h 2322586"/>
              <a:gd name="connsiteX17" fmla="*/ 6498164 w 7977165"/>
              <a:gd name="connsiteY17" fmla="*/ 2298841 h 2322586"/>
              <a:gd name="connsiteX18" fmla="*/ 7488655 w 7977165"/>
              <a:gd name="connsiteY18" fmla="*/ 2315668 h 2322586"/>
              <a:gd name="connsiteX19" fmla="*/ 7903581 w 7977165"/>
              <a:gd name="connsiteY19" fmla="*/ 2301921 h 2322586"/>
              <a:gd name="connsiteX20" fmla="*/ 7966489 w 7977165"/>
              <a:gd name="connsiteY20" fmla="*/ 2121743 h 2322586"/>
              <a:gd name="connsiteX21" fmla="*/ 7955485 w 7977165"/>
              <a:gd name="connsiteY21" fmla="*/ 1765645 h 2322586"/>
              <a:gd name="connsiteX22" fmla="*/ 7949452 w 7977165"/>
              <a:gd name="connsiteY22" fmla="*/ 1598402 h 2322586"/>
              <a:gd name="connsiteX23" fmla="*/ 7977150 w 7977165"/>
              <a:gd name="connsiteY23" fmla="*/ 1421263 h 2322586"/>
              <a:gd name="connsiteX24" fmla="*/ 7945112 w 7977165"/>
              <a:gd name="connsiteY24" fmla="*/ 1189910 h 2322586"/>
              <a:gd name="connsiteX25" fmla="*/ 7956991 w 7977165"/>
              <a:gd name="connsiteY25" fmla="*/ 818432 h 2322586"/>
              <a:gd name="connsiteX26" fmla="*/ 7961737 w 7977165"/>
              <a:gd name="connsiteY26" fmla="*/ 410556 h 2322586"/>
              <a:gd name="connsiteX27" fmla="*/ 7909457 w 7977165"/>
              <a:gd name="connsiteY27" fmla="*/ 36383 h 2322586"/>
              <a:gd name="connsiteX28" fmla="*/ 7388673 w 7977165"/>
              <a:gd name="connsiteY28" fmla="*/ 6085 h 2322586"/>
              <a:gd name="connsiteX29" fmla="*/ 6743832 w 7977165"/>
              <a:gd name="connsiteY29" fmla="*/ 18611 h 2322586"/>
              <a:gd name="connsiteX30" fmla="*/ 6020939 w 7977165"/>
              <a:gd name="connsiteY30" fmla="*/ 18800 h 2322586"/>
              <a:gd name="connsiteX31" fmla="*/ 5245754 w 7977165"/>
              <a:gd name="connsiteY31" fmla="*/ 23290 h 2322586"/>
              <a:gd name="connsiteX32" fmla="*/ 4537929 w 7977165"/>
              <a:gd name="connsiteY32" fmla="*/ 21223 h 2322586"/>
              <a:gd name="connsiteX33" fmla="*/ 3181623 w 7977165"/>
              <a:gd name="connsiteY33" fmla="*/ 14236 h 2322586"/>
              <a:gd name="connsiteX34" fmla="*/ 2305754 w 7977165"/>
              <a:gd name="connsiteY34" fmla="*/ 8917 h 2322586"/>
              <a:gd name="connsiteX35" fmla="*/ 1791210 w 7977165"/>
              <a:gd name="connsiteY35" fmla="*/ 503 h 2322586"/>
              <a:gd name="connsiteX36" fmla="*/ 143026 w 7977165"/>
              <a:gd name="connsiteY36" fmla="*/ 8442 h 2322586"/>
              <a:gd name="connsiteX0" fmla="*/ 143026 w 7968939"/>
              <a:gd name="connsiteY0" fmla="*/ 8442 h 2322586"/>
              <a:gd name="connsiteX1" fmla="*/ 651 w 7968939"/>
              <a:gd name="connsiteY1" fmla="*/ 270442 h 2322586"/>
              <a:gd name="connsiteX2" fmla="*/ 30439 w 7968939"/>
              <a:gd name="connsiteY2" fmla="*/ 605185 h 2322586"/>
              <a:gd name="connsiteX3" fmla="*/ 34926 w 7968939"/>
              <a:gd name="connsiteY3" fmla="*/ 864233 h 2322586"/>
              <a:gd name="connsiteX4" fmla="*/ 22400 w 7968939"/>
              <a:gd name="connsiteY4" fmla="*/ 1027071 h 2322586"/>
              <a:gd name="connsiteX5" fmla="*/ 3611 w 7968939"/>
              <a:gd name="connsiteY5" fmla="*/ 1202436 h 2322586"/>
              <a:gd name="connsiteX6" fmla="*/ 9874 w 7968939"/>
              <a:gd name="connsiteY6" fmla="*/ 1703477 h 2322586"/>
              <a:gd name="connsiteX7" fmla="*/ 3611 w 7968939"/>
              <a:gd name="connsiteY7" fmla="*/ 1960260 h 2322586"/>
              <a:gd name="connsiteX8" fmla="*/ 14201 w 7968939"/>
              <a:gd name="connsiteY8" fmla="*/ 2170888 h 2322586"/>
              <a:gd name="connsiteX9" fmla="*/ 51792 w 7968939"/>
              <a:gd name="connsiteY9" fmla="*/ 2284164 h 2322586"/>
              <a:gd name="connsiteX10" fmla="*/ 466844 w 7968939"/>
              <a:gd name="connsiteY10" fmla="*/ 2300802 h 2322586"/>
              <a:gd name="connsiteX11" fmla="*/ 986904 w 7968939"/>
              <a:gd name="connsiteY11" fmla="*/ 2304726 h 2322586"/>
              <a:gd name="connsiteX12" fmla="*/ 1405097 w 7968939"/>
              <a:gd name="connsiteY12" fmla="*/ 2306122 h 2322586"/>
              <a:gd name="connsiteX13" fmla="*/ 2048475 w 7968939"/>
              <a:gd name="connsiteY13" fmla="*/ 2310234 h 2322586"/>
              <a:gd name="connsiteX14" fmla="*/ 3582969 w 7968939"/>
              <a:gd name="connsiteY14" fmla="*/ 2299029 h 2322586"/>
              <a:gd name="connsiteX15" fmla="*/ 4372753 w 7968939"/>
              <a:gd name="connsiteY15" fmla="*/ 2297293 h 2322586"/>
              <a:gd name="connsiteX16" fmla="*/ 5427361 w 7968939"/>
              <a:gd name="connsiteY16" fmla="*/ 2301681 h 2322586"/>
              <a:gd name="connsiteX17" fmla="*/ 6498164 w 7968939"/>
              <a:gd name="connsiteY17" fmla="*/ 2298841 h 2322586"/>
              <a:gd name="connsiteX18" fmla="*/ 7488655 w 7968939"/>
              <a:gd name="connsiteY18" fmla="*/ 2315668 h 2322586"/>
              <a:gd name="connsiteX19" fmla="*/ 7903581 w 7968939"/>
              <a:gd name="connsiteY19" fmla="*/ 2301921 h 2322586"/>
              <a:gd name="connsiteX20" fmla="*/ 7966489 w 7968939"/>
              <a:gd name="connsiteY20" fmla="*/ 2121743 h 2322586"/>
              <a:gd name="connsiteX21" fmla="*/ 7955485 w 7968939"/>
              <a:gd name="connsiteY21" fmla="*/ 1765645 h 2322586"/>
              <a:gd name="connsiteX22" fmla="*/ 7949452 w 7968939"/>
              <a:gd name="connsiteY22" fmla="*/ 1598402 h 2322586"/>
              <a:gd name="connsiteX23" fmla="*/ 7965917 w 7968939"/>
              <a:gd name="connsiteY23" fmla="*/ 1401561 h 2322586"/>
              <a:gd name="connsiteX24" fmla="*/ 7945112 w 7968939"/>
              <a:gd name="connsiteY24" fmla="*/ 1189910 h 2322586"/>
              <a:gd name="connsiteX25" fmla="*/ 7956991 w 7968939"/>
              <a:gd name="connsiteY25" fmla="*/ 818432 h 2322586"/>
              <a:gd name="connsiteX26" fmla="*/ 7961737 w 7968939"/>
              <a:gd name="connsiteY26" fmla="*/ 410556 h 2322586"/>
              <a:gd name="connsiteX27" fmla="*/ 7909457 w 7968939"/>
              <a:gd name="connsiteY27" fmla="*/ 36383 h 2322586"/>
              <a:gd name="connsiteX28" fmla="*/ 7388673 w 7968939"/>
              <a:gd name="connsiteY28" fmla="*/ 6085 h 2322586"/>
              <a:gd name="connsiteX29" fmla="*/ 6743832 w 7968939"/>
              <a:gd name="connsiteY29" fmla="*/ 18611 h 2322586"/>
              <a:gd name="connsiteX30" fmla="*/ 6020939 w 7968939"/>
              <a:gd name="connsiteY30" fmla="*/ 18800 h 2322586"/>
              <a:gd name="connsiteX31" fmla="*/ 5245754 w 7968939"/>
              <a:gd name="connsiteY31" fmla="*/ 23290 h 2322586"/>
              <a:gd name="connsiteX32" fmla="*/ 4537929 w 7968939"/>
              <a:gd name="connsiteY32" fmla="*/ 21223 h 2322586"/>
              <a:gd name="connsiteX33" fmla="*/ 3181623 w 7968939"/>
              <a:gd name="connsiteY33" fmla="*/ 14236 h 2322586"/>
              <a:gd name="connsiteX34" fmla="*/ 2305754 w 7968939"/>
              <a:gd name="connsiteY34" fmla="*/ 8917 h 2322586"/>
              <a:gd name="connsiteX35" fmla="*/ 1791210 w 7968939"/>
              <a:gd name="connsiteY35" fmla="*/ 503 h 2322586"/>
              <a:gd name="connsiteX36" fmla="*/ 143026 w 7968939"/>
              <a:gd name="connsiteY36" fmla="*/ 8442 h 2322586"/>
              <a:gd name="connsiteX0" fmla="*/ 143026 w 7968939"/>
              <a:gd name="connsiteY0" fmla="*/ 8442 h 2322586"/>
              <a:gd name="connsiteX1" fmla="*/ 651 w 7968939"/>
              <a:gd name="connsiteY1" fmla="*/ 270442 h 2322586"/>
              <a:gd name="connsiteX2" fmla="*/ 30439 w 7968939"/>
              <a:gd name="connsiteY2" fmla="*/ 605185 h 2322586"/>
              <a:gd name="connsiteX3" fmla="*/ 34926 w 7968939"/>
              <a:gd name="connsiteY3" fmla="*/ 864233 h 2322586"/>
              <a:gd name="connsiteX4" fmla="*/ 22400 w 7968939"/>
              <a:gd name="connsiteY4" fmla="*/ 1027071 h 2322586"/>
              <a:gd name="connsiteX5" fmla="*/ 3611 w 7968939"/>
              <a:gd name="connsiteY5" fmla="*/ 1202436 h 2322586"/>
              <a:gd name="connsiteX6" fmla="*/ 9874 w 7968939"/>
              <a:gd name="connsiteY6" fmla="*/ 1703477 h 2322586"/>
              <a:gd name="connsiteX7" fmla="*/ 3611 w 7968939"/>
              <a:gd name="connsiteY7" fmla="*/ 1960260 h 2322586"/>
              <a:gd name="connsiteX8" fmla="*/ 51792 w 7968939"/>
              <a:gd name="connsiteY8" fmla="*/ 2284164 h 2322586"/>
              <a:gd name="connsiteX9" fmla="*/ 466844 w 7968939"/>
              <a:gd name="connsiteY9" fmla="*/ 2300802 h 2322586"/>
              <a:gd name="connsiteX10" fmla="*/ 986904 w 7968939"/>
              <a:gd name="connsiteY10" fmla="*/ 2304726 h 2322586"/>
              <a:gd name="connsiteX11" fmla="*/ 1405097 w 7968939"/>
              <a:gd name="connsiteY11" fmla="*/ 2306122 h 2322586"/>
              <a:gd name="connsiteX12" fmla="*/ 2048475 w 7968939"/>
              <a:gd name="connsiteY12" fmla="*/ 2310234 h 2322586"/>
              <a:gd name="connsiteX13" fmla="*/ 3582969 w 7968939"/>
              <a:gd name="connsiteY13" fmla="*/ 2299029 h 2322586"/>
              <a:gd name="connsiteX14" fmla="*/ 4372753 w 7968939"/>
              <a:gd name="connsiteY14" fmla="*/ 2297293 h 2322586"/>
              <a:gd name="connsiteX15" fmla="*/ 5427361 w 7968939"/>
              <a:gd name="connsiteY15" fmla="*/ 2301681 h 2322586"/>
              <a:gd name="connsiteX16" fmla="*/ 6498164 w 7968939"/>
              <a:gd name="connsiteY16" fmla="*/ 2298841 h 2322586"/>
              <a:gd name="connsiteX17" fmla="*/ 7488655 w 7968939"/>
              <a:gd name="connsiteY17" fmla="*/ 2315668 h 2322586"/>
              <a:gd name="connsiteX18" fmla="*/ 7903581 w 7968939"/>
              <a:gd name="connsiteY18" fmla="*/ 2301921 h 2322586"/>
              <a:gd name="connsiteX19" fmla="*/ 7966489 w 7968939"/>
              <a:gd name="connsiteY19" fmla="*/ 2121743 h 2322586"/>
              <a:gd name="connsiteX20" fmla="*/ 7955485 w 7968939"/>
              <a:gd name="connsiteY20" fmla="*/ 1765645 h 2322586"/>
              <a:gd name="connsiteX21" fmla="*/ 7949452 w 7968939"/>
              <a:gd name="connsiteY21" fmla="*/ 1598402 h 2322586"/>
              <a:gd name="connsiteX22" fmla="*/ 7965917 w 7968939"/>
              <a:gd name="connsiteY22" fmla="*/ 1401561 h 2322586"/>
              <a:gd name="connsiteX23" fmla="*/ 7945112 w 7968939"/>
              <a:gd name="connsiteY23" fmla="*/ 1189910 h 2322586"/>
              <a:gd name="connsiteX24" fmla="*/ 7956991 w 7968939"/>
              <a:gd name="connsiteY24" fmla="*/ 818432 h 2322586"/>
              <a:gd name="connsiteX25" fmla="*/ 7961737 w 7968939"/>
              <a:gd name="connsiteY25" fmla="*/ 410556 h 2322586"/>
              <a:gd name="connsiteX26" fmla="*/ 7909457 w 7968939"/>
              <a:gd name="connsiteY26" fmla="*/ 36383 h 2322586"/>
              <a:gd name="connsiteX27" fmla="*/ 7388673 w 7968939"/>
              <a:gd name="connsiteY27" fmla="*/ 6085 h 2322586"/>
              <a:gd name="connsiteX28" fmla="*/ 6743832 w 7968939"/>
              <a:gd name="connsiteY28" fmla="*/ 18611 h 2322586"/>
              <a:gd name="connsiteX29" fmla="*/ 6020939 w 7968939"/>
              <a:gd name="connsiteY29" fmla="*/ 18800 h 2322586"/>
              <a:gd name="connsiteX30" fmla="*/ 5245754 w 7968939"/>
              <a:gd name="connsiteY30" fmla="*/ 23290 h 2322586"/>
              <a:gd name="connsiteX31" fmla="*/ 4537929 w 7968939"/>
              <a:gd name="connsiteY31" fmla="*/ 21223 h 2322586"/>
              <a:gd name="connsiteX32" fmla="*/ 3181623 w 7968939"/>
              <a:gd name="connsiteY32" fmla="*/ 14236 h 2322586"/>
              <a:gd name="connsiteX33" fmla="*/ 2305754 w 7968939"/>
              <a:gd name="connsiteY33" fmla="*/ 8917 h 2322586"/>
              <a:gd name="connsiteX34" fmla="*/ 1791210 w 7968939"/>
              <a:gd name="connsiteY34" fmla="*/ 503 h 2322586"/>
              <a:gd name="connsiteX35" fmla="*/ 143026 w 7968939"/>
              <a:gd name="connsiteY35" fmla="*/ 8442 h 2322586"/>
              <a:gd name="connsiteX0" fmla="*/ 141870 w 7967783"/>
              <a:gd name="connsiteY0" fmla="*/ 8442 h 2322586"/>
              <a:gd name="connsiteX1" fmla="*/ 22075 w 7967783"/>
              <a:gd name="connsiteY1" fmla="*/ 270442 h 2322586"/>
              <a:gd name="connsiteX2" fmla="*/ 29283 w 7967783"/>
              <a:gd name="connsiteY2" fmla="*/ 605185 h 2322586"/>
              <a:gd name="connsiteX3" fmla="*/ 33770 w 7967783"/>
              <a:gd name="connsiteY3" fmla="*/ 864233 h 2322586"/>
              <a:gd name="connsiteX4" fmla="*/ 21244 w 7967783"/>
              <a:gd name="connsiteY4" fmla="*/ 1027071 h 2322586"/>
              <a:gd name="connsiteX5" fmla="*/ 2455 w 7967783"/>
              <a:gd name="connsiteY5" fmla="*/ 1202436 h 2322586"/>
              <a:gd name="connsiteX6" fmla="*/ 8718 w 7967783"/>
              <a:gd name="connsiteY6" fmla="*/ 1703477 h 2322586"/>
              <a:gd name="connsiteX7" fmla="*/ 2455 w 7967783"/>
              <a:gd name="connsiteY7" fmla="*/ 1960260 h 2322586"/>
              <a:gd name="connsiteX8" fmla="*/ 50636 w 7967783"/>
              <a:gd name="connsiteY8" fmla="*/ 2284164 h 2322586"/>
              <a:gd name="connsiteX9" fmla="*/ 465688 w 7967783"/>
              <a:gd name="connsiteY9" fmla="*/ 2300802 h 2322586"/>
              <a:gd name="connsiteX10" fmla="*/ 985748 w 7967783"/>
              <a:gd name="connsiteY10" fmla="*/ 2304726 h 2322586"/>
              <a:gd name="connsiteX11" fmla="*/ 1403941 w 7967783"/>
              <a:gd name="connsiteY11" fmla="*/ 2306122 h 2322586"/>
              <a:gd name="connsiteX12" fmla="*/ 2047319 w 7967783"/>
              <a:gd name="connsiteY12" fmla="*/ 2310234 h 2322586"/>
              <a:gd name="connsiteX13" fmla="*/ 3581813 w 7967783"/>
              <a:gd name="connsiteY13" fmla="*/ 2299029 h 2322586"/>
              <a:gd name="connsiteX14" fmla="*/ 4371597 w 7967783"/>
              <a:gd name="connsiteY14" fmla="*/ 2297293 h 2322586"/>
              <a:gd name="connsiteX15" fmla="*/ 5426205 w 7967783"/>
              <a:gd name="connsiteY15" fmla="*/ 2301681 h 2322586"/>
              <a:gd name="connsiteX16" fmla="*/ 6497008 w 7967783"/>
              <a:gd name="connsiteY16" fmla="*/ 2298841 h 2322586"/>
              <a:gd name="connsiteX17" fmla="*/ 7487499 w 7967783"/>
              <a:gd name="connsiteY17" fmla="*/ 2315668 h 2322586"/>
              <a:gd name="connsiteX18" fmla="*/ 7902425 w 7967783"/>
              <a:gd name="connsiteY18" fmla="*/ 2301921 h 2322586"/>
              <a:gd name="connsiteX19" fmla="*/ 7965333 w 7967783"/>
              <a:gd name="connsiteY19" fmla="*/ 2121743 h 2322586"/>
              <a:gd name="connsiteX20" fmla="*/ 7954329 w 7967783"/>
              <a:gd name="connsiteY20" fmla="*/ 1765645 h 2322586"/>
              <a:gd name="connsiteX21" fmla="*/ 7948296 w 7967783"/>
              <a:gd name="connsiteY21" fmla="*/ 1598402 h 2322586"/>
              <a:gd name="connsiteX22" fmla="*/ 7964761 w 7967783"/>
              <a:gd name="connsiteY22" fmla="*/ 1401561 h 2322586"/>
              <a:gd name="connsiteX23" fmla="*/ 7943956 w 7967783"/>
              <a:gd name="connsiteY23" fmla="*/ 1189910 h 2322586"/>
              <a:gd name="connsiteX24" fmla="*/ 7955835 w 7967783"/>
              <a:gd name="connsiteY24" fmla="*/ 818432 h 2322586"/>
              <a:gd name="connsiteX25" fmla="*/ 7960581 w 7967783"/>
              <a:gd name="connsiteY25" fmla="*/ 410556 h 2322586"/>
              <a:gd name="connsiteX26" fmla="*/ 7908301 w 7967783"/>
              <a:gd name="connsiteY26" fmla="*/ 36383 h 2322586"/>
              <a:gd name="connsiteX27" fmla="*/ 7387517 w 7967783"/>
              <a:gd name="connsiteY27" fmla="*/ 6085 h 2322586"/>
              <a:gd name="connsiteX28" fmla="*/ 6742676 w 7967783"/>
              <a:gd name="connsiteY28" fmla="*/ 18611 h 2322586"/>
              <a:gd name="connsiteX29" fmla="*/ 6019783 w 7967783"/>
              <a:gd name="connsiteY29" fmla="*/ 18800 h 2322586"/>
              <a:gd name="connsiteX30" fmla="*/ 5244598 w 7967783"/>
              <a:gd name="connsiteY30" fmla="*/ 23290 h 2322586"/>
              <a:gd name="connsiteX31" fmla="*/ 4536773 w 7967783"/>
              <a:gd name="connsiteY31" fmla="*/ 21223 h 2322586"/>
              <a:gd name="connsiteX32" fmla="*/ 3180467 w 7967783"/>
              <a:gd name="connsiteY32" fmla="*/ 14236 h 2322586"/>
              <a:gd name="connsiteX33" fmla="*/ 2304598 w 7967783"/>
              <a:gd name="connsiteY33" fmla="*/ 8917 h 2322586"/>
              <a:gd name="connsiteX34" fmla="*/ 1790054 w 7967783"/>
              <a:gd name="connsiteY34" fmla="*/ 503 h 2322586"/>
              <a:gd name="connsiteX35" fmla="*/ 141870 w 7967783"/>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8416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8416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421"/>
              <a:gd name="connsiteY0" fmla="*/ 8442 h 2322586"/>
              <a:gd name="connsiteX1" fmla="*/ 22713 w 7968421"/>
              <a:gd name="connsiteY1" fmla="*/ 270442 h 2322586"/>
              <a:gd name="connsiteX2" fmla="*/ 29921 w 7968421"/>
              <a:gd name="connsiteY2" fmla="*/ 605185 h 2322586"/>
              <a:gd name="connsiteX3" fmla="*/ 34408 w 7968421"/>
              <a:gd name="connsiteY3" fmla="*/ 864233 h 2322586"/>
              <a:gd name="connsiteX4" fmla="*/ 21882 w 7968421"/>
              <a:gd name="connsiteY4" fmla="*/ 1027071 h 2322586"/>
              <a:gd name="connsiteX5" fmla="*/ 3093 w 7968421"/>
              <a:gd name="connsiteY5" fmla="*/ 1202436 h 2322586"/>
              <a:gd name="connsiteX6" fmla="*/ 9356 w 7968421"/>
              <a:gd name="connsiteY6" fmla="*/ 1703477 h 2322586"/>
              <a:gd name="connsiteX7" fmla="*/ 3093 w 7968421"/>
              <a:gd name="connsiteY7" fmla="*/ 1960260 h 2322586"/>
              <a:gd name="connsiteX8" fmla="*/ 51274 w 7968421"/>
              <a:gd name="connsiteY8" fmla="*/ 2268684 h 2322586"/>
              <a:gd name="connsiteX9" fmla="*/ 477616 w 7968421"/>
              <a:gd name="connsiteY9" fmla="*/ 2307370 h 2322586"/>
              <a:gd name="connsiteX10" fmla="*/ 986386 w 7968421"/>
              <a:gd name="connsiteY10" fmla="*/ 2304726 h 2322586"/>
              <a:gd name="connsiteX11" fmla="*/ 1404579 w 7968421"/>
              <a:gd name="connsiteY11" fmla="*/ 2306122 h 2322586"/>
              <a:gd name="connsiteX12" fmla="*/ 2047957 w 7968421"/>
              <a:gd name="connsiteY12" fmla="*/ 2310234 h 2322586"/>
              <a:gd name="connsiteX13" fmla="*/ 3582451 w 7968421"/>
              <a:gd name="connsiteY13" fmla="*/ 2299029 h 2322586"/>
              <a:gd name="connsiteX14" fmla="*/ 4372235 w 7968421"/>
              <a:gd name="connsiteY14" fmla="*/ 2297293 h 2322586"/>
              <a:gd name="connsiteX15" fmla="*/ 5426843 w 7968421"/>
              <a:gd name="connsiteY15" fmla="*/ 2301681 h 2322586"/>
              <a:gd name="connsiteX16" fmla="*/ 6497646 w 7968421"/>
              <a:gd name="connsiteY16" fmla="*/ 2298841 h 2322586"/>
              <a:gd name="connsiteX17" fmla="*/ 7488137 w 7968421"/>
              <a:gd name="connsiteY17" fmla="*/ 2315668 h 2322586"/>
              <a:gd name="connsiteX18" fmla="*/ 7903063 w 7968421"/>
              <a:gd name="connsiteY18" fmla="*/ 2301921 h 2322586"/>
              <a:gd name="connsiteX19" fmla="*/ 7965971 w 7968421"/>
              <a:gd name="connsiteY19" fmla="*/ 2121743 h 2322586"/>
              <a:gd name="connsiteX20" fmla="*/ 7954967 w 7968421"/>
              <a:gd name="connsiteY20" fmla="*/ 1765645 h 2322586"/>
              <a:gd name="connsiteX21" fmla="*/ 7948934 w 7968421"/>
              <a:gd name="connsiteY21" fmla="*/ 1598402 h 2322586"/>
              <a:gd name="connsiteX22" fmla="*/ 7965399 w 7968421"/>
              <a:gd name="connsiteY22" fmla="*/ 1401561 h 2322586"/>
              <a:gd name="connsiteX23" fmla="*/ 7944594 w 7968421"/>
              <a:gd name="connsiteY23" fmla="*/ 1189910 h 2322586"/>
              <a:gd name="connsiteX24" fmla="*/ 7956473 w 7968421"/>
              <a:gd name="connsiteY24" fmla="*/ 818432 h 2322586"/>
              <a:gd name="connsiteX25" fmla="*/ 7961219 w 7968421"/>
              <a:gd name="connsiteY25" fmla="*/ 410556 h 2322586"/>
              <a:gd name="connsiteX26" fmla="*/ 7908939 w 7968421"/>
              <a:gd name="connsiteY26" fmla="*/ 36383 h 2322586"/>
              <a:gd name="connsiteX27" fmla="*/ 7388155 w 7968421"/>
              <a:gd name="connsiteY27" fmla="*/ 6085 h 2322586"/>
              <a:gd name="connsiteX28" fmla="*/ 6743314 w 7968421"/>
              <a:gd name="connsiteY28" fmla="*/ 18611 h 2322586"/>
              <a:gd name="connsiteX29" fmla="*/ 6020421 w 7968421"/>
              <a:gd name="connsiteY29" fmla="*/ 18800 h 2322586"/>
              <a:gd name="connsiteX30" fmla="*/ 5245236 w 7968421"/>
              <a:gd name="connsiteY30" fmla="*/ 23290 h 2322586"/>
              <a:gd name="connsiteX31" fmla="*/ 4537411 w 7968421"/>
              <a:gd name="connsiteY31" fmla="*/ 21223 h 2322586"/>
              <a:gd name="connsiteX32" fmla="*/ 3181105 w 7968421"/>
              <a:gd name="connsiteY32" fmla="*/ 14236 h 2322586"/>
              <a:gd name="connsiteX33" fmla="*/ 2305236 w 7968421"/>
              <a:gd name="connsiteY33" fmla="*/ 8917 h 2322586"/>
              <a:gd name="connsiteX34" fmla="*/ 1790692 w 7968421"/>
              <a:gd name="connsiteY34" fmla="*/ 503 h 2322586"/>
              <a:gd name="connsiteX35" fmla="*/ 142508 w 7968421"/>
              <a:gd name="connsiteY35" fmla="*/ 8442 h 2322586"/>
              <a:gd name="connsiteX0" fmla="*/ 142508 w 7968062"/>
              <a:gd name="connsiteY0" fmla="*/ 8442 h 2315906"/>
              <a:gd name="connsiteX1" fmla="*/ 22713 w 7968062"/>
              <a:gd name="connsiteY1" fmla="*/ 270442 h 2315906"/>
              <a:gd name="connsiteX2" fmla="*/ 29921 w 7968062"/>
              <a:gd name="connsiteY2" fmla="*/ 605185 h 2315906"/>
              <a:gd name="connsiteX3" fmla="*/ 34408 w 7968062"/>
              <a:gd name="connsiteY3" fmla="*/ 864233 h 2315906"/>
              <a:gd name="connsiteX4" fmla="*/ 21882 w 7968062"/>
              <a:gd name="connsiteY4" fmla="*/ 1027071 h 2315906"/>
              <a:gd name="connsiteX5" fmla="*/ 3093 w 7968062"/>
              <a:gd name="connsiteY5" fmla="*/ 1202436 h 2315906"/>
              <a:gd name="connsiteX6" fmla="*/ 9356 w 7968062"/>
              <a:gd name="connsiteY6" fmla="*/ 1703477 h 2315906"/>
              <a:gd name="connsiteX7" fmla="*/ 3093 w 7968062"/>
              <a:gd name="connsiteY7" fmla="*/ 1960260 h 2315906"/>
              <a:gd name="connsiteX8" fmla="*/ 51274 w 7968062"/>
              <a:gd name="connsiteY8" fmla="*/ 2268684 h 2315906"/>
              <a:gd name="connsiteX9" fmla="*/ 477616 w 7968062"/>
              <a:gd name="connsiteY9" fmla="*/ 2307370 h 2315906"/>
              <a:gd name="connsiteX10" fmla="*/ 986386 w 7968062"/>
              <a:gd name="connsiteY10" fmla="*/ 2304726 h 2315906"/>
              <a:gd name="connsiteX11" fmla="*/ 1404579 w 7968062"/>
              <a:gd name="connsiteY11" fmla="*/ 2306122 h 2315906"/>
              <a:gd name="connsiteX12" fmla="*/ 2047957 w 7968062"/>
              <a:gd name="connsiteY12" fmla="*/ 2310234 h 2315906"/>
              <a:gd name="connsiteX13" fmla="*/ 3582451 w 7968062"/>
              <a:gd name="connsiteY13" fmla="*/ 2299029 h 2315906"/>
              <a:gd name="connsiteX14" fmla="*/ 4372235 w 7968062"/>
              <a:gd name="connsiteY14" fmla="*/ 2297293 h 2315906"/>
              <a:gd name="connsiteX15" fmla="*/ 5426843 w 7968062"/>
              <a:gd name="connsiteY15" fmla="*/ 2301681 h 2315906"/>
              <a:gd name="connsiteX16" fmla="*/ 6497646 w 7968062"/>
              <a:gd name="connsiteY16" fmla="*/ 2298841 h 2315906"/>
              <a:gd name="connsiteX17" fmla="*/ 7488137 w 7968062"/>
              <a:gd name="connsiteY17" fmla="*/ 2315668 h 2315906"/>
              <a:gd name="connsiteX18" fmla="*/ 7908708 w 7968062"/>
              <a:gd name="connsiteY18" fmla="*/ 2284230 h 2315906"/>
              <a:gd name="connsiteX19" fmla="*/ 7965971 w 7968062"/>
              <a:gd name="connsiteY19" fmla="*/ 2121743 h 2315906"/>
              <a:gd name="connsiteX20" fmla="*/ 7954967 w 7968062"/>
              <a:gd name="connsiteY20" fmla="*/ 1765645 h 2315906"/>
              <a:gd name="connsiteX21" fmla="*/ 7948934 w 7968062"/>
              <a:gd name="connsiteY21" fmla="*/ 1598402 h 2315906"/>
              <a:gd name="connsiteX22" fmla="*/ 7965399 w 7968062"/>
              <a:gd name="connsiteY22" fmla="*/ 1401561 h 2315906"/>
              <a:gd name="connsiteX23" fmla="*/ 7944594 w 7968062"/>
              <a:gd name="connsiteY23" fmla="*/ 1189910 h 2315906"/>
              <a:gd name="connsiteX24" fmla="*/ 7956473 w 7968062"/>
              <a:gd name="connsiteY24" fmla="*/ 818432 h 2315906"/>
              <a:gd name="connsiteX25" fmla="*/ 7961219 w 7968062"/>
              <a:gd name="connsiteY25" fmla="*/ 410556 h 2315906"/>
              <a:gd name="connsiteX26" fmla="*/ 7908939 w 7968062"/>
              <a:gd name="connsiteY26" fmla="*/ 36383 h 2315906"/>
              <a:gd name="connsiteX27" fmla="*/ 7388155 w 7968062"/>
              <a:gd name="connsiteY27" fmla="*/ 6085 h 2315906"/>
              <a:gd name="connsiteX28" fmla="*/ 6743314 w 7968062"/>
              <a:gd name="connsiteY28" fmla="*/ 18611 h 2315906"/>
              <a:gd name="connsiteX29" fmla="*/ 6020421 w 7968062"/>
              <a:gd name="connsiteY29" fmla="*/ 18800 h 2315906"/>
              <a:gd name="connsiteX30" fmla="*/ 5245236 w 7968062"/>
              <a:gd name="connsiteY30" fmla="*/ 23290 h 2315906"/>
              <a:gd name="connsiteX31" fmla="*/ 4537411 w 7968062"/>
              <a:gd name="connsiteY31" fmla="*/ 21223 h 2315906"/>
              <a:gd name="connsiteX32" fmla="*/ 3181105 w 7968062"/>
              <a:gd name="connsiteY32" fmla="*/ 14236 h 2315906"/>
              <a:gd name="connsiteX33" fmla="*/ 2305236 w 7968062"/>
              <a:gd name="connsiteY33" fmla="*/ 8917 h 2315906"/>
              <a:gd name="connsiteX34" fmla="*/ 1790692 w 7968062"/>
              <a:gd name="connsiteY34" fmla="*/ 503 h 2315906"/>
              <a:gd name="connsiteX35" fmla="*/ 142508 w 7968062"/>
              <a:gd name="connsiteY35" fmla="*/ 8442 h 2315906"/>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743314 w 7968062"/>
              <a:gd name="connsiteY28" fmla="*/ 18611 h 2315668"/>
              <a:gd name="connsiteX29" fmla="*/ 6020421 w 7968062"/>
              <a:gd name="connsiteY29" fmla="*/ 18800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6020421 w 7968062"/>
              <a:gd name="connsiteY29" fmla="*/ 18800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5245236 w 7968062"/>
              <a:gd name="connsiteY30" fmla="*/ 23290 h 2315668"/>
              <a:gd name="connsiteX31" fmla="*/ 4537411 w 7968062"/>
              <a:gd name="connsiteY31" fmla="*/ 21223 h 2315668"/>
              <a:gd name="connsiteX32" fmla="*/ 3181105 w 7968062"/>
              <a:gd name="connsiteY32" fmla="*/ 14236 h 2315668"/>
              <a:gd name="connsiteX33" fmla="*/ 2305236 w 7968062"/>
              <a:gd name="connsiteY33" fmla="*/ 8917 h 2315668"/>
              <a:gd name="connsiteX34" fmla="*/ 1790692 w 7968062"/>
              <a:gd name="connsiteY34" fmla="*/ 503 h 2315668"/>
              <a:gd name="connsiteX35" fmla="*/ 142508 w 7968062"/>
              <a:gd name="connsiteY35"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4537411 w 7968062"/>
              <a:gd name="connsiteY30" fmla="*/ 21223 h 2315668"/>
              <a:gd name="connsiteX31" fmla="*/ 3181105 w 7968062"/>
              <a:gd name="connsiteY31" fmla="*/ 14236 h 2315668"/>
              <a:gd name="connsiteX32" fmla="*/ 2305236 w 7968062"/>
              <a:gd name="connsiteY32" fmla="*/ 8917 h 2315668"/>
              <a:gd name="connsiteX33" fmla="*/ 1790692 w 7968062"/>
              <a:gd name="connsiteY33" fmla="*/ 503 h 2315668"/>
              <a:gd name="connsiteX34" fmla="*/ 142508 w 7968062"/>
              <a:gd name="connsiteY34" fmla="*/ 8442 h 2315668"/>
              <a:gd name="connsiteX0" fmla="*/ 142508 w 7968062"/>
              <a:gd name="connsiteY0" fmla="*/ 8442 h 2315668"/>
              <a:gd name="connsiteX1" fmla="*/ 22713 w 7968062"/>
              <a:gd name="connsiteY1" fmla="*/ 270442 h 2315668"/>
              <a:gd name="connsiteX2" fmla="*/ 29921 w 7968062"/>
              <a:gd name="connsiteY2" fmla="*/ 605185 h 2315668"/>
              <a:gd name="connsiteX3" fmla="*/ 34408 w 7968062"/>
              <a:gd name="connsiteY3" fmla="*/ 864233 h 2315668"/>
              <a:gd name="connsiteX4" fmla="*/ 21882 w 7968062"/>
              <a:gd name="connsiteY4" fmla="*/ 1027071 h 2315668"/>
              <a:gd name="connsiteX5" fmla="*/ 3093 w 7968062"/>
              <a:gd name="connsiteY5" fmla="*/ 1202436 h 2315668"/>
              <a:gd name="connsiteX6" fmla="*/ 9356 w 7968062"/>
              <a:gd name="connsiteY6" fmla="*/ 1703477 h 2315668"/>
              <a:gd name="connsiteX7" fmla="*/ 3093 w 7968062"/>
              <a:gd name="connsiteY7" fmla="*/ 1960260 h 2315668"/>
              <a:gd name="connsiteX8" fmla="*/ 51274 w 7968062"/>
              <a:gd name="connsiteY8" fmla="*/ 2268684 h 2315668"/>
              <a:gd name="connsiteX9" fmla="*/ 477616 w 7968062"/>
              <a:gd name="connsiteY9" fmla="*/ 2307370 h 2315668"/>
              <a:gd name="connsiteX10" fmla="*/ 986386 w 7968062"/>
              <a:gd name="connsiteY10" fmla="*/ 2304726 h 2315668"/>
              <a:gd name="connsiteX11" fmla="*/ 1404579 w 7968062"/>
              <a:gd name="connsiteY11" fmla="*/ 2306122 h 2315668"/>
              <a:gd name="connsiteX12" fmla="*/ 2047957 w 7968062"/>
              <a:gd name="connsiteY12" fmla="*/ 2310234 h 2315668"/>
              <a:gd name="connsiteX13" fmla="*/ 3582451 w 7968062"/>
              <a:gd name="connsiteY13" fmla="*/ 2299029 h 2315668"/>
              <a:gd name="connsiteX14" fmla="*/ 4372235 w 7968062"/>
              <a:gd name="connsiteY14" fmla="*/ 2297293 h 2315668"/>
              <a:gd name="connsiteX15" fmla="*/ 5426843 w 7968062"/>
              <a:gd name="connsiteY15" fmla="*/ 2301681 h 2315668"/>
              <a:gd name="connsiteX16" fmla="*/ 6446840 w 7968062"/>
              <a:gd name="connsiteY16" fmla="*/ 2305475 h 2315668"/>
              <a:gd name="connsiteX17" fmla="*/ 7488137 w 7968062"/>
              <a:gd name="connsiteY17" fmla="*/ 2315668 h 2315668"/>
              <a:gd name="connsiteX18" fmla="*/ 7908708 w 7968062"/>
              <a:gd name="connsiteY18" fmla="*/ 2284230 h 2315668"/>
              <a:gd name="connsiteX19" fmla="*/ 7965971 w 7968062"/>
              <a:gd name="connsiteY19" fmla="*/ 2121743 h 2315668"/>
              <a:gd name="connsiteX20" fmla="*/ 7954967 w 7968062"/>
              <a:gd name="connsiteY20" fmla="*/ 1765645 h 2315668"/>
              <a:gd name="connsiteX21" fmla="*/ 7948934 w 7968062"/>
              <a:gd name="connsiteY21" fmla="*/ 1598402 h 2315668"/>
              <a:gd name="connsiteX22" fmla="*/ 7965399 w 7968062"/>
              <a:gd name="connsiteY22" fmla="*/ 1401561 h 2315668"/>
              <a:gd name="connsiteX23" fmla="*/ 7944594 w 7968062"/>
              <a:gd name="connsiteY23" fmla="*/ 1189910 h 2315668"/>
              <a:gd name="connsiteX24" fmla="*/ 7956473 w 7968062"/>
              <a:gd name="connsiteY24" fmla="*/ 818432 h 2315668"/>
              <a:gd name="connsiteX25" fmla="*/ 7961219 w 7968062"/>
              <a:gd name="connsiteY25" fmla="*/ 410556 h 2315668"/>
              <a:gd name="connsiteX26" fmla="*/ 7908939 w 7968062"/>
              <a:gd name="connsiteY26" fmla="*/ 36383 h 2315668"/>
              <a:gd name="connsiteX27" fmla="*/ 7388155 w 7968062"/>
              <a:gd name="connsiteY27" fmla="*/ 6085 h 2315668"/>
              <a:gd name="connsiteX28" fmla="*/ 6681218 w 7968062"/>
              <a:gd name="connsiteY28" fmla="*/ 9766 h 2315668"/>
              <a:gd name="connsiteX29" fmla="*/ 5963971 w 7968062"/>
              <a:gd name="connsiteY29" fmla="*/ 16588 h 2315668"/>
              <a:gd name="connsiteX30" fmla="*/ 4531767 w 7968062"/>
              <a:gd name="connsiteY30" fmla="*/ 14589 h 2315668"/>
              <a:gd name="connsiteX31" fmla="*/ 3181105 w 7968062"/>
              <a:gd name="connsiteY31" fmla="*/ 14236 h 2315668"/>
              <a:gd name="connsiteX32" fmla="*/ 2305236 w 7968062"/>
              <a:gd name="connsiteY32" fmla="*/ 8917 h 2315668"/>
              <a:gd name="connsiteX33" fmla="*/ 1790692 w 7968062"/>
              <a:gd name="connsiteY33" fmla="*/ 503 h 2315668"/>
              <a:gd name="connsiteX34" fmla="*/ 142508 w 7968062"/>
              <a:gd name="connsiteY34" fmla="*/ 8442 h 2315668"/>
              <a:gd name="connsiteX0" fmla="*/ 142508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142508 w 7968062"/>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90893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77247"/>
              <a:gd name="connsiteY0" fmla="*/ 2357 h 2309583"/>
              <a:gd name="connsiteX1" fmla="*/ 22713 w 7977247"/>
              <a:gd name="connsiteY1" fmla="*/ 264357 h 2309583"/>
              <a:gd name="connsiteX2" fmla="*/ 29921 w 7977247"/>
              <a:gd name="connsiteY2" fmla="*/ 599100 h 2309583"/>
              <a:gd name="connsiteX3" fmla="*/ 34408 w 7977247"/>
              <a:gd name="connsiteY3" fmla="*/ 858148 h 2309583"/>
              <a:gd name="connsiteX4" fmla="*/ 21882 w 7977247"/>
              <a:gd name="connsiteY4" fmla="*/ 1020986 h 2309583"/>
              <a:gd name="connsiteX5" fmla="*/ 3093 w 7977247"/>
              <a:gd name="connsiteY5" fmla="*/ 1196351 h 2309583"/>
              <a:gd name="connsiteX6" fmla="*/ 9356 w 7977247"/>
              <a:gd name="connsiteY6" fmla="*/ 1697392 h 2309583"/>
              <a:gd name="connsiteX7" fmla="*/ 3093 w 7977247"/>
              <a:gd name="connsiteY7" fmla="*/ 1954175 h 2309583"/>
              <a:gd name="connsiteX8" fmla="*/ 51274 w 7977247"/>
              <a:gd name="connsiteY8" fmla="*/ 2262599 h 2309583"/>
              <a:gd name="connsiteX9" fmla="*/ 477616 w 7977247"/>
              <a:gd name="connsiteY9" fmla="*/ 2301285 h 2309583"/>
              <a:gd name="connsiteX10" fmla="*/ 986386 w 7977247"/>
              <a:gd name="connsiteY10" fmla="*/ 2298641 h 2309583"/>
              <a:gd name="connsiteX11" fmla="*/ 1404579 w 7977247"/>
              <a:gd name="connsiteY11" fmla="*/ 2300037 h 2309583"/>
              <a:gd name="connsiteX12" fmla="*/ 2047957 w 7977247"/>
              <a:gd name="connsiteY12" fmla="*/ 2304149 h 2309583"/>
              <a:gd name="connsiteX13" fmla="*/ 3582451 w 7977247"/>
              <a:gd name="connsiteY13" fmla="*/ 2292944 h 2309583"/>
              <a:gd name="connsiteX14" fmla="*/ 4372235 w 7977247"/>
              <a:gd name="connsiteY14" fmla="*/ 2291208 h 2309583"/>
              <a:gd name="connsiteX15" fmla="*/ 5426843 w 7977247"/>
              <a:gd name="connsiteY15" fmla="*/ 2295596 h 2309583"/>
              <a:gd name="connsiteX16" fmla="*/ 6446840 w 7977247"/>
              <a:gd name="connsiteY16" fmla="*/ 2299390 h 2309583"/>
              <a:gd name="connsiteX17" fmla="*/ 7488137 w 7977247"/>
              <a:gd name="connsiteY17" fmla="*/ 2309583 h 2309583"/>
              <a:gd name="connsiteX18" fmla="*/ 7908708 w 7977247"/>
              <a:gd name="connsiteY18" fmla="*/ 2278145 h 2309583"/>
              <a:gd name="connsiteX19" fmla="*/ 7965971 w 7977247"/>
              <a:gd name="connsiteY19" fmla="*/ 2115658 h 2309583"/>
              <a:gd name="connsiteX20" fmla="*/ 7954967 w 7977247"/>
              <a:gd name="connsiteY20" fmla="*/ 1759560 h 2309583"/>
              <a:gd name="connsiteX21" fmla="*/ 7948934 w 7977247"/>
              <a:gd name="connsiteY21" fmla="*/ 1592317 h 2309583"/>
              <a:gd name="connsiteX22" fmla="*/ 7965399 w 7977247"/>
              <a:gd name="connsiteY22" fmla="*/ 1395476 h 2309583"/>
              <a:gd name="connsiteX23" fmla="*/ 7944594 w 7977247"/>
              <a:gd name="connsiteY23" fmla="*/ 1183825 h 2309583"/>
              <a:gd name="connsiteX24" fmla="*/ 7956473 w 7977247"/>
              <a:gd name="connsiteY24" fmla="*/ 812347 h 2309583"/>
              <a:gd name="connsiteX25" fmla="*/ 7961219 w 7977247"/>
              <a:gd name="connsiteY25" fmla="*/ 404471 h 2309583"/>
              <a:gd name="connsiteX26" fmla="*/ 7908939 w 7977247"/>
              <a:gd name="connsiteY26" fmla="*/ 30298 h 2309583"/>
              <a:gd name="connsiteX27" fmla="*/ 7388155 w 7977247"/>
              <a:gd name="connsiteY27" fmla="*/ 0 h 2309583"/>
              <a:gd name="connsiteX28" fmla="*/ 6681218 w 7977247"/>
              <a:gd name="connsiteY28" fmla="*/ 3681 h 2309583"/>
              <a:gd name="connsiteX29" fmla="*/ 5963971 w 7977247"/>
              <a:gd name="connsiteY29" fmla="*/ 10503 h 2309583"/>
              <a:gd name="connsiteX30" fmla="*/ 4531767 w 7977247"/>
              <a:gd name="connsiteY30" fmla="*/ 8504 h 2309583"/>
              <a:gd name="connsiteX31" fmla="*/ 3181105 w 7977247"/>
              <a:gd name="connsiteY31" fmla="*/ 8151 h 2309583"/>
              <a:gd name="connsiteX32" fmla="*/ 2305236 w 7977247"/>
              <a:gd name="connsiteY32" fmla="*/ 2832 h 2309583"/>
              <a:gd name="connsiteX33" fmla="*/ 1474566 w 7977247"/>
              <a:gd name="connsiteY33" fmla="*/ 3263 h 2309583"/>
              <a:gd name="connsiteX34" fmla="*/ 221540 w 7977247"/>
              <a:gd name="connsiteY34" fmla="*/ 2357 h 2309583"/>
              <a:gd name="connsiteX0" fmla="*/ 221540 w 7968062"/>
              <a:gd name="connsiteY0" fmla="*/ 2357 h 2309583"/>
              <a:gd name="connsiteX1" fmla="*/ 22713 w 7968062"/>
              <a:gd name="connsiteY1" fmla="*/ 264357 h 2309583"/>
              <a:gd name="connsiteX2" fmla="*/ 29921 w 7968062"/>
              <a:gd name="connsiteY2" fmla="*/ 599100 h 2309583"/>
              <a:gd name="connsiteX3" fmla="*/ 34408 w 7968062"/>
              <a:gd name="connsiteY3" fmla="*/ 858148 h 2309583"/>
              <a:gd name="connsiteX4" fmla="*/ 21882 w 7968062"/>
              <a:gd name="connsiteY4" fmla="*/ 1020986 h 2309583"/>
              <a:gd name="connsiteX5" fmla="*/ 3093 w 7968062"/>
              <a:gd name="connsiteY5" fmla="*/ 1196351 h 2309583"/>
              <a:gd name="connsiteX6" fmla="*/ 9356 w 7968062"/>
              <a:gd name="connsiteY6" fmla="*/ 1697392 h 2309583"/>
              <a:gd name="connsiteX7" fmla="*/ 3093 w 7968062"/>
              <a:gd name="connsiteY7" fmla="*/ 1954175 h 2309583"/>
              <a:gd name="connsiteX8" fmla="*/ 51274 w 7968062"/>
              <a:gd name="connsiteY8" fmla="*/ 2262599 h 2309583"/>
              <a:gd name="connsiteX9" fmla="*/ 477616 w 7968062"/>
              <a:gd name="connsiteY9" fmla="*/ 2301285 h 2309583"/>
              <a:gd name="connsiteX10" fmla="*/ 986386 w 7968062"/>
              <a:gd name="connsiteY10" fmla="*/ 2298641 h 2309583"/>
              <a:gd name="connsiteX11" fmla="*/ 1404579 w 7968062"/>
              <a:gd name="connsiteY11" fmla="*/ 2300037 h 2309583"/>
              <a:gd name="connsiteX12" fmla="*/ 2047957 w 7968062"/>
              <a:gd name="connsiteY12" fmla="*/ 2304149 h 2309583"/>
              <a:gd name="connsiteX13" fmla="*/ 3582451 w 7968062"/>
              <a:gd name="connsiteY13" fmla="*/ 2292944 h 2309583"/>
              <a:gd name="connsiteX14" fmla="*/ 4372235 w 7968062"/>
              <a:gd name="connsiteY14" fmla="*/ 2291208 h 2309583"/>
              <a:gd name="connsiteX15" fmla="*/ 5426843 w 7968062"/>
              <a:gd name="connsiteY15" fmla="*/ 2295596 h 2309583"/>
              <a:gd name="connsiteX16" fmla="*/ 6446840 w 7968062"/>
              <a:gd name="connsiteY16" fmla="*/ 2299390 h 2309583"/>
              <a:gd name="connsiteX17" fmla="*/ 7488137 w 7968062"/>
              <a:gd name="connsiteY17" fmla="*/ 2309583 h 2309583"/>
              <a:gd name="connsiteX18" fmla="*/ 7908708 w 7968062"/>
              <a:gd name="connsiteY18" fmla="*/ 2278145 h 2309583"/>
              <a:gd name="connsiteX19" fmla="*/ 7965971 w 7968062"/>
              <a:gd name="connsiteY19" fmla="*/ 2115658 h 2309583"/>
              <a:gd name="connsiteX20" fmla="*/ 7954967 w 7968062"/>
              <a:gd name="connsiteY20" fmla="*/ 1759560 h 2309583"/>
              <a:gd name="connsiteX21" fmla="*/ 7948934 w 7968062"/>
              <a:gd name="connsiteY21" fmla="*/ 1592317 h 2309583"/>
              <a:gd name="connsiteX22" fmla="*/ 7965399 w 7968062"/>
              <a:gd name="connsiteY22" fmla="*/ 1395476 h 2309583"/>
              <a:gd name="connsiteX23" fmla="*/ 7944594 w 7968062"/>
              <a:gd name="connsiteY23" fmla="*/ 1183825 h 2309583"/>
              <a:gd name="connsiteX24" fmla="*/ 7956473 w 7968062"/>
              <a:gd name="connsiteY24" fmla="*/ 812347 h 2309583"/>
              <a:gd name="connsiteX25" fmla="*/ 7961219 w 7968062"/>
              <a:gd name="connsiteY25" fmla="*/ 404471 h 2309583"/>
              <a:gd name="connsiteX26" fmla="*/ 7886359 w 7968062"/>
              <a:gd name="connsiteY26" fmla="*/ 30298 h 2309583"/>
              <a:gd name="connsiteX27" fmla="*/ 7388155 w 7968062"/>
              <a:gd name="connsiteY27" fmla="*/ 0 h 2309583"/>
              <a:gd name="connsiteX28" fmla="*/ 6681218 w 7968062"/>
              <a:gd name="connsiteY28" fmla="*/ 3681 h 2309583"/>
              <a:gd name="connsiteX29" fmla="*/ 5963971 w 7968062"/>
              <a:gd name="connsiteY29" fmla="*/ 10503 h 2309583"/>
              <a:gd name="connsiteX30" fmla="*/ 4531767 w 7968062"/>
              <a:gd name="connsiteY30" fmla="*/ 8504 h 2309583"/>
              <a:gd name="connsiteX31" fmla="*/ 3181105 w 7968062"/>
              <a:gd name="connsiteY31" fmla="*/ 8151 h 2309583"/>
              <a:gd name="connsiteX32" fmla="*/ 2305236 w 7968062"/>
              <a:gd name="connsiteY32" fmla="*/ 2832 h 2309583"/>
              <a:gd name="connsiteX33" fmla="*/ 1474566 w 7968062"/>
              <a:gd name="connsiteY33" fmla="*/ 3263 h 2309583"/>
              <a:gd name="connsiteX34" fmla="*/ 221540 w 7968062"/>
              <a:gd name="connsiteY34" fmla="*/ 2357 h 2309583"/>
              <a:gd name="connsiteX0" fmla="*/ 221540 w 7968062"/>
              <a:gd name="connsiteY0" fmla="*/ 4416 h 2311642"/>
              <a:gd name="connsiteX1" fmla="*/ 22713 w 7968062"/>
              <a:gd name="connsiteY1" fmla="*/ 266416 h 2311642"/>
              <a:gd name="connsiteX2" fmla="*/ 29921 w 7968062"/>
              <a:gd name="connsiteY2" fmla="*/ 601159 h 2311642"/>
              <a:gd name="connsiteX3" fmla="*/ 34408 w 7968062"/>
              <a:gd name="connsiteY3" fmla="*/ 860207 h 2311642"/>
              <a:gd name="connsiteX4" fmla="*/ 21882 w 7968062"/>
              <a:gd name="connsiteY4" fmla="*/ 1023045 h 2311642"/>
              <a:gd name="connsiteX5" fmla="*/ 3093 w 7968062"/>
              <a:gd name="connsiteY5" fmla="*/ 1198410 h 2311642"/>
              <a:gd name="connsiteX6" fmla="*/ 9356 w 7968062"/>
              <a:gd name="connsiteY6" fmla="*/ 1699451 h 2311642"/>
              <a:gd name="connsiteX7" fmla="*/ 3093 w 7968062"/>
              <a:gd name="connsiteY7" fmla="*/ 1956234 h 2311642"/>
              <a:gd name="connsiteX8" fmla="*/ 51274 w 7968062"/>
              <a:gd name="connsiteY8" fmla="*/ 2264658 h 2311642"/>
              <a:gd name="connsiteX9" fmla="*/ 477616 w 7968062"/>
              <a:gd name="connsiteY9" fmla="*/ 2303344 h 2311642"/>
              <a:gd name="connsiteX10" fmla="*/ 986386 w 7968062"/>
              <a:gd name="connsiteY10" fmla="*/ 2300700 h 2311642"/>
              <a:gd name="connsiteX11" fmla="*/ 1404579 w 7968062"/>
              <a:gd name="connsiteY11" fmla="*/ 2302096 h 2311642"/>
              <a:gd name="connsiteX12" fmla="*/ 2047957 w 7968062"/>
              <a:gd name="connsiteY12" fmla="*/ 2306208 h 2311642"/>
              <a:gd name="connsiteX13" fmla="*/ 3582451 w 7968062"/>
              <a:gd name="connsiteY13" fmla="*/ 2295003 h 2311642"/>
              <a:gd name="connsiteX14" fmla="*/ 4372235 w 7968062"/>
              <a:gd name="connsiteY14" fmla="*/ 2293267 h 2311642"/>
              <a:gd name="connsiteX15" fmla="*/ 5426843 w 7968062"/>
              <a:gd name="connsiteY15" fmla="*/ 2297655 h 2311642"/>
              <a:gd name="connsiteX16" fmla="*/ 6446840 w 7968062"/>
              <a:gd name="connsiteY16" fmla="*/ 2301449 h 2311642"/>
              <a:gd name="connsiteX17" fmla="*/ 7488137 w 7968062"/>
              <a:gd name="connsiteY17" fmla="*/ 2311642 h 2311642"/>
              <a:gd name="connsiteX18" fmla="*/ 7908708 w 7968062"/>
              <a:gd name="connsiteY18" fmla="*/ 2280204 h 2311642"/>
              <a:gd name="connsiteX19" fmla="*/ 7965971 w 7968062"/>
              <a:gd name="connsiteY19" fmla="*/ 2117717 h 2311642"/>
              <a:gd name="connsiteX20" fmla="*/ 7954967 w 7968062"/>
              <a:gd name="connsiteY20" fmla="*/ 1761619 h 2311642"/>
              <a:gd name="connsiteX21" fmla="*/ 7948934 w 7968062"/>
              <a:gd name="connsiteY21" fmla="*/ 1594376 h 2311642"/>
              <a:gd name="connsiteX22" fmla="*/ 7965399 w 7968062"/>
              <a:gd name="connsiteY22" fmla="*/ 1397535 h 2311642"/>
              <a:gd name="connsiteX23" fmla="*/ 7944594 w 7968062"/>
              <a:gd name="connsiteY23" fmla="*/ 1185884 h 2311642"/>
              <a:gd name="connsiteX24" fmla="*/ 7956473 w 7968062"/>
              <a:gd name="connsiteY24" fmla="*/ 814406 h 2311642"/>
              <a:gd name="connsiteX25" fmla="*/ 7961219 w 7968062"/>
              <a:gd name="connsiteY25" fmla="*/ 406530 h 2311642"/>
              <a:gd name="connsiteX26" fmla="*/ 7886359 w 7968062"/>
              <a:gd name="connsiteY26" fmla="*/ 32357 h 2311642"/>
              <a:gd name="connsiteX27" fmla="*/ 7388155 w 7968062"/>
              <a:gd name="connsiteY27" fmla="*/ 2059 h 2311642"/>
              <a:gd name="connsiteX28" fmla="*/ 6681218 w 7968062"/>
              <a:gd name="connsiteY28" fmla="*/ 5740 h 2311642"/>
              <a:gd name="connsiteX29" fmla="*/ 5963971 w 7968062"/>
              <a:gd name="connsiteY29" fmla="*/ 12562 h 2311642"/>
              <a:gd name="connsiteX30" fmla="*/ 4531767 w 7968062"/>
              <a:gd name="connsiteY30" fmla="*/ 10563 h 2311642"/>
              <a:gd name="connsiteX31" fmla="*/ 3181105 w 7968062"/>
              <a:gd name="connsiteY31" fmla="*/ 10210 h 2311642"/>
              <a:gd name="connsiteX32" fmla="*/ 2305236 w 7968062"/>
              <a:gd name="connsiteY32" fmla="*/ 4891 h 2311642"/>
              <a:gd name="connsiteX33" fmla="*/ 1474566 w 7968062"/>
              <a:gd name="connsiteY33" fmla="*/ 5322 h 2311642"/>
              <a:gd name="connsiteX34" fmla="*/ 221540 w 7968062"/>
              <a:gd name="connsiteY34" fmla="*/ 4416 h 2311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968062" h="2311642">
                <a:moveTo>
                  <a:pt x="221540" y="4416"/>
                </a:moveTo>
                <a:cubicBezTo>
                  <a:pt x="-45337" y="10087"/>
                  <a:pt x="54649" y="166959"/>
                  <a:pt x="22713" y="266416"/>
                </a:cubicBezTo>
                <a:cubicBezTo>
                  <a:pt x="-9223" y="365873"/>
                  <a:pt x="27972" y="502194"/>
                  <a:pt x="29921" y="601159"/>
                </a:cubicBezTo>
                <a:cubicBezTo>
                  <a:pt x="31870" y="700124"/>
                  <a:pt x="39627" y="788182"/>
                  <a:pt x="34408" y="860207"/>
                </a:cubicBezTo>
                <a:cubicBezTo>
                  <a:pt x="29189" y="932232"/>
                  <a:pt x="27101" y="966678"/>
                  <a:pt x="21882" y="1023045"/>
                </a:cubicBezTo>
                <a:cubicBezTo>
                  <a:pt x="16663" y="1079412"/>
                  <a:pt x="19448" y="1100279"/>
                  <a:pt x="3093" y="1198410"/>
                </a:cubicBezTo>
                <a:cubicBezTo>
                  <a:pt x="5181" y="1365424"/>
                  <a:pt x="5427" y="1532471"/>
                  <a:pt x="9356" y="1699451"/>
                </a:cubicBezTo>
                <a:cubicBezTo>
                  <a:pt x="9356" y="1825755"/>
                  <a:pt x="3093" y="1902999"/>
                  <a:pt x="3093" y="1956234"/>
                </a:cubicBezTo>
                <a:cubicBezTo>
                  <a:pt x="10079" y="2053015"/>
                  <a:pt x="-27813" y="2206806"/>
                  <a:pt x="51274" y="2264658"/>
                </a:cubicBezTo>
                <a:cubicBezTo>
                  <a:pt x="130361" y="2322510"/>
                  <a:pt x="310474" y="2302129"/>
                  <a:pt x="477616" y="2303344"/>
                </a:cubicBezTo>
                <a:lnTo>
                  <a:pt x="986386" y="2300700"/>
                </a:lnTo>
                <a:lnTo>
                  <a:pt x="1404579" y="2302096"/>
                </a:lnTo>
                <a:lnTo>
                  <a:pt x="2047957" y="2306208"/>
                </a:lnTo>
                <a:lnTo>
                  <a:pt x="3582451" y="2295003"/>
                </a:lnTo>
                <a:lnTo>
                  <a:pt x="4372235" y="2293267"/>
                </a:lnTo>
                <a:lnTo>
                  <a:pt x="5426843" y="2297655"/>
                </a:lnTo>
                <a:lnTo>
                  <a:pt x="6446840" y="2301449"/>
                </a:lnTo>
                <a:lnTo>
                  <a:pt x="7488137" y="2311642"/>
                </a:lnTo>
                <a:cubicBezTo>
                  <a:pt x="7731782" y="2308101"/>
                  <a:pt x="7829069" y="2312525"/>
                  <a:pt x="7908708" y="2280204"/>
                </a:cubicBezTo>
                <a:cubicBezTo>
                  <a:pt x="7988347" y="2247883"/>
                  <a:pt x="7958261" y="2204148"/>
                  <a:pt x="7965971" y="2117717"/>
                </a:cubicBezTo>
                <a:cubicBezTo>
                  <a:pt x="7973681" y="2031286"/>
                  <a:pt x="7957806" y="1848842"/>
                  <a:pt x="7954967" y="1761619"/>
                </a:cubicBezTo>
                <a:cubicBezTo>
                  <a:pt x="7952128" y="1674396"/>
                  <a:pt x="7947195" y="1655057"/>
                  <a:pt x="7948934" y="1594376"/>
                </a:cubicBezTo>
                <a:cubicBezTo>
                  <a:pt x="7950673" y="1533695"/>
                  <a:pt x="7966122" y="1465617"/>
                  <a:pt x="7965399" y="1397535"/>
                </a:cubicBezTo>
                <a:cubicBezTo>
                  <a:pt x="7964676" y="1329453"/>
                  <a:pt x="7946082" y="1283072"/>
                  <a:pt x="7944594" y="1185884"/>
                </a:cubicBezTo>
                <a:cubicBezTo>
                  <a:pt x="7943106" y="1088696"/>
                  <a:pt x="7954385" y="879124"/>
                  <a:pt x="7956473" y="814406"/>
                </a:cubicBezTo>
                <a:cubicBezTo>
                  <a:pt x="7954385" y="593113"/>
                  <a:pt x="7965279" y="627796"/>
                  <a:pt x="7961219" y="406530"/>
                </a:cubicBezTo>
                <a:cubicBezTo>
                  <a:pt x="7948693" y="253086"/>
                  <a:pt x="8009382" y="74110"/>
                  <a:pt x="7886359" y="32357"/>
                </a:cubicBezTo>
                <a:cubicBezTo>
                  <a:pt x="7743734" y="-15979"/>
                  <a:pt x="7582426" y="5021"/>
                  <a:pt x="7388155" y="2059"/>
                </a:cubicBezTo>
                <a:lnTo>
                  <a:pt x="6681218" y="5740"/>
                </a:lnTo>
                <a:lnTo>
                  <a:pt x="5963971" y="12562"/>
                </a:lnTo>
                <a:lnTo>
                  <a:pt x="4531767" y="10563"/>
                </a:lnTo>
                <a:lnTo>
                  <a:pt x="3181105" y="10210"/>
                </a:lnTo>
                <a:cubicBezTo>
                  <a:pt x="2760439" y="2903"/>
                  <a:pt x="2536972" y="7180"/>
                  <a:pt x="2305236" y="4891"/>
                </a:cubicBezTo>
                <a:lnTo>
                  <a:pt x="1474566" y="5322"/>
                </a:lnTo>
                <a:lnTo>
                  <a:pt x="221540" y="4416"/>
                </a:lnTo>
                <a:close/>
              </a:path>
            </a:pathLst>
          </a:custGeom>
          <a:solidFill>
            <a:schemeClr val="bg1"/>
          </a:solidFill>
          <a:ln w="76200" cap="rnd">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27" name="グループ化 26"/>
          <p:cNvGrpSpPr/>
          <p:nvPr userDrawn="1"/>
        </p:nvGrpSpPr>
        <p:grpSpPr>
          <a:xfrm>
            <a:off x="7959917" y="179923"/>
            <a:ext cx="912268" cy="120827"/>
            <a:chOff x="3201988" y="3246438"/>
            <a:chExt cx="2744787" cy="363537"/>
          </a:xfrm>
        </p:grpSpPr>
        <p:sp>
          <p:nvSpPr>
            <p:cNvPr id="28" name="Freeform 6"/>
            <p:cNvSpPr>
              <a:spLocks/>
            </p:cNvSpPr>
            <p:nvPr/>
          </p:nvSpPr>
          <p:spPr bwMode="auto">
            <a:xfrm>
              <a:off x="5927725" y="3306763"/>
              <a:ext cx="0" cy="3175"/>
            </a:xfrm>
            <a:custGeom>
              <a:avLst/>
              <a:gdLst>
                <a:gd name="T0" fmla="*/ 0 h 1"/>
                <a:gd name="T1" fmla="*/ 1 h 1"/>
                <a:gd name="T2" fmla="*/ 1 h 1"/>
                <a:gd name="T3" fmla="*/ 0 h 1"/>
                <a:gd name="T4" fmla="*/ 0 h 1"/>
              </a:gdLst>
              <a:ahLst/>
              <a:cxnLst>
                <a:cxn ang="0">
                  <a:pos x="0" y="T0"/>
                </a:cxn>
                <a:cxn ang="0">
                  <a:pos x="0" y="T1"/>
                </a:cxn>
                <a:cxn ang="0">
                  <a:pos x="0" y="T2"/>
                </a:cxn>
                <a:cxn ang="0">
                  <a:pos x="0" y="T3"/>
                </a:cxn>
                <a:cxn ang="0">
                  <a:pos x="0" y="T4"/>
                </a:cxn>
              </a:cxnLst>
              <a:rect l="0" t="0" r="r" b="b"/>
              <a:pathLst>
                <a:path h="1">
                  <a:moveTo>
                    <a:pt x="0" y="0"/>
                  </a:moveTo>
                  <a:cubicBezTo>
                    <a:pt x="0" y="0"/>
                    <a:pt x="0" y="1"/>
                    <a:pt x="0" y="1"/>
                  </a:cubicBezTo>
                  <a:cubicBezTo>
                    <a:pt x="0" y="1"/>
                    <a:pt x="0" y="1"/>
                    <a:pt x="0" y="1"/>
                  </a:cubicBezTo>
                  <a:cubicBezTo>
                    <a:pt x="0" y="1"/>
                    <a:pt x="0" y="0"/>
                    <a:pt x="0" y="0"/>
                  </a:cubicBezTo>
                  <a:cubicBezTo>
                    <a:pt x="0"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29" name="Freeform 7"/>
            <p:cNvSpPr>
              <a:spLocks/>
            </p:cNvSpPr>
            <p:nvPr/>
          </p:nvSpPr>
          <p:spPr bwMode="auto">
            <a:xfrm>
              <a:off x="5927725" y="3306763"/>
              <a:ext cx="0" cy="3175"/>
            </a:xfrm>
            <a:custGeom>
              <a:avLst/>
              <a:gdLst>
                <a:gd name="T0" fmla="*/ 1 h 1"/>
                <a:gd name="T1" fmla="*/ 1 h 1"/>
                <a:gd name="T2" fmla="*/ 1 h 1"/>
                <a:gd name="T3" fmla="*/ 1 h 1"/>
                <a:gd name="T4" fmla="*/ 0 h 1"/>
                <a:gd name="T5" fmla="*/ 0 h 1"/>
                <a:gd name="T6" fmla="*/ 0 h 1"/>
                <a:gd name="T7" fmla="*/ 0 h 1"/>
                <a:gd name="T8" fmla="*/ 0 h 1"/>
                <a:gd name="T9" fmla="*/ 0 h 1"/>
                <a:gd name="T10" fmla="*/ 1 h 1"/>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Lst>
              <a:rect l="0" t="0" r="r" b="b"/>
              <a:pathLst>
                <a:path h="1">
                  <a:moveTo>
                    <a:pt x="0" y="1"/>
                  </a:move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0" name="Freeform 8"/>
            <p:cNvSpPr>
              <a:spLocks noEditPoints="1"/>
            </p:cNvSpPr>
            <p:nvPr/>
          </p:nvSpPr>
          <p:spPr bwMode="auto">
            <a:xfrm>
              <a:off x="5481638" y="3246438"/>
              <a:ext cx="454025" cy="363537"/>
            </a:xfrm>
            <a:custGeom>
              <a:avLst/>
              <a:gdLst>
                <a:gd name="T0" fmla="*/ 44 w 121"/>
                <a:gd name="T1" fmla="*/ 82 h 97"/>
                <a:gd name="T2" fmla="*/ 45 w 121"/>
                <a:gd name="T3" fmla="*/ 64 h 97"/>
                <a:gd name="T4" fmla="*/ 103 w 121"/>
                <a:gd name="T5" fmla="*/ 64 h 97"/>
                <a:gd name="T6" fmla="*/ 46 w 121"/>
                <a:gd name="T7" fmla="*/ 46 h 97"/>
                <a:gd name="T8" fmla="*/ 102 w 121"/>
                <a:gd name="T9" fmla="*/ 49 h 97"/>
                <a:gd name="T10" fmla="*/ 119 w 121"/>
                <a:gd name="T11" fmla="*/ 87 h 97"/>
                <a:gd name="T12" fmla="*/ 117 w 121"/>
                <a:gd name="T13" fmla="*/ 79 h 97"/>
                <a:gd name="T14" fmla="*/ 117 w 121"/>
                <a:gd name="T15" fmla="*/ 73 h 97"/>
                <a:gd name="T16" fmla="*/ 116 w 121"/>
                <a:gd name="T17" fmla="*/ 64 h 97"/>
                <a:gd name="T18" fmla="*/ 115 w 121"/>
                <a:gd name="T19" fmla="*/ 52 h 97"/>
                <a:gd name="T20" fmla="*/ 114 w 121"/>
                <a:gd name="T21" fmla="*/ 37 h 97"/>
                <a:gd name="T22" fmla="*/ 108 w 121"/>
                <a:gd name="T23" fmla="*/ 36 h 97"/>
                <a:gd name="T24" fmla="*/ 73 w 121"/>
                <a:gd name="T25" fmla="*/ 37 h 97"/>
                <a:gd name="T26" fmla="*/ 75 w 121"/>
                <a:gd name="T27" fmla="*/ 35 h 97"/>
                <a:gd name="T28" fmla="*/ 77 w 121"/>
                <a:gd name="T29" fmla="*/ 34 h 97"/>
                <a:gd name="T30" fmla="*/ 79 w 121"/>
                <a:gd name="T31" fmla="*/ 33 h 97"/>
                <a:gd name="T32" fmla="*/ 82 w 121"/>
                <a:gd name="T33" fmla="*/ 32 h 97"/>
                <a:gd name="T34" fmla="*/ 84 w 121"/>
                <a:gd name="T35" fmla="*/ 31 h 97"/>
                <a:gd name="T36" fmla="*/ 86 w 121"/>
                <a:gd name="T37" fmla="*/ 30 h 97"/>
                <a:gd name="T38" fmla="*/ 88 w 121"/>
                <a:gd name="T39" fmla="*/ 29 h 97"/>
                <a:gd name="T40" fmla="*/ 90 w 121"/>
                <a:gd name="T41" fmla="*/ 28 h 97"/>
                <a:gd name="T42" fmla="*/ 92 w 121"/>
                <a:gd name="T43" fmla="*/ 27 h 97"/>
                <a:gd name="T44" fmla="*/ 95 w 121"/>
                <a:gd name="T45" fmla="*/ 25 h 97"/>
                <a:gd name="T46" fmla="*/ 97 w 121"/>
                <a:gd name="T47" fmla="*/ 25 h 97"/>
                <a:gd name="T48" fmla="*/ 97 w 121"/>
                <a:gd name="T49" fmla="*/ 21 h 97"/>
                <a:gd name="T50" fmla="*/ 95 w 121"/>
                <a:gd name="T51" fmla="*/ 20 h 97"/>
                <a:gd name="T52" fmla="*/ 92 w 121"/>
                <a:gd name="T53" fmla="*/ 18 h 97"/>
                <a:gd name="T54" fmla="*/ 89 w 121"/>
                <a:gd name="T55" fmla="*/ 19 h 97"/>
                <a:gd name="T56" fmla="*/ 87 w 121"/>
                <a:gd name="T57" fmla="*/ 20 h 97"/>
                <a:gd name="T58" fmla="*/ 85 w 121"/>
                <a:gd name="T59" fmla="*/ 21 h 97"/>
                <a:gd name="T60" fmla="*/ 83 w 121"/>
                <a:gd name="T61" fmla="*/ 22 h 97"/>
                <a:gd name="T62" fmla="*/ 81 w 121"/>
                <a:gd name="T63" fmla="*/ 22 h 97"/>
                <a:gd name="T64" fmla="*/ 79 w 121"/>
                <a:gd name="T65" fmla="*/ 23 h 97"/>
                <a:gd name="T66" fmla="*/ 77 w 121"/>
                <a:gd name="T67" fmla="*/ 24 h 97"/>
                <a:gd name="T68" fmla="*/ 74 w 121"/>
                <a:gd name="T69" fmla="*/ 16 h 97"/>
                <a:gd name="T70" fmla="*/ 74 w 121"/>
                <a:gd name="T71" fmla="*/ 1 h 97"/>
                <a:gd name="T72" fmla="*/ 64 w 121"/>
                <a:gd name="T73" fmla="*/ 0 h 97"/>
                <a:gd name="T74" fmla="*/ 62 w 121"/>
                <a:gd name="T75" fmla="*/ 2 h 97"/>
                <a:gd name="T76" fmla="*/ 61 w 121"/>
                <a:gd name="T77" fmla="*/ 21 h 97"/>
                <a:gd name="T78" fmla="*/ 56 w 121"/>
                <a:gd name="T79" fmla="*/ 23 h 97"/>
                <a:gd name="T80" fmla="*/ 44 w 121"/>
                <a:gd name="T81" fmla="*/ 23 h 97"/>
                <a:gd name="T82" fmla="*/ 48 w 121"/>
                <a:gd name="T83" fmla="*/ 32 h 97"/>
                <a:gd name="T84" fmla="*/ 51 w 121"/>
                <a:gd name="T85" fmla="*/ 33 h 97"/>
                <a:gd name="T86" fmla="*/ 50 w 121"/>
                <a:gd name="T87" fmla="*/ 34 h 97"/>
                <a:gd name="T88" fmla="*/ 47 w 121"/>
                <a:gd name="T89" fmla="*/ 35 h 97"/>
                <a:gd name="T90" fmla="*/ 31 w 121"/>
                <a:gd name="T91" fmla="*/ 39 h 97"/>
                <a:gd name="T92" fmla="*/ 13 w 121"/>
                <a:gd name="T93" fmla="*/ 41 h 97"/>
                <a:gd name="T94" fmla="*/ 5 w 121"/>
                <a:gd name="T95" fmla="*/ 42 h 97"/>
                <a:gd name="T96" fmla="*/ 1 w 121"/>
                <a:gd name="T97" fmla="*/ 43 h 97"/>
                <a:gd name="T98" fmla="*/ 1 w 121"/>
                <a:gd name="T99" fmla="*/ 46 h 97"/>
                <a:gd name="T100" fmla="*/ 4 w 121"/>
                <a:gd name="T101" fmla="*/ 49 h 97"/>
                <a:gd name="T102" fmla="*/ 5 w 121"/>
                <a:gd name="T103" fmla="*/ 52 h 97"/>
                <a:gd name="T104" fmla="*/ 10 w 121"/>
                <a:gd name="T105" fmla="*/ 54 h 97"/>
                <a:gd name="T106" fmla="*/ 20 w 121"/>
                <a:gd name="T107" fmla="*/ 51 h 97"/>
                <a:gd name="T108" fmla="*/ 23 w 121"/>
                <a:gd name="T109" fmla="*/ 51 h 97"/>
                <a:gd name="T110" fmla="*/ 31 w 121"/>
                <a:gd name="T111" fmla="*/ 52 h 97"/>
                <a:gd name="T112" fmla="*/ 30 w 121"/>
                <a:gd name="T113" fmla="*/ 73 h 97"/>
                <a:gd name="T114" fmla="*/ 29 w 121"/>
                <a:gd name="T115" fmla="*/ 83 h 97"/>
                <a:gd name="T116" fmla="*/ 27 w 121"/>
                <a:gd name="T117" fmla="*/ 94 h 97"/>
                <a:gd name="T118" fmla="*/ 43 w 121"/>
                <a:gd name="T119" fmla="*/ 95 h 97"/>
                <a:gd name="T120" fmla="*/ 106 w 121"/>
                <a:gd name="T121" fmla="*/ 95 h 97"/>
                <a:gd name="T122" fmla="*/ 120 w 121"/>
                <a:gd name="T123" fmla="*/ 9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1" h="97">
                  <a:moveTo>
                    <a:pt x="103" y="82"/>
                  </a:moveTo>
                  <a:cubicBezTo>
                    <a:pt x="103" y="82"/>
                    <a:pt x="103" y="82"/>
                    <a:pt x="102" y="82"/>
                  </a:cubicBezTo>
                  <a:cubicBezTo>
                    <a:pt x="102" y="82"/>
                    <a:pt x="101" y="82"/>
                    <a:pt x="100" y="82"/>
                  </a:cubicBezTo>
                  <a:cubicBezTo>
                    <a:pt x="96" y="82"/>
                    <a:pt x="93" y="82"/>
                    <a:pt x="89" y="82"/>
                  </a:cubicBezTo>
                  <a:cubicBezTo>
                    <a:pt x="89" y="82"/>
                    <a:pt x="89" y="82"/>
                    <a:pt x="88" y="82"/>
                  </a:cubicBezTo>
                  <a:cubicBezTo>
                    <a:pt x="88" y="82"/>
                    <a:pt x="88" y="82"/>
                    <a:pt x="88" y="82"/>
                  </a:cubicBezTo>
                  <a:cubicBezTo>
                    <a:pt x="78" y="82"/>
                    <a:pt x="69" y="82"/>
                    <a:pt x="59" y="82"/>
                  </a:cubicBezTo>
                  <a:cubicBezTo>
                    <a:pt x="56" y="82"/>
                    <a:pt x="53" y="82"/>
                    <a:pt x="50" y="82"/>
                  </a:cubicBezTo>
                  <a:cubicBezTo>
                    <a:pt x="48" y="82"/>
                    <a:pt x="46" y="82"/>
                    <a:pt x="45" y="82"/>
                  </a:cubicBezTo>
                  <a:cubicBezTo>
                    <a:pt x="45" y="82"/>
                    <a:pt x="45" y="82"/>
                    <a:pt x="45"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2"/>
                    <a:pt x="44" y="82"/>
                    <a:pt x="44" y="82"/>
                  </a:cubicBezTo>
                  <a:cubicBezTo>
                    <a:pt x="44" y="80"/>
                    <a:pt x="44" y="78"/>
                    <a:pt x="44" y="77"/>
                  </a:cubicBezTo>
                  <a:cubicBezTo>
                    <a:pt x="44" y="77"/>
                    <a:pt x="44" y="76"/>
                    <a:pt x="45" y="76"/>
                  </a:cubicBezTo>
                  <a:cubicBezTo>
                    <a:pt x="45" y="76"/>
                    <a:pt x="45" y="76"/>
                    <a:pt x="46" y="76"/>
                  </a:cubicBezTo>
                  <a:cubicBezTo>
                    <a:pt x="47" y="76"/>
                    <a:pt x="48" y="76"/>
                    <a:pt x="49" y="76"/>
                  </a:cubicBezTo>
                  <a:cubicBezTo>
                    <a:pt x="52" y="76"/>
                    <a:pt x="56" y="76"/>
                    <a:pt x="60" y="76"/>
                  </a:cubicBezTo>
                  <a:cubicBezTo>
                    <a:pt x="74" y="76"/>
                    <a:pt x="89" y="76"/>
                    <a:pt x="103" y="76"/>
                  </a:cubicBezTo>
                  <a:cubicBezTo>
                    <a:pt x="103" y="76"/>
                    <a:pt x="103" y="76"/>
                    <a:pt x="104" y="76"/>
                  </a:cubicBezTo>
                  <a:cubicBezTo>
                    <a:pt x="104" y="76"/>
                    <a:pt x="104" y="77"/>
                    <a:pt x="104" y="77"/>
                  </a:cubicBezTo>
                  <a:cubicBezTo>
                    <a:pt x="104" y="77"/>
                    <a:pt x="104" y="77"/>
                    <a:pt x="104" y="77"/>
                  </a:cubicBezTo>
                  <a:cubicBezTo>
                    <a:pt x="104" y="77"/>
                    <a:pt x="104" y="77"/>
                    <a:pt x="104" y="78"/>
                  </a:cubicBezTo>
                  <a:cubicBezTo>
                    <a:pt x="104" y="78"/>
                    <a:pt x="104" y="79"/>
                    <a:pt x="104" y="79"/>
                  </a:cubicBezTo>
                  <a:cubicBezTo>
                    <a:pt x="104" y="79"/>
                    <a:pt x="104" y="79"/>
                    <a:pt x="104" y="79"/>
                  </a:cubicBezTo>
                  <a:cubicBezTo>
                    <a:pt x="104" y="80"/>
                    <a:pt x="104" y="80"/>
                    <a:pt x="104" y="80"/>
                  </a:cubicBezTo>
                  <a:cubicBezTo>
                    <a:pt x="104" y="80"/>
                    <a:pt x="104" y="80"/>
                    <a:pt x="104" y="80"/>
                  </a:cubicBezTo>
                  <a:cubicBezTo>
                    <a:pt x="104" y="81"/>
                    <a:pt x="104" y="81"/>
                    <a:pt x="104" y="81"/>
                  </a:cubicBezTo>
                  <a:cubicBezTo>
                    <a:pt x="104" y="82"/>
                    <a:pt x="104" y="82"/>
                    <a:pt x="103" y="82"/>
                  </a:cubicBezTo>
                  <a:close/>
                  <a:moveTo>
                    <a:pt x="45" y="64"/>
                  </a:moveTo>
                  <a:cubicBezTo>
                    <a:pt x="45" y="64"/>
                    <a:pt x="45" y="63"/>
                    <a:pt x="45" y="62"/>
                  </a:cubicBezTo>
                  <a:cubicBezTo>
                    <a:pt x="45" y="62"/>
                    <a:pt x="45" y="61"/>
                    <a:pt x="45" y="61"/>
                  </a:cubicBezTo>
                  <a:cubicBezTo>
                    <a:pt x="45" y="61"/>
                    <a:pt x="45" y="61"/>
                    <a:pt x="45" y="61"/>
                  </a:cubicBezTo>
                  <a:cubicBezTo>
                    <a:pt x="45" y="61"/>
                    <a:pt x="45" y="61"/>
                    <a:pt x="45" y="61"/>
                  </a:cubicBezTo>
                  <a:cubicBezTo>
                    <a:pt x="45" y="60"/>
                    <a:pt x="45" y="60"/>
                    <a:pt x="45" y="60"/>
                  </a:cubicBezTo>
                  <a:cubicBezTo>
                    <a:pt x="64" y="60"/>
                    <a:pt x="83" y="60"/>
                    <a:pt x="102" y="60"/>
                  </a:cubicBezTo>
                  <a:cubicBezTo>
                    <a:pt x="102" y="60"/>
                    <a:pt x="102" y="60"/>
                    <a:pt x="102" y="60"/>
                  </a:cubicBezTo>
                  <a:cubicBezTo>
                    <a:pt x="102" y="60"/>
                    <a:pt x="102" y="60"/>
                    <a:pt x="102" y="60"/>
                  </a:cubicBezTo>
                  <a:cubicBezTo>
                    <a:pt x="102" y="60"/>
                    <a:pt x="102" y="60"/>
                    <a:pt x="102" y="60"/>
                  </a:cubicBezTo>
                  <a:cubicBezTo>
                    <a:pt x="103" y="60"/>
                    <a:pt x="103" y="61"/>
                    <a:pt x="103" y="61"/>
                  </a:cubicBezTo>
                  <a:cubicBezTo>
                    <a:pt x="103" y="61"/>
                    <a:pt x="103" y="62"/>
                    <a:pt x="103" y="62"/>
                  </a:cubicBezTo>
                  <a:cubicBezTo>
                    <a:pt x="103" y="62"/>
                    <a:pt x="103" y="62"/>
                    <a:pt x="103" y="62"/>
                  </a:cubicBezTo>
                  <a:cubicBezTo>
                    <a:pt x="103" y="62"/>
                    <a:pt x="103" y="62"/>
                    <a:pt x="103" y="63"/>
                  </a:cubicBezTo>
                  <a:cubicBezTo>
                    <a:pt x="103" y="63"/>
                    <a:pt x="103" y="63"/>
                    <a:pt x="103" y="63"/>
                  </a:cubicBezTo>
                  <a:cubicBezTo>
                    <a:pt x="103" y="63"/>
                    <a:pt x="103" y="63"/>
                    <a:pt x="103" y="64"/>
                  </a:cubicBezTo>
                  <a:cubicBezTo>
                    <a:pt x="103" y="64"/>
                    <a:pt x="103" y="64"/>
                    <a:pt x="103" y="64"/>
                  </a:cubicBezTo>
                  <a:cubicBezTo>
                    <a:pt x="103" y="64"/>
                    <a:pt x="103" y="64"/>
                    <a:pt x="103" y="64"/>
                  </a:cubicBezTo>
                  <a:cubicBezTo>
                    <a:pt x="103" y="64"/>
                    <a:pt x="103" y="65"/>
                    <a:pt x="103" y="65"/>
                  </a:cubicBezTo>
                  <a:cubicBezTo>
                    <a:pt x="103" y="65"/>
                    <a:pt x="103" y="65"/>
                    <a:pt x="103" y="66"/>
                  </a:cubicBezTo>
                  <a:cubicBezTo>
                    <a:pt x="103" y="66"/>
                    <a:pt x="103" y="66"/>
                    <a:pt x="103" y="66"/>
                  </a:cubicBezTo>
                  <a:cubicBezTo>
                    <a:pt x="103" y="66"/>
                    <a:pt x="103" y="66"/>
                    <a:pt x="103" y="66"/>
                  </a:cubicBezTo>
                  <a:cubicBezTo>
                    <a:pt x="103" y="66"/>
                    <a:pt x="103" y="66"/>
                    <a:pt x="103" y="66"/>
                  </a:cubicBezTo>
                  <a:cubicBezTo>
                    <a:pt x="103" y="66"/>
                    <a:pt x="103" y="66"/>
                    <a:pt x="103" y="66"/>
                  </a:cubicBezTo>
                  <a:cubicBezTo>
                    <a:pt x="103" y="66"/>
                    <a:pt x="103" y="66"/>
                    <a:pt x="102" y="66"/>
                  </a:cubicBezTo>
                  <a:cubicBezTo>
                    <a:pt x="102" y="66"/>
                    <a:pt x="102" y="66"/>
                    <a:pt x="102" y="66"/>
                  </a:cubicBezTo>
                  <a:cubicBezTo>
                    <a:pt x="83" y="66"/>
                    <a:pt x="64" y="66"/>
                    <a:pt x="45" y="66"/>
                  </a:cubicBezTo>
                  <a:cubicBezTo>
                    <a:pt x="45" y="66"/>
                    <a:pt x="45" y="66"/>
                    <a:pt x="45" y="66"/>
                  </a:cubicBezTo>
                  <a:cubicBezTo>
                    <a:pt x="45" y="66"/>
                    <a:pt x="45" y="66"/>
                    <a:pt x="45" y="66"/>
                  </a:cubicBezTo>
                  <a:cubicBezTo>
                    <a:pt x="45" y="66"/>
                    <a:pt x="45" y="66"/>
                    <a:pt x="45" y="66"/>
                  </a:cubicBezTo>
                  <a:cubicBezTo>
                    <a:pt x="45" y="66"/>
                    <a:pt x="45" y="66"/>
                    <a:pt x="45" y="66"/>
                  </a:cubicBezTo>
                  <a:cubicBezTo>
                    <a:pt x="44" y="65"/>
                    <a:pt x="45" y="64"/>
                    <a:pt x="45" y="64"/>
                  </a:cubicBezTo>
                  <a:moveTo>
                    <a:pt x="45" y="47"/>
                  </a:moveTo>
                  <a:cubicBezTo>
                    <a:pt x="45" y="46"/>
                    <a:pt x="45" y="46"/>
                    <a:pt x="45" y="46"/>
                  </a:cubicBezTo>
                  <a:cubicBezTo>
                    <a:pt x="45" y="46"/>
                    <a:pt x="46" y="46"/>
                    <a:pt x="46" y="46"/>
                  </a:cubicBezTo>
                  <a:cubicBezTo>
                    <a:pt x="46" y="46"/>
                    <a:pt x="46" y="46"/>
                    <a:pt x="46" y="46"/>
                  </a:cubicBezTo>
                  <a:cubicBezTo>
                    <a:pt x="46" y="46"/>
                    <a:pt x="46" y="46"/>
                    <a:pt x="46" y="46"/>
                  </a:cubicBezTo>
                  <a:cubicBezTo>
                    <a:pt x="47" y="45"/>
                    <a:pt x="47" y="45"/>
                    <a:pt x="48" y="45"/>
                  </a:cubicBezTo>
                  <a:cubicBezTo>
                    <a:pt x="50" y="45"/>
                    <a:pt x="52" y="45"/>
                    <a:pt x="53" y="45"/>
                  </a:cubicBezTo>
                  <a:cubicBezTo>
                    <a:pt x="60" y="45"/>
                    <a:pt x="67" y="45"/>
                    <a:pt x="74" y="45"/>
                  </a:cubicBezTo>
                  <a:cubicBezTo>
                    <a:pt x="76" y="45"/>
                    <a:pt x="78" y="45"/>
                    <a:pt x="80" y="45"/>
                  </a:cubicBezTo>
                  <a:cubicBezTo>
                    <a:pt x="81" y="45"/>
                    <a:pt x="81" y="45"/>
                    <a:pt x="82" y="45"/>
                  </a:cubicBezTo>
                  <a:cubicBezTo>
                    <a:pt x="82" y="45"/>
                    <a:pt x="82" y="45"/>
                    <a:pt x="83" y="45"/>
                  </a:cubicBezTo>
                  <a:cubicBezTo>
                    <a:pt x="89" y="45"/>
                    <a:pt x="95" y="45"/>
                    <a:pt x="101" y="45"/>
                  </a:cubicBezTo>
                  <a:cubicBezTo>
                    <a:pt x="101" y="45"/>
                    <a:pt x="101" y="45"/>
                    <a:pt x="101" y="46"/>
                  </a:cubicBezTo>
                  <a:cubicBezTo>
                    <a:pt x="101" y="46"/>
                    <a:pt x="101" y="46"/>
                    <a:pt x="101" y="46"/>
                  </a:cubicBezTo>
                  <a:cubicBezTo>
                    <a:pt x="101" y="46"/>
                    <a:pt x="101" y="46"/>
                    <a:pt x="101" y="46"/>
                  </a:cubicBezTo>
                  <a:cubicBezTo>
                    <a:pt x="101" y="46"/>
                    <a:pt x="102" y="46"/>
                    <a:pt x="102" y="46"/>
                  </a:cubicBezTo>
                  <a:cubicBezTo>
                    <a:pt x="102" y="46"/>
                    <a:pt x="102" y="47"/>
                    <a:pt x="102" y="48"/>
                  </a:cubicBezTo>
                  <a:cubicBezTo>
                    <a:pt x="102" y="48"/>
                    <a:pt x="102" y="48"/>
                    <a:pt x="102" y="48"/>
                  </a:cubicBezTo>
                  <a:cubicBezTo>
                    <a:pt x="102" y="48"/>
                    <a:pt x="102" y="49"/>
                    <a:pt x="102" y="49"/>
                  </a:cubicBezTo>
                  <a:cubicBezTo>
                    <a:pt x="102" y="49"/>
                    <a:pt x="102" y="49"/>
                    <a:pt x="102" y="49"/>
                  </a:cubicBezTo>
                  <a:cubicBezTo>
                    <a:pt x="102" y="50"/>
                    <a:pt x="102" y="50"/>
                    <a:pt x="102" y="50"/>
                  </a:cubicBezTo>
                  <a:cubicBezTo>
                    <a:pt x="102" y="50"/>
                    <a:pt x="102" y="50"/>
                    <a:pt x="102" y="50"/>
                  </a:cubicBezTo>
                  <a:cubicBezTo>
                    <a:pt x="102" y="50"/>
                    <a:pt x="102" y="51"/>
                    <a:pt x="101" y="51"/>
                  </a:cubicBezTo>
                  <a:cubicBezTo>
                    <a:pt x="101" y="51"/>
                    <a:pt x="101" y="51"/>
                    <a:pt x="100" y="51"/>
                  </a:cubicBezTo>
                  <a:cubicBezTo>
                    <a:pt x="100" y="51"/>
                    <a:pt x="99" y="51"/>
                    <a:pt x="98" y="51"/>
                  </a:cubicBezTo>
                  <a:cubicBezTo>
                    <a:pt x="95" y="51"/>
                    <a:pt x="92" y="51"/>
                    <a:pt x="88" y="51"/>
                  </a:cubicBezTo>
                  <a:cubicBezTo>
                    <a:pt x="78" y="51"/>
                    <a:pt x="68" y="51"/>
                    <a:pt x="57" y="51"/>
                  </a:cubicBezTo>
                  <a:cubicBezTo>
                    <a:pt x="55" y="51"/>
                    <a:pt x="52" y="51"/>
                    <a:pt x="49" y="51"/>
                  </a:cubicBezTo>
                  <a:cubicBezTo>
                    <a:pt x="48" y="51"/>
                    <a:pt x="47" y="51"/>
                    <a:pt x="46" y="51"/>
                  </a:cubicBezTo>
                  <a:cubicBezTo>
                    <a:pt x="46" y="51"/>
                    <a:pt x="46" y="51"/>
                    <a:pt x="46" y="51"/>
                  </a:cubicBezTo>
                  <a:cubicBezTo>
                    <a:pt x="46" y="51"/>
                    <a:pt x="46" y="51"/>
                    <a:pt x="45" y="51"/>
                  </a:cubicBezTo>
                  <a:cubicBezTo>
                    <a:pt x="45" y="51"/>
                    <a:pt x="45" y="51"/>
                    <a:pt x="45" y="51"/>
                  </a:cubicBezTo>
                  <a:cubicBezTo>
                    <a:pt x="45" y="51"/>
                    <a:pt x="45" y="50"/>
                    <a:pt x="45" y="50"/>
                  </a:cubicBezTo>
                  <a:cubicBezTo>
                    <a:pt x="45" y="49"/>
                    <a:pt x="45" y="48"/>
                    <a:pt x="45" y="47"/>
                  </a:cubicBezTo>
                  <a:moveTo>
                    <a:pt x="120" y="92"/>
                  </a:moveTo>
                  <a:cubicBezTo>
                    <a:pt x="120" y="91"/>
                    <a:pt x="119" y="90"/>
                    <a:pt x="119" y="88"/>
                  </a:cubicBezTo>
                  <a:cubicBezTo>
                    <a:pt x="119" y="88"/>
                    <a:pt x="119" y="88"/>
                    <a:pt x="119" y="87"/>
                  </a:cubicBezTo>
                  <a:cubicBezTo>
                    <a:pt x="119" y="87"/>
                    <a:pt x="119" y="86"/>
                    <a:pt x="119" y="85"/>
                  </a:cubicBezTo>
                  <a:cubicBezTo>
                    <a:pt x="119" y="85"/>
                    <a:pt x="119" y="85"/>
                    <a:pt x="119" y="85"/>
                  </a:cubicBezTo>
                  <a:cubicBezTo>
                    <a:pt x="119" y="85"/>
                    <a:pt x="119" y="85"/>
                    <a:pt x="119" y="85"/>
                  </a:cubicBezTo>
                  <a:cubicBezTo>
                    <a:pt x="119" y="85"/>
                    <a:pt x="119" y="85"/>
                    <a:pt x="119" y="85"/>
                  </a:cubicBezTo>
                  <a:cubicBezTo>
                    <a:pt x="118" y="85"/>
                    <a:pt x="118" y="85"/>
                    <a:pt x="118" y="85"/>
                  </a:cubicBezTo>
                  <a:cubicBezTo>
                    <a:pt x="118" y="84"/>
                    <a:pt x="118" y="84"/>
                    <a:pt x="118" y="84"/>
                  </a:cubicBezTo>
                  <a:cubicBezTo>
                    <a:pt x="118" y="84"/>
                    <a:pt x="118" y="84"/>
                    <a:pt x="118" y="84"/>
                  </a:cubicBezTo>
                  <a:cubicBezTo>
                    <a:pt x="118" y="84"/>
                    <a:pt x="118" y="84"/>
                    <a:pt x="118" y="84"/>
                  </a:cubicBezTo>
                  <a:cubicBezTo>
                    <a:pt x="118" y="84"/>
                    <a:pt x="118" y="84"/>
                    <a:pt x="118" y="84"/>
                  </a:cubicBezTo>
                  <a:cubicBezTo>
                    <a:pt x="118" y="83"/>
                    <a:pt x="118" y="83"/>
                    <a:pt x="118" y="83"/>
                  </a:cubicBezTo>
                  <a:cubicBezTo>
                    <a:pt x="118" y="83"/>
                    <a:pt x="118" y="83"/>
                    <a:pt x="118" y="83"/>
                  </a:cubicBezTo>
                  <a:cubicBezTo>
                    <a:pt x="118" y="83"/>
                    <a:pt x="118" y="83"/>
                    <a:pt x="118" y="83"/>
                  </a:cubicBezTo>
                  <a:cubicBezTo>
                    <a:pt x="118" y="82"/>
                    <a:pt x="118" y="81"/>
                    <a:pt x="118" y="80"/>
                  </a:cubicBezTo>
                  <a:cubicBezTo>
                    <a:pt x="118" y="80"/>
                    <a:pt x="118" y="80"/>
                    <a:pt x="118" y="79"/>
                  </a:cubicBezTo>
                  <a:cubicBezTo>
                    <a:pt x="118" y="79"/>
                    <a:pt x="118" y="79"/>
                    <a:pt x="118" y="79"/>
                  </a:cubicBezTo>
                  <a:cubicBezTo>
                    <a:pt x="118" y="79"/>
                    <a:pt x="118" y="79"/>
                    <a:pt x="118" y="79"/>
                  </a:cubicBezTo>
                  <a:cubicBezTo>
                    <a:pt x="118" y="79"/>
                    <a:pt x="118" y="79"/>
                    <a:pt x="117" y="79"/>
                  </a:cubicBezTo>
                  <a:cubicBezTo>
                    <a:pt x="117" y="79"/>
                    <a:pt x="117" y="78"/>
                    <a:pt x="117" y="78"/>
                  </a:cubicBezTo>
                  <a:cubicBezTo>
                    <a:pt x="117" y="78"/>
                    <a:pt x="117" y="78"/>
                    <a:pt x="117" y="78"/>
                  </a:cubicBezTo>
                  <a:cubicBezTo>
                    <a:pt x="117" y="78"/>
                    <a:pt x="117" y="78"/>
                    <a:pt x="117" y="78"/>
                  </a:cubicBezTo>
                  <a:cubicBezTo>
                    <a:pt x="117" y="78"/>
                    <a:pt x="117" y="78"/>
                    <a:pt x="117" y="78"/>
                  </a:cubicBezTo>
                  <a:cubicBezTo>
                    <a:pt x="117" y="77"/>
                    <a:pt x="117" y="77"/>
                    <a:pt x="117" y="77"/>
                  </a:cubicBezTo>
                  <a:cubicBezTo>
                    <a:pt x="117" y="77"/>
                    <a:pt x="117" y="77"/>
                    <a:pt x="117" y="77"/>
                  </a:cubicBezTo>
                  <a:cubicBezTo>
                    <a:pt x="117" y="77"/>
                    <a:pt x="117" y="77"/>
                    <a:pt x="117" y="76"/>
                  </a:cubicBezTo>
                  <a:cubicBezTo>
                    <a:pt x="117" y="76"/>
                    <a:pt x="117" y="76"/>
                    <a:pt x="117" y="76"/>
                  </a:cubicBezTo>
                  <a:cubicBezTo>
                    <a:pt x="117" y="76"/>
                    <a:pt x="117" y="76"/>
                    <a:pt x="117" y="76"/>
                  </a:cubicBezTo>
                  <a:cubicBezTo>
                    <a:pt x="117" y="76"/>
                    <a:pt x="117" y="76"/>
                    <a:pt x="117" y="76"/>
                  </a:cubicBezTo>
                  <a:cubicBezTo>
                    <a:pt x="117" y="76"/>
                    <a:pt x="117" y="75"/>
                    <a:pt x="117" y="75"/>
                  </a:cubicBezTo>
                  <a:cubicBezTo>
                    <a:pt x="117" y="75"/>
                    <a:pt x="117" y="75"/>
                    <a:pt x="117" y="75"/>
                  </a:cubicBezTo>
                  <a:cubicBezTo>
                    <a:pt x="117" y="75"/>
                    <a:pt x="117" y="75"/>
                    <a:pt x="117" y="75"/>
                  </a:cubicBezTo>
                  <a:cubicBezTo>
                    <a:pt x="117" y="75"/>
                    <a:pt x="117" y="75"/>
                    <a:pt x="117" y="75"/>
                  </a:cubicBezTo>
                  <a:cubicBezTo>
                    <a:pt x="117" y="74"/>
                    <a:pt x="117" y="74"/>
                    <a:pt x="117" y="74"/>
                  </a:cubicBezTo>
                  <a:cubicBezTo>
                    <a:pt x="117" y="74"/>
                    <a:pt x="117" y="74"/>
                    <a:pt x="117" y="74"/>
                  </a:cubicBezTo>
                  <a:cubicBezTo>
                    <a:pt x="117" y="74"/>
                    <a:pt x="117" y="73"/>
                    <a:pt x="117" y="73"/>
                  </a:cubicBezTo>
                  <a:cubicBezTo>
                    <a:pt x="117" y="73"/>
                    <a:pt x="117" y="73"/>
                    <a:pt x="117" y="73"/>
                  </a:cubicBezTo>
                  <a:cubicBezTo>
                    <a:pt x="117" y="73"/>
                    <a:pt x="117" y="73"/>
                    <a:pt x="117" y="73"/>
                  </a:cubicBezTo>
                  <a:cubicBezTo>
                    <a:pt x="117" y="73"/>
                    <a:pt x="117" y="73"/>
                    <a:pt x="117" y="73"/>
                  </a:cubicBezTo>
                  <a:cubicBezTo>
                    <a:pt x="117" y="72"/>
                    <a:pt x="117" y="72"/>
                    <a:pt x="117" y="72"/>
                  </a:cubicBezTo>
                  <a:cubicBezTo>
                    <a:pt x="117" y="72"/>
                    <a:pt x="117" y="72"/>
                    <a:pt x="117" y="72"/>
                  </a:cubicBezTo>
                  <a:cubicBezTo>
                    <a:pt x="117" y="72"/>
                    <a:pt x="117" y="72"/>
                    <a:pt x="117" y="71"/>
                  </a:cubicBezTo>
                  <a:cubicBezTo>
                    <a:pt x="117" y="71"/>
                    <a:pt x="117" y="71"/>
                    <a:pt x="117" y="71"/>
                  </a:cubicBezTo>
                  <a:cubicBezTo>
                    <a:pt x="117" y="71"/>
                    <a:pt x="117" y="71"/>
                    <a:pt x="117" y="71"/>
                  </a:cubicBezTo>
                  <a:cubicBezTo>
                    <a:pt x="117" y="71"/>
                    <a:pt x="117" y="71"/>
                    <a:pt x="116" y="71"/>
                  </a:cubicBezTo>
                  <a:cubicBezTo>
                    <a:pt x="116" y="71"/>
                    <a:pt x="116" y="70"/>
                    <a:pt x="116" y="70"/>
                  </a:cubicBezTo>
                  <a:cubicBezTo>
                    <a:pt x="116" y="70"/>
                    <a:pt x="116" y="70"/>
                    <a:pt x="116" y="70"/>
                  </a:cubicBezTo>
                  <a:cubicBezTo>
                    <a:pt x="116" y="70"/>
                    <a:pt x="116" y="69"/>
                    <a:pt x="116" y="69"/>
                  </a:cubicBezTo>
                  <a:cubicBezTo>
                    <a:pt x="116" y="69"/>
                    <a:pt x="116" y="69"/>
                    <a:pt x="116" y="69"/>
                  </a:cubicBezTo>
                  <a:cubicBezTo>
                    <a:pt x="116" y="68"/>
                    <a:pt x="116" y="68"/>
                    <a:pt x="116" y="68"/>
                  </a:cubicBezTo>
                  <a:cubicBezTo>
                    <a:pt x="116" y="67"/>
                    <a:pt x="116" y="66"/>
                    <a:pt x="116" y="65"/>
                  </a:cubicBezTo>
                  <a:cubicBezTo>
                    <a:pt x="116" y="64"/>
                    <a:pt x="116" y="64"/>
                    <a:pt x="116" y="64"/>
                  </a:cubicBezTo>
                  <a:cubicBezTo>
                    <a:pt x="116" y="64"/>
                    <a:pt x="116" y="64"/>
                    <a:pt x="116" y="64"/>
                  </a:cubicBezTo>
                  <a:cubicBezTo>
                    <a:pt x="116" y="63"/>
                    <a:pt x="116" y="63"/>
                    <a:pt x="116" y="63"/>
                  </a:cubicBezTo>
                  <a:cubicBezTo>
                    <a:pt x="116" y="62"/>
                    <a:pt x="116" y="61"/>
                    <a:pt x="115" y="60"/>
                  </a:cubicBezTo>
                  <a:cubicBezTo>
                    <a:pt x="115" y="60"/>
                    <a:pt x="115" y="60"/>
                    <a:pt x="115" y="59"/>
                  </a:cubicBezTo>
                  <a:cubicBezTo>
                    <a:pt x="115" y="59"/>
                    <a:pt x="115" y="59"/>
                    <a:pt x="115" y="59"/>
                  </a:cubicBezTo>
                  <a:cubicBezTo>
                    <a:pt x="115" y="59"/>
                    <a:pt x="115" y="59"/>
                    <a:pt x="115" y="59"/>
                  </a:cubicBezTo>
                  <a:cubicBezTo>
                    <a:pt x="115" y="59"/>
                    <a:pt x="115" y="59"/>
                    <a:pt x="115" y="59"/>
                  </a:cubicBezTo>
                  <a:cubicBezTo>
                    <a:pt x="115" y="58"/>
                    <a:pt x="115" y="58"/>
                    <a:pt x="115" y="58"/>
                  </a:cubicBezTo>
                  <a:cubicBezTo>
                    <a:pt x="115" y="58"/>
                    <a:pt x="115" y="58"/>
                    <a:pt x="115" y="58"/>
                  </a:cubicBezTo>
                  <a:cubicBezTo>
                    <a:pt x="115" y="57"/>
                    <a:pt x="115" y="57"/>
                    <a:pt x="115" y="56"/>
                  </a:cubicBezTo>
                  <a:cubicBezTo>
                    <a:pt x="115" y="56"/>
                    <a:pt x="115" y="56"/>
                    <a:pt x="115" y="56"/>
                  </a:cubicBezTo>
                  <a:cubicBezTo>
                    <a:pt x="115" y="56"/>
                    <a:pt x="115" y="55"/>
                    <a:pt x="115" y="55"/>
                  </a:cubicBezTo>
                  <a:cubicBezTo>
                    <a:pt x="115" y="55"/>
                    <a:pt x="115" y="55"/>
                    <a:pt x="115" y="55"/>
                  </a:cubicBezTo>
                  <a:cubicBezTo>
                    <a:pt x="115" y="55"/>
                    <a:pt x="115" y="55"/>
                    <a:pt x="115" y="54"/>
                  </a:cubicBezTo>
                  <a:cubicBezTo>
                    <a:pt x="115" y="54"/>
                    <a:pt x="115" y="54"/>
                    <a:pt x="115" y="54"/>
                  </a:cubicBezTo>
                  <a:cubicBezTo>
                    <a:pt x="115" y="54"/>
                    <a:pt x="115" y="54"/>
                    <a:pt x="115" y="54"/>
                  </a:cubicBezTo>
                  <a:cubicBezTo>
                    <a:pt x="115" y="54"/>
                    <a:pt x="115" y="54"/>
                    <a:pt x="115" y="54"/>
                  </a:cubicBezTo>
                  <a:cubicBezTo>
                    <a:pt x="115" y="53"/>
                    <a:pt x="115" y="53"/>
                    <a:pt x="115" y="52"/>
                  </a:cubicBezTo>
                  <a:cubicBezTo>
                    <a:pt x="115" y="52"/>
                    <a:pt x="115" y="52"/>
                    <a:pt x="115" y="52"/>
                  </a:cubicBezTo>
                  <a:cubicBezTo>
                    <a:pt x="115" y="52"/>
                    <a:pt x="115" y="52"/>
                    <a:pt x="115" y="51"/>
                  </a:cubicBezTo>
                  <a:cubicBezTo>
                    <a:pt x="115" y="51"/>
                    <a:pt x="115" y="51"/>
                    <a:pt x="115" y="51"/>
                  </a:cubicBezTo>
                  <a:cubicBezTo>
                    <a:pt x="115" y="51"/>
                    <a:pt x="115" y="51"/>
                    <a:pt x="115" y="50"/>
                  </a:cubicBezTo>
                  <a:cubicBezTo>
                    <a:pt x="115" y="50"/>
                    <a:pt x="115" y="50"/>
                    <a:pt x="115" y="50"/>
                  </a:cubicBezTo>
                  <a:cubicBezTo>
                    <a:pt x="115" y="50"/>
                    <a:pt x="115" y="50"/>
                    <a:pt x="115" y="50"/>
                  </a:cubicBezTo>
                  <a:cubicBezTo>
                    <a:pt x="115" y="50"/>
                    <a:pt x="115" y="50"/>
                    <a:pt x="114" y="50"/>
                  </a:cubicBezTo>
                  <a:cubicBezTo>
                    <a:pt x="114" y="49"/>
                    <a:pt x="114" y="49"/>
                    <a:pt x="114" y="49"/>
                  </a:cubicBezTo>
                  <a:cubicBezTo>
                    <a:pt x="114" y="49"/>
                    <a:pt x="114" y="49"/>
                    <a:pt x="114" y="49"/>
                  </a:cubicBezTo>
                  <a:cubicBezTo>
                    <a:pt x="114" y="48"/>
                    <a:pt x="114" y="48"/>
                    <a:pt x="114" y="47"/>
                  </a:cubicBezTo>
                  <a:cubicBezTo>
                    <a:pt x="114" y="47"/>
                    <a:pt x="114" y="47"/>
                    <a:pt x="114" y="47"/>
                  </a:cubicBezTo>
                  <a:cubicBezTo>
                    <a:pt x="114" y="47"/>
                    <a:pt x="114" y="46"/>
                    <a:pt x="114" y="46"/>
                  </a:cubicBezTo>
                  <a:cubicBezTo>
                    <a:pt x="114" y="46"/>
                    <a:pt x="114" y="46"/>
                    <a:pt x="114" y="46"/>
                  </a:cubicBezTo>
                  <a:cubicBezTo>
                    <a:pt x="114" y="45"/>
                    <a:pt x="114" y="44"/>
                    <a:pt x="114" y="43"/>
                  </a:cubicBezTo>
                  <a:cubicBezTo>
                    <a:pt x="114" y="42"/>
                    <a:pt x="114" y="41"/>
                    <a:pt x="114" y="41"/>
                  </a:cubicBezTo>
                  <a:cubicBezTo>
                    <a:pt x="114" y="40"/>
                    <a:pt x="114" y="40"/>
                    <a:pt x="114" y="39"/>
                  </a:cubicBezTo>
                  <a:cubicBezTo>
                    <a:pt x="114" y="39"/>
                    <a:pt x="114" y="38"/>
                    <a:pt x="114" y="37"/>
                  </a:cubicBezTo>
                  <a:cubicBezTo>
                    <a:pt x="114" y="37"/>
                    <a:pt x="114" y="37"/>
                    <a:pt x="114" y="37"/>
                  </a:cubicBezTo>
                  <a:cubicBezTo>
                    <a:pt x="114" y="37"/>
                    <a:pt x="114" y="37"/>
                    <a:pt x="114" y="37"/>
                  </a:cubicBezTo>
                  <a:cubicBezTo>
                    <a:pt x="113" y="37"/>
                    <a:pt x="113" y="37"/>
                    <a:pt x="113" y="37"/>
                  </a:cubicBezTo>
                  <a:cubicBezTo>
                    <a:pt x="113" y="37"/>
                    <a:pt x="113" y="37"/>
                    <a:pt x="113" y="37"/>
                  </a:cubicBezTo>
                  <a:cubicBezTo>
                    <a:pt x="113" y="37"/>
                    <a:pt x="113" y="37"/>
                    <a:pt x="113" y="37"/>
                  </a:cubicBezTo>
                  <a:cubicBezTo>
                    <a:pt x="113" y="37"/>
                    <a:pt x="113" y="36"/>
                    <a:pt x="113" y="36"/>
                  </a:cubicBezTo>
                  <a:cubicBezTo>
                    <a:pt x="113" y="36"/>
                    <a:pt x="113" y="36"/>
                    <a:pt x="113" y="36"/>
                  </a:cubicBezTo>
                  <a:cubicBezTo>
                    <a:pt x="113" y="36"/>
                    <a:pt x="113" y="36"/>
                    <a:pt x="113" y="36"/>
                  </a:cubicBezTo>
                  <a:cubicBezTo>
                    <a:pt x="113" y="36"/>
                    <a:pt x="113" y="36"/>
                    <a:pt x="113" y="36"/>
                  </a:cubicBezTo>
                  <a:cubicBezTo>
                    <a:pt x="113" y="36"/>
                    <a:pt x="113" y="36"/>
                    <a:pt x="113" y="36"/>
                  </a:cubicBezTo>
                  <a:cubicBezTo>
                    <a:pt x="112" y="36"/>
                    <a:pt x="112" y="36"/>
                    <a:pt x="112" y="36"/>
                  </a:cubicBezTo>
                  <a:cubicBezTo>
                    <a:pt x="112" y="36"/>
                    <a:pt x="112" y="36"/>
                    <a:pt x="112" y="36"/>
                  </a:cubicBezTo>
                  <a:cubicBezTo>
                    <a:pt x="112" y="36"/>
                    <a:pt x="112" y="36"/>
                    <a:pt x="112" y="36"/>
                  </a:cubicBezTo>
                  <a:cubicBezTo>
                    <a:pt x="112" y="36"/>
                    <a:pt x="112" y="36"/>
                    <a:pt x="112" y="36"/>
                  </a:cubicBezTo>
                  <a:cubicBezTo>
                    <a:pt x="111" y="36"/>
                    <a:pt x="111" y="36"/>
                    <a:pt x="110" y="36"/>
                  </a:cubicBezTo>
                  <a:cubicBezTo>
                    <a:pt x="110" y="36"/>
                    <a:pt x="110" y="36"/>
                    <a:pt x="110" y="36"/>
                  </a:cubicBezTo>
                  <a:cubicBezTo>
                    <a:pt x="109" y="36"/>
                    <a:pt x="109" y="36"/>
                    <a:pt x="108" y="36"/>
                  </a:cubicBezTo>
                  <a:cubicBezTo>
                    <a:pt x="107" y="36"/>
                    <a:pt x="106" y="36"/>
                    <a:pt x="105" y="36"/>
                  </a:cubicBezTo>
                  <a:cubicBezTo>
                    <a:pt x="105" y="36"/>
                    <a:pt x="105" y="36"/>
                    <a:pt x="105" y="36"/>
                  </a:cubicBezTo>
                  <a:cubicBezTo>
                    <a:pt x="105" y="36"/>
                    <a:pt x="104" y="36"/>
                    <a:pt x="103" y="36"/>
                  </a:cubicBezTo>
                  <a:cubicBezTo>
                    <a:pt x="103" y="36"/>
                    <a:pt x="102" y="36"/>
                    <a:pt x="101" y="36"/>
                  </a:cubicBezTo>
                  <a:cubicBezTo>
                    <a:pt x="101" y="36"/>
                    <a:pt x="101" y="36"/>
                    <a:pt x="100" y="36"/>
                  </a:cubicBezTo>
                  <a:cubicBezTo>
                    <a:pt x="100" y="36"/>
                    <a:pt x="100" y="36"/>
                    <a:pt x="100" y="36"/>
                  </a:cubicBezTo>
                  <a:cubicBezTo>
                    <a:pt x="100" y="36"/>
                    <a:pt x="99" y="36"/>
                    <a:pt x="99" y="36"/>
                  </a:cubicBezTo>
                  <a:cubicBezTo>
                    <a:pt x="98" y="37"/>
                    <a:pt x="97" y="36"/>
                    <a:pt x="96" y="36"/>
                  </a:cubicBezTo>
                  <a:cubicBezTo>
                    <a:pt x="96" y="36"/>
                    <a:pt x="96" y="37"/>
                    <a:pt x="95" y="37"/>
                  </a:cubicBezTo>
                  <a:cubicBezTo>
                    <a:pt x="95" y="37"/>
                    <a:pt x="94" y="37"/>
                    <a:pt x="93" y="37"/>
                  </a:cubicBezTo>
                  <a:cubicBezTo>
                    <a:pt x="93" y="37"/>
                    <a:pt x="93" y="37"/>
                    <a:pt x="93" y="37"/>
                  </a:cubicBezTo>
                  <a:cubicBezTo>
                    <a:pt x="93" y="37"/>
                    <a:pt x="93" y="37"/>
                    <a:pt x="92" y="37"/>
                  </a:cubicBezTo>
                  <a:cubicBezTo>
                    <a:pt x="91" y="37"/>
                    <a:pt x="90" y="37"/>
                    <a:pt x="89" y="37"/>
                  </a:cubicBezTo>
                  <a:cubicBezTo>
                    <a:pt x="87" y="37"/>
                    <a:pt x="84" y="37"/>
                    <a:pt x="82" y="37"/>
                  </a:cubicBezTo>
                  <a:cubicBezTo>
                    <a:pt x="79" y="37"/>
                    <a:pt x="77" y="37"/>
                    <a:pt x="75" y="37"/>
                  </a:cubicBezTo>
                  <a:cubicBezTo>
                    <a:pt x="75" y="37"/>
                    <a:pt x="74" y="37"/>
                    <a:pt x="74" y="37"/>
                  </a:cubicBezTo>
                  <a:cubicBezTo>
                    <a:pt x="73" y="37"/>
                    <a:pt x="73" y="37"/>
                    <a:pt x="73" y="37"/>
                  </a:cubicBezTo>
                  <a:cubicBezTo>
                    <a:pt x="73" y="37"/>
                    <a:pt x="73" y="37"/>
                    <a:pt x="73" y="37"/>
                  </a:cubicBezTo>
                  <a:cubicBezTo>
                    <a:pt x="73" y="36"/>
                    <a:pt x="73" y="36"/>
                    <a:pt x="73" y="36"/>
                  </a:cubicBezTo>
                  <a:cubicBezTo>
                    <a:pt x="73" y="36"/>
                    <a:pt x="73" y="36"/>
                    <a:pt x="73" y="36"/>
                  </a:cubicBezTo>
                  <a:cubicBezTo>
                    <a:pt x="73" y="36"/>
                    <a:pt x="73" y="36"/>
                    <a:pt x="73" y="36"/>
                  </a:cubicBezTo>
                  <a:cubicBezTo>
                    <a:pt x="73" y="36"/>
                    <a:pt x="73" y="36"/>
                    <a:pt x="73" y="36"/>
                  </a:cubicBezTo>
                  <a:cubicBezTo>
                    <a:pt x="73" y="36"/>
                    <a:pt x="73" y="36"/>
                    <a:pt x="73"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5" y="35"/>
                    <a:pt x="75" y="35"/>
                    <a:pt x="75"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5"/>
                    <a:pt x="76" y="35"/>
                  </a:cubicBezTo>
                  <a:cubicBezTo>
                    <a:pt x="76" y="35"/>
                    <a:pt x="76" y="34"/>
                    <a:pt x="76" y="34"/>
                  </a:cubicBezTo>
                  <a:cubicBezTo>
                    <a:pt x="76" y="34"/>
                    <a:pt x="76" y="34"/>
                    <a:pt x="76" y="34"/>
                  </a:cubicBezTo>
                  <a:cubicBezTo>
                    <a:pt x="76" y="34"/>
                    <a:pt x="76" y="34"/>
                    <a:pt x="76" y="34"/>
                  </a:cubicBezTo>
                  <a:cubicBezTo>
                    <a:pt x="76"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7" y="34"/>
                    <a:pt x="77" y="34"/>
                    <a:pt x="77"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8" y="34"/>
                  </a:cubicBezTo>
                  <a:cubicBezTo>
                    <a:pt x="78" y="34"/>
                    <a:pt x="78" y="34"/>
                    <a:pt x="79" y="34"/>
                  </a:cubicBezTo>
                  <a:cubicBezTo>
                    <a:pt x="79" y="34"/>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79" y="33"/>
                    <a:pt x="79" y="33"/>
                  </a:cubicBezTo>
                  <a:cubicBezTo>
                    <a:pt x="79"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0" y="33"/>
                    <a:pt x="80" y="33"/>
                  </a:cubicBezTo>
                  <a:cubicBezTo>
                    <a:pt x="80" y="33"/>
                    <a:pt x="81" y="33"/>
                    <a:pt x="81" y="33"/>
                  </a:cubicBezTo>
                  <a:cubicBezTo>
                    <a:pt x="81" y="33"/>
                    <a:pt x="81" y="33"/>
                    <a:pt x="81" y="33"/>
                  </a:cubicBezTo>
                  <a:cubicBezTo>
                    <a:pt x="81" y="33"/>
                    <a:pt x="81" y="33"/>
                    <a:pt x="81" y="33"/>
                  </a:cubicBezTo>
                  <a:cubicBezTo>
                    <a:pt x="81" y="33"/>
                    <a:pt x="81" y="33"/>
                    <a:pt x="81" y="33"/>
                  </a:cubicBezTo>
                  <a:cubicBezTo>
                    <a:pt x="81" y="33"/>
                    <a:pt x="81" y="33"/>
                    <a:pt x="81" y="33"/>
                  </a:cubicBezTo>
                  <a:cubicBezTo>
                    <a:pt x="81" y="32"/>
                    <a:pt x="81" y="32"/>
                    <a:pt x="81" y="32"/>
                  </a:cubicBezTo>
                  <a:cubicBezTo>
                    <a:pt x="81" y="32"/>
                    <a:pt x="81"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2" y="32"/>
                    <a:pt x="82" y="32"/>
                    <a:pt x="82"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2"/>
                    <a:pt x="83" y="32"/>
                    <a:pt x="83" y="32"/>
                  </a:cubicBezTo>
                  <a:cubicBezTo>
                    <a:pt x="83" y="31"/>
                    <a:pt x="83"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4" y="31"/>
                  </a:cubicBezTo>
                  <a:cubicBezTo>
                    <a:pt x="84" y="31"/>
                    <a:pt x="84"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1"/>
                    <a:pt x="85" y="31"/>
                    <a:pt x="85" y="31"/>
                  </a:cubicBezTo>
                  <a:cubicBezTo>
                    <a:pt x="85"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6" y="30"/>
                    <a:pt x="86" y="30"/>
                    <a:pt x="86" y="30"/>
                  </a:cubicBezTo>
                  <a:cubicBezTo>
                    <a:pt x="87" y="30"/>
                    <a:pt x="87" y="30"/>
                    <a:pt x="87" y="30"/>
                  </a:cubicBezTo>
                  <a:cubicBezTo>
                    <a:pt x="87" y="30"/>
                    <a:pt x="87" y="30"/>
                    <a:pt x="87" y="30"/>
                  </a:cubicBezTo>
                  <a:cubicBezTo>
                    <a:pt x="87" y="30"/>
                    <a:pt x="87" y="30"/>
                    <a:pt x="87" y="30"/>
                  </a:cubicBezTo>
                  <a:cubicBezTo>
                    <a:pt x="87" y="30"/>
                    <a:pt x="87" y="30"/>
                    <a:pt x="87" y="30"/>
                  </a:cubicBezTo>
                  <a:cubicBezTo>
                    <a:pt x="87" y="30"/>
                    <a:pt x="87" y="30"/>
                    <a:pt x="87" y="30"/>
                  </a:cubicBezTo>
                  <a:cubicBezTo>
                    <a:pt x="87" y="29"/>
                    <a:pt x="87" y="29"/>
                    <a:pt x="87" y="29"/>
                  </a:cubicBezTo>
                  <a:cubicBezTo>
                    <a:pt x="87" y="29"/>
                    <a:pt x="87" y="29"/>
                    <a:pt x="87" y="29"/>
                  </a:cubicBezTo>
                  <a:cubicBezTo>
                    <a:pt x="87" y="29"/>
                    <a:pt x="87" y="29"/>
                    <a:pt x="87"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8" y="29"/>
                    <a:pt x="88" y="29"/>
                    <a:pt x="88" y="29"/>
                  </a:cubicBezTo>
                  <a:cubicBezTo>
                    <a:pt x="89" y="29"/>
                    <a:pt x="89" y="29"/>
                    <a:pt x="89" y="29"/>
                  </a:cubicBezTo>
                  <a:cubicBezTo>
                    <a:pt x="89" y="29"/>
                    <a:pt x="89" y="29"/>
                    <a:pt x="89" y="29"/>
                  </a:cubicBezTo>
                  <a:cubicBezTo>
                    <a:pt x="89" y="29"/>
                    <a:pt x="89" y="29"/>
                    <a:pt x="89" y="29"/>
                  </a:cubicBezTo>
                  <a:cubicBezTo>
                    <a:pt x="89" y="29"/>
                    <a:pt x="89" y="29"/>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89" y="28"/>
                    <a:pt x="89" y="28"/>
                    <a:pt x="89"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0" y="28"/>
                    <a:pt x="90" y="28"/>
                    <a:pt x="90" y="28"/>
                  </a:cubicBezTo>
                  <a:cubicBezTo>
                    <a:pt x="91" y="28"/>
                    <a:pt x="91" y="28"/>
                    <a:pt x="91" y="28"/>
                  </a:cubicBezTo>
                  <a:cubicBezTo>
                    <a:pt x="91" y="28"/>
                    <a:pt x="91" y="28"/>
                    <a:pt x="91" y="28"/>
                  </a:cubicBezTo>
                  <a:cubicBezTo>
                    <a:pt x="91" y="28"/>
                    <a:pt x="91" y="28"/>
                    <a:pt x="91" y="28"/>
                  </a:cubicBezTo>
                  <a:cubicBezTo>
                    <a:pt x="91" y="28"/>
                    <a:pt x="91" y="27"/>
                    <a:pt x="91" y="27"/>
                  </a:cubicBezTo>
                  <a:cubicBezTo>
                    <a:pt x="91" y="27"/>
                    <a:pt x="91" y="27"/>
                    <a:pt x="91" y="27"/>
                  </a:cubicBezTo>
                  <a:cubicBezTo>
                    <a:pt x="91" y="27"/>
                    <a:pt x="91" y="27"/>
                    <a:pt x="91" y="27"/>
                  </a:cubicBezTo>
                  <a:cubicBezTo>
                    <a:pt x="91"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3" y="27"/>
                    <a:pt x="93" y="27"/>
                    <a:pt x="93" y="27"/>
                  </a:cubicBezTo>
                  <a:cubicBezTo>
                    <a:pt x="93" y="27"/>
                    <a:pt x="93" y="26"/>
                    <a:pt x="93" y="26"/>
                  </a:cubicBezTo>
                  <a:cubicBezTo>
                    <a:pt x="93" y="26"/>
                    <a:pt x="93" y="26"/>
                    <a:pt x="93" y="26"/>
                  </a:cubicBezTo>
                  <a:cubicBezTo>
                    <a:pt x="93" y="26"/>
                    <a:pt x="93" y="26"/>
                    <a:pt x="93" y="26"/>
                  </a:cubicBezTo>
                  <a:cubicBezTo>
                    <a:pt x="93" y="26"/>
                    <a:pt x="93" y="26"/>
                    <a:pt x="93" y="26"/>
                  </a:cubicBezTo>
                  <a:cubicBezTo>
                    <a:pt x="93" y="26"/>
                    <a:pt x="93"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4" y="26"/>
                  </a:cubicBezTo>
                  <a:cubicBezTo>
                    <a:pt x="94" y="26"/>
                    <a:pt x="94" y="26"/>
                    <a:pt x="95" y="26"/>
                  </a:cubicBezTo>
                  <a:cubicBezTo>
                    <a:pt x="95" y="26"/>
                    <a:pt x="95" y="26"/>
                    <a:pt x="95" y="25"/>
                  </a:cubicBezTo>
                  <a:cubicBezTo>
                    <a:pt x="95" y="25"/>
                    <a:pt x="95" y="25"/>
                    <a:pt x="95" y="25"/>
                  </a:cubicBezTo>
                  <a:cubicBezTo>
                    <a:pt x="95" y="25"/>
                    <a:pt x="95" y="25"/>
                    <a:pt x="95" y="25"/>
                  </a:cubicBezTo>
                  <a:cubicBezTo>
                    <a:pt x="95" y="25"/>
                    <a:pt x="95" y="25"/>
                    <a:pt x="95" y="25"/>
                  </a:cubicBezTo>
                  <a:cubicBezTo>
                    <a:pt x="95" y="25"/>
                    <a:pt x="95" y="25"/>
                    <a:pt x="95" y="25"/>
                  </a:cubicBezTo>
                  <a:cubicBezTo>
                    <a:pt x="95"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6" y="25"/>
                  </a:cubicBezTo>
                  <a:cubicBezTo>
                    <a:pt x="96" y="25"/>
                    <a:pt x="96" y="25"/>
                    <a:pt x="97" y="25"/>
                  </a:cubicBezTo>
                  <a:cubicBezTo>
                    <a:pt x="97" y="25"/>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8" y="24"/>
                  </a:cubicBezTo>
                  <a:cubicBezTo>
                    <a:pt x="98" y="24"/>
                    <a:pt x="98" y="23"/>
                    <a:pt x="98" y="23"/>
                  </a:cubicBezTo>
                  <a:cubicBezTo>
                    <a:pt x="98" y="23"/>
                    <a:pt x="98" y="22"/>
                    <a:pt x="98" y="22"/>
                  </a:cubicBezTo>
                  <a:cubicBezTo>
                    <a:pt x="98" y="22"/>
                    <a:pt x="98" y="22"/>
                    <a:pt x="98" y="22"/>
                  </a:cubicBezTo>
                  <a:cubicBezTo>
                    <a:pt x="98" y="22"/>
                    <a:pt x="98" y="22"/>
                    <a:pt x="98" y="22"/>
                  </a:cubicBezTo>
                  <a:cubicBezTo>
                    <a:pt x="98" y="22"/>
                    <a:pt x="98" y="22"/>
                    <a:pt x="98" y="22"/>
                  </a:cubicBezTo>
                  <a:cubicBezTo>
                    <a:pt x="98" y="21"/>
                    <a:pt x="98" y="21"/>
                    <a:pt x="98" y="21"/>
                  </a:cubicBezTo>
                  <a:cubicBezTo>
                    <a:pt x="98" y="21"/>
                    <a:pt x="98" y="21"/>
                    <a:pt x="98" y="21"/>
                  </a:cubicBezTo>
                  <a:cubicBezTo>
                    <a:pt x="98" y="21"/>
                    <a:pt x="98" y="21"/>
                    <a:pt x="98" y="21"/>
                  </a:cubicBezTo>
                  <a:cubicBezTo>
                    <a:pt x="98" y="21"/>
                    <a:pt x="98" y="21"/>
                    <a:pt x="98" y="21"/>
                  </a:cubicBezTo>
                  <a:cubicBezTo>
                    <a:pt x="97" y="21"/>
                    <a:pt x="97" y="21"/>
                    <a:pt x="97" y="21"/>
                  </a:cubicBezTo>
                  <a:cubicBezTo>
                    <a:pt x="97" y="21"/>
                    <a:pt x="97" y="21"/>
                    <a:pt x="97" y="21"/>
                  </a:cubicBezTo>
                  <a:cubicBezTo>
                    <a:pt x="97" y="21"/>
                    <a:pt x="97" y="21"/>
                    <a:pt x="97" y="21"/>
                  </a:cubicBezTo>
                  <a:cubicBezTo>
                    <a:pt x="97" y="21"/>
                    <a:pt x="97" y="21"/>
                    <a:pt x="97" y="21"/>
                  </a:cubicBezTo>
                  <a:cubicBezTo>
                    <a:pt x="97" y="21"/>
                    <a:pt x="97" y="21"/>
                    <a:pt x="97" y="21"/>
                  </a:cubicBezTo>
                  <a:cubicBezTo>
                    <a:pt x="97" y="20"/>
                    <a:pt x="97" y="20"/>
                    <a:pt x="97" y="20"/>
                  </a:cubicBezTo>
                  <a:cubicBezTo>
                    <a:pt x="97" y="20"/>
                    <a:pt x="97" y="20"/>
                    <a:pt x="97" y="20"/>
                  </a:cubicBezTo>
                  <a:cubicBezTo>
                    <a:pt x="97" y="20"/>
                    <a:pt x="97" y="20"/>
                    <a:pt x="97"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6" y="20"/>
                    <a:pt x="96" y="20"/>
                    <a:pt x="96"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8"/>
                  </a:cubicBezTo>
                  <a:cubicBezTo>
                    <a:pt x="94" y="18"/>
                    <a:pt x="94" y="18"/>
                    <a:pt x="94" y="18"/>
                  </a:cubicBezTo>
                  <a:cubicBezTo>
                    <a:pt x="93" y="18"/>
                    <a:pt x="93" y="18"/>
                    <a:pt x="93" y="18"/>
                  </a:cubicBezTo>
                  <a:cubicBezTo>
                    <a:pt x="93" y="18"/>
                    <a:pt x="93" y="18"/>
                    <a:pt x="93" y="18"/>
                  </a:cubicBezTo>
                  <a:cubicBezTo>
                    <a:pt x="93" y="18"/>
                    <a:pt x="93" y="18"/>
                    <a:pt x="93" y="18"/>
                  </a:cubicBezTo>
                  <a:cubicBezTo>
                    <a:pt x="93"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8"/>
                  </a:cubicBezTo>
                  <a:cubicBezTo>
                    <a:pt x="90" y="18"/>
                    <a:pt x="90" y="18"/>
                    <a:pt x="90" y="19"/>
                  </a:cubicBezTo>
                  <a:cubicBezTo>
                    <a:pt x="90" y="19"/>
                    <a:pt x="90" y="19"/>
                    <a:pt x="90" y="19"/>
                  </a:cubicBezTo>
                  <a:cubicBezTo>
                    <a:pt x="90" y="19"/>
                    <a:pt x="90"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0"/>
                  </a:cubicBezTo>
                  <a:cubicBezTo>
                    <a:pt x="86" y="20"/>
                    <a:pt x="86" y="20"/>
                    <a:pt x="86" y="21"/>
                  </a:cubicBezTo>
                  <a:cubicBezTo>
                    <a:pt x="86"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5" y="21"/>
                    <a:pt x="85" y="21"/>
                    <a:pt x="85"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4" y="21"/>
                    <a:pt x="84" y="21"/>
                  </a:cubicBezTo>
                  <a:cubicBezTo>
                    <a:pt x="84" y="21"/>
                    <a:pt x="83" y="21"/>
                    <a:pt x="83" y="21"/>
                  </a:cubicBezTo>
                  <a:cubicBezTo>
                    <a:pt x="83" y="21"/>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3" y="22"/>
                    <a:pt x="83" y="22"/>
                  </a:cubicBezTo>
                  <a:cubicBezTo>
                    <a:pt x="83"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2" y="22"/>
                    <a:pt x="82" y="22"/>
                  </a:cubicBezTo>
                  <a:cubicBezTo>
                    <a:pt x="82"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2"/>
                    <a:pt x="81" y="22"/>
                  </a:cubicBezTo>
                  <a:cubicBezTo>
                    <a:pt x="81" y="22"/>
                    <a:pt x="81" y="23"/>
                    <a:pt x="81" y="23"/>
                  </a:cubicBezTo>
                  <a:cubicBezTo>
                    <a:pt x="81" y="23"/>
                    <a:pt x="81" y="23"/>
                    <a:pt x="81" y="23"/>
                  </a:cubicBezTo>
                  <a:cubicBezTo>
                    <a:pt x="81"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80" y="23"/>
                    <a:pt x="80" y="23"/>
                    <a:pt x="80"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9" y="23"/>
                    <a:pt x="79" y="23"/>
                  </a:cubicBezTo>
                  <a:cubicBezTo>
                    <a:pt x="79" y="23"/>
                    <a:pt x="78" y="23"/>
                    <a:pt x="78" y="23"/>
                  </a:cubicBezTo>
                  <a:cubicBezTo>
                    <a:pt x="78" y="23"/>
                    <a:pt x="78" y="24"/>
                    <a:pt x="78" y="24"/>
                  </a:cubicBezTo>
                  <a:cubicBezTo>
                    <a:pt x="78" y="24"/>
                    <a:pt x="78" y="24"/>
                    <a:pt x="78" y="24"/>
                  </a:cubicBezTo>
                  <a:cubicBezTo>
                    <a:pt x="78" y="24"/>
                    <a:pt x="78" y="24"/>
                    <a:pt x="78" y="24"/>
                  </a:cubicBezTo>
                  <a:cubicBezTo>
                    <a:pt x="78" y="24"/>
                    <a:pt x="78" y="24"/>
                    <a:pt x="78" y="24"/>
                  </a:cubicBezTo>
                  <a:cubicBezTo>
                    <a:pt x="78" y="24"/>
                    <a:pt x="78" y="24"/>
                    <a:pt x="78" y="24"/>
                  </a:cubicBezTo>
                  <a:cubicBezTo>
                    <a:pt x="78" y="24"/>
                    <a:pt x="78"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7" y="24"/>
                  </a:cubicBezTo>
                  <a:cubicBezTo>
                    <a:pt x="77" y="24"/>
                    <a:pt x="77"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4"/>
                    <a:pt x="76" y="24"/>
                  </a:cubicBezTo>
                  <a:cubicBezTo>
                    <a:pt x="76" y="24"/>
                    <a:pt x="76" y="25"/>
                    <a:pt x="76" y="25"/>
                  </a:cubicBezTo>
                  <a:cubicBezTo>
                    <a:pt x="75" y="25"/>
                    <a:pt x="75" y="25"/>
                    <a:pt x="75" y="25"/>
                  </a:cubicBezTo>
                  <a:cubicBezTo>
                    <a:pt x="75" y="25"/>
                    <a:pt x="75" y="25"/>
                    <a:pt x="75" y="25"/>
                  </a:cubicBezTo>
                  <a:cubicBezTo>
                    <a:pt x="75" y="25"/>
                    <a:pt x="75" y="24"/>
                    <a:pt x="74" y="24"/>
                  </a:cubicBezTo>
                  <a:cubicBezTo>
                    <a:pt x="74" y="23"/>
                    <a:pt x="74" y="22"/>
                    <a:pt x="74" y="21"/>
                  </a:cubicBezTo>
                  <a:cubicBezTo>
                    <a:pt x="74" y="21"/>
                    <a:pt x="74" y="21"/>
                    <a:pt x="74" y="21"/>
                  </a:cubicBezTo>
                  <a:cubicBezTo>
                    <a:pt x="74" y="21"/>
                    <a:pt x="74" y="21"/>
                    <a:pt x="74" y="21"/>
                  </a:cubicBezTo>
                  <a:cubicBezTo>
                    <a:pt x="74" y="19"/>
                    <a:pt x="74" y="18"/>
                    <a:pt x="74" y="17"/>
                  </a:cubicBezTo>
                  <a:cubicBezTo>
                    <a:pt x="74" y="17"/>
                    <a:pt x="74" y="16"/>
                    <a:pt x="74" y="16"/>
                  </a:cubicBezTo>
                  <a:cubicBezTo>
                    <a:pt x="74" y="16"/>
                    <a:pt x="74" y="16"/>
                    <a:pt x="74" y="16"/>
                  </a:cubicBezTo>
                  <a:cubicBezTo>
                    <a:pt x="74" y="16"/>
                    <a:pt x="74" y="15"/>
                    <a:pt x="74" y="14"/>
                  </a:cubicBezTo>
                  <a:cubicBezTo>
                    <a:pt x="74" y="14"/>
                    <a:pt x="74" y="14"/>
                    <a:pt x="74" y="14"/>
                  </a:cubicBezTo>
                  <a:cubicBezTo>
                    <a:pt x="74" y="14"/>
                    <a:pt x="74" y="14"/>
                    <a:pt x="74" y="14"/>
                  </a:cubicBezTo>
                  <a:cubicBezTo>
                    <a:pt x="74" y="13"/>
                    <a:pt x="74" y="12"/>
                    <a:pt x="74" y="12"/>
                  </a:cubicBezTo>
                  <a:cubicBezTo>
                    <a:pt x="74" y="11"/>
                    <a:pt x="74" y="10"/>
                    <a:pt x="74" y="9"/>
                  </a:cubicBezTo>
                  <a:cubicBezTo>
                    <a:pt x="74" y="8"/>
                    <a:pt x="74" y="8"/>
                    <a:pt x="74" y="7"/>
                  </a:cubicBezTo>
                  <a:cubicBezTo>
                    <a:pt x="74" y="7"/>
                    <a:pt x="74" y="7"/>
                    <a:pt x="74" y="7"/>
                  </a:cubicBezTo>
                  <a:cubicBezTo>
                    <a:pt x="74" y="6"/>
                    <a:pt x="74" y="6"/>
                    <a:pt x="74" y="5"/>
                  </a:cubicBezTo>
                  <a:cubicBezTo>
                    <a:pt x="74" y="5"/>
                    <a:pt x="74" y="5"/>
                    <a:pt x="74" y="5"/>
                  </a:cubicBezTo>
                  <a:cubicBezTo>
                    <a:pt x="74" y="5"/>
                    <a:pt x="74" y="4"/>
                    <a:pt x="74" y="4"/>
                  </a:cubicBezTo>
                  <a:cubicBezTo>
                    <a:pt x="75" y="3"/>
                    <a:pt x="75" y="3"/>
                    <a:pt x="74" y="2"/>
                  </a:cubicBezTo>
                  <a:cubicBezTo>
                    <a:pt x="74" y="2"/>
                    <a:pt x="74" y="2"/>
                    <a:pt x="74" y="2"/>
                  </a:cubicBezTo>
                  <a:cubicBezTo>
                    <a:pt x="74" y="2"/>
                    <a:pt x="74" y="2"/>
                    <a:pt x="74" y="2"/>
                  </a:cubicBezTo>
                  <a:cubicBezTo>
                    <a:pt x="74" y="2"/>
                    <a:pt x="74" y="2"/>
                    <a:pt x="74" y="2"/>
                  </a:cubicBezTo>
                  <a:cubicBezTo>
                    <a:pt x="74" y="2"/>
                    <a:pt x="74" y="2"/>
                    <a:pt x="74" y="2"/>
                  </a:cubicBezTo>
                  <a:cubicBezTo>
                    <a:pt x="74" y="2"/>
                    <a:pt x="74" y="2"/>
                    <a:pt x="74" y="1"/>
                  </a:cubicBezTo>
                  <a:cubicBezTo>
                    <a:pt x="74" y="1"/>
                    <a:pt x="74" y="1"/>
                    <a:pt x="74" y="1"/>
                  </a:cubicBezTo>
                  <a:cubicBezTo>
                    <a:pt x="73" y="1"/>
                    <a:pt x="73" y="1"/>
                    <a:pt x="73" y="1"/>
                  </a:cubicBezTo>
                  <a:cubicBezTo>
                    <a:pt x="73" y="1"/>
                    <a:pt x="73" y="1"/>
                    <a:pt x="72" y="1"/>
                  </a:cubicBezTo>
                  <a:cubicBezTo>
                    <a:pt x="72" y="1"/>
                    <a:pt x="72" y="1"/>
                    <a:pt x="72" y="1"/>
                  </a:cubicBezTo>
                  <a:cubicBezTo>
                    <a:pt x="72" y="1"/>
                    <a:pt x="72" y="1"/>
                    <a:pt x="72" y="1"/>
                  </a:cubicBezTo>
                  <a:cubicBezTo>
                    <a:pt x="71" y="1"/>
                    <a:pt x="71" y="1"/>
                    <a:pt x="70" y="1"/>
                  </a:cubicBezTo>
                  <a:cubicBezTo>
                    <a:pt x="70" y="1"/>
                    <a:pt x="70" y="1"/>
                    <a:pt x="70" y="1"/>
                  </a:cubicBezTo>
                  <a:cubicBezTo>
                    <a:pt x="70" y="1"/>
                    <a:pt x="69" y="1"/>
                    <a:pt x="68" y="1"/>
                  </a:cubicBezTo>
                  <a:cubicBezTo>
                    <a:pt x="68" y="1"/>
                    <a:pt x="68" y="0"/>
                    <a:pt x="68" y="0"/>
                  </a:cubicBezTo>
                  <a:cubicBezTo>
                    <a:pt x="68" y="0"/>
                    <a:pt x="68" y="0"/>
                    <a:pt x="67" y="0"/>
                  </a:cubicBezTo>
                  <a:cubicBezTo>
                    <a:pt x="67" y="0"/>
                    <a:pt x="67" y="0"/>
                    <a:pt x="67" y="0"/>
                  </a:cubicBezTo>
                  <a:cubicBezTo>
                    <a:pt x="67" y="0"/>
                    <a:pt x="67" y="0"/>
                    <a:pt x="67" y="0"/>
                  </a:cubicBezTo>
                  <a:cubicBezTo>
                    <a:pt x="67" y="0"/>
                    <a:pt x="67" y="0"/>
                    <a:pt x="67" y="0"/>
                  </a:cubicBezTo>
                  <a:cubicBezTo>
                    <a:pt x="67" y="0"/>
                    <a:pt x="67" y="0"/>
                    <a:pt x="66" y="0"/>
                  </a:cubicBezTo>
                  <a:cubicBezTo>
                    <a:pt x="66" y="0"/>
                    <a:pt x="66" y="0"/>
                    <a:pt x="66" y="0"/>
                  </a:cubicBezTo>
                  <a:cubicBezTo>
                    <a:pt x="66" y="0"/>
                    <a:pt x="66" y="0"/>
                    <a:pt x="66" y="0"/>
                  </a:cubicBezTo>
                  <a:cubicBezTo>
                    <a:pt x="66" y="0"/>
                    <a:pt x="65"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4" y="0"/>
                    <a:pt x="64" y="0"/>
                  </a:cubicBezTo>
                  <a:cubicBezTo>
                    <a:pt x="64" y="0"/>
                    <a:pt x="63" y="0"/>
                    <a:pt x="63" y="0"/>
                  </a:cubicBezTo>
                  <a:cubicBezTo>
                    <a:pt x="63" y="0"/>
                    <a:pt x="63" y="0"/>
                    <a:pt x="63" y="0"/>
                  </a:cubicBezTo>
                  <a:cubicBezTo>
                    <a:pt x="63" y="0"/>
                    <a:pt x="63" y="0"/>
                    <a:pt x="63" y="0"/>
                  </a:cubicBezTo>
                  <a:cubicBezTo>
                    <a:pt x="63" y="0"/>
                    <a:pt x="63" y="0"/>
                    <a:pt x="63" y="1"/>
                  </a:cubicBezTo>
                  <a:cubicBezTo>
                    <a:pt x="63" y="1"/>
                    <a:pt x="63" y="1"/>
                    <a:pt x="63" y="1"/>
                  </a:cubicBezTo>
                  <a:cubicBezTo>
                    <a:pt x="63" y="1"/>
                    <a:pt x="63" y="1"/>
                    <a:pt x="63" y="1"/>
                  </a:cubicBezTo>
                  <a:cubicBezTo>
                    <a:pt x="63" y="1"/>
                    <a:pt x="62" y="1"/>
                    <a:pt x="62" y="1"/>
                  </a:cubicBezTo>
                  <a:cubicBezTo>
                    <a:pt x="62" y="1"/>
                    <a:pt x="62" y="1"/>
                    <a:pt x="62" y="1"/>
                  </a:cubicBezTo>
                  <a:cubicBezTo>
                    <a:pt x="62" y="1"/>
                    <a:pt x="62" y="1"/>
                    <a:pt x="62" y="1"/>
                  </a:cubicBezTo>
                  <a:cubicBezTo>
                    <a:pt x="62" y="1"/>
                    <a:pt x="62" y="1"/>
                    <a:pt x="62" y="1"/>
                  </a:cubicBezTo>
                  <a:cubicBezTo>
                    <a:pt x="62" y="1"/>
                    <a:pt x="62" y="1"/>
                    <a:pt x="62" y="1"/>
                  </a:cubicBezTo>
                  <a:cubicBezTo>
                    <a:pt x="62" y="2"/>
                    <a:pt x="62" y="2"/>
                    <a:pt x="62" y="2"/>
                  </a:cubicBezTo>
                  <a:cubicBezTo>
                    <a:pt x="62" y="3"/>
                    <a:pt x="62" y="3"/>
                    <a:pt x="62" y="4"/>
                  </a:cubicBezTo>
                  <a:cubicBezTo>
                    <a:pt x="62" y="5"/>
                    <a:pt x="62" y="6"/>
                    <a:pt x="62" y="7"/>
                  </a:cubicBezTo>
                  <a:cubicBezTo>
                    <a:pt x="62" y="8"/>
                    <a:pt x="62" y="9"/>
                    <a:pt x="62" y="11"/>
                  </a:cubicBezTo>
                  <a:cubicBezTo>
                    <a:pt x="62" y="11"/>
                    <a:pt x="62" y="12"/>
                    <a:pt x="62" y="13"/>
                  </a:cubicBezTo>
                  <a:cubicBezTo>
                    <a:pt x="62" y="13"/>
                    <a:pt x="62" y="13"/>
                    <a:pt x="62" y="13"/>
                  </a:cubicBezTo>
                  <a:cubicBezTo>
                    <a:pt x="62" y="13"/>
                    <a:pt x="62" y="13"/>
                    <a:pt x="62" y="14"/>
                  </a:cubicBezTo>
                  <a:cubicBezTo>
                    <a:pt x="62" y="14"/>
                    <a:pt x="62" y="15"/>
                    <a:pt x="62" y="16"/>
                  </a:cubicBezTo>
                  <a:cubicBezTo>
                    <a:pt x="62" y="16"/>
                    <a:pt x="62" y="16"/>
                    <a:pt x="62" y="16"/>
                  </a:cubicBezTo>
                  <a:cubicBezTo>
                    <a:pt x="62" y="16"/>
                    <a:pt x="62" y="17"/>
                    <a:pt x="62" y="17"/>
                  </a:cubicBezTo>
                  <a:cubicBezTo>
                    <a:pt x="62" y="18"/>
                    <a:pt x="62" y="19"/>
                    <a:pt x="62" y="19"/>
                  </a:cubicBezTo>
                  <a:cubicBezTo>
                    <a:pt x="62" y="20"/>
                    <a:pt x="62" y="20"/>
                    <a:pt x="62" y="21"/>
                  </a:cubicBezTo>
                  <a:cubicBezTo>
                    <a:pt x="62" y="21"/>
                    <a:pt x="62" y="21"/>
                    <a:pt x="62" y="21"/>
                  </a:cubicBezTo>
                  <a:cubicBezTo>
                    <a:pt x="61" y="21"/>
                    <a:pt x="61" y="21"/>
                    <a:pt x="61" y="21"/>
                  </a:cubicBezTo>
                  <a:cubicBezTo>
                    <a:pt x="61" y="21"/>
                    <a:pt x="61" y="21"/>
                    <a:pt x="61" y="21"/>
                  </a:cubicBezTo>
                  <a:cubicBezTo>
                    <a:pt x="61" y="21"/>
                    <a:pt x="61" y="21"/>
                    <a:pt x="61" y="21"/>
                  </a:cubicBezTo>
                  <a:cubicBezTo>
                    <a:pt x="61" y="21"/>
                    <a:pt x="61" y="21"/>
                    <a:pt x="61" y="21"/>
                  </a:cubicBezTo>
                  <a:cubicBezTo>
                    <a:pt x="61" y="21"/>
                    <a:pt x="61" y="21"/>
                    <a:pt x="61" y="21"/>
                  </a:cubicBezTo>
                  <a:cubicBezTo>
                    <a:pt x="61" y="22"/>
                    <a:pt x="61" y="22"/>
                    <a:pt x="61" y="22"/>
                  </a:cubicBezTo>
                  <a:cubicBezTo>
                    <a:pt x="61" y="22"/>
                    <a:pt x="61" y="22"/>
                    <a:pt x="61" y="22"/>
                  </a:cubicBezTo>
                  <a:cubicBezTo>
                    <a:pt x="61" y="22"/>
                    <a:pt x="61" y="22"/>
                    <a:pt x="61" y="22"/>
                  </a:cubicBezTo>
                  <a:cubicBezTo>
                    <a:pt x="61" y="22"/>
                    <a:pt x="61" y="22"/>
                    <a:pt x="61" y="22"/>
                  </a:cubicBezTo>
                  <a:cubicBezTo>
                    <a:pt x="60" y="22"/>
                    <a:pt x="60" y="22"/>
                    <a:pt x="60" y="22"/>
                  </a:cubicBezTo>
                  <a:cubicBezTo>
                    <a:pt x="60" y="22"/>
                    <a:pt x="60" y="22"/>
                    <a:pt x="60" y="22"/>
                  </a:cubicBezTo>
                  <a:cubicBezTo>
                    <a:pt x="60" y="22"/>
                    <a:pt x="60" y="22"/>
                    <a:pt x="60" y="22"/>
                  </a:cubicBezTo>
                  <a:cubicBezTo>
                    <a:pt x="60" y="22"/>
                    <a:pt x="60" y="23"/>
                    <a:pt x="60" y="23"/>
                  </a:cubicBezTo>
                  <a:cubicBezTo>
                    <a:pt x="60" y="23"/>
                    <a:pt x="60" y="23"/>
                    <a:pt x="60" y="23"/>
                  </a:cubicBezTo>
                  <a:cubicBezTo>
                    <a:pt x="60" y="23"/>
                    <a:pt x="60" y="23"/>
                    <a:pt x="60" y="23"/>
                  </a:cubicBezTo>
                  <a:cubicBezTo>
                    <a:pt x="59" y="23"/>
                    <a:pt x="59" y="23"/>
                    <a:pt x="59" y="23"/>
                  </a:cubicBezTo>
                  <a:cubicBezTo>
                    <a:pt x="59" y="23"/>
                    <a:pt x="59" y="23"/>
                    <a:pt x="59" y="23"/>
                  </a:cubicBezTo>
                  <a:cubicBezTo>
                    <a:pt x="59" y="23"/>
                    <a:pt x="59" y="23"/>
                    <a:pt x="59" y="23"/>
                  </a:cubicBezTo>
                  <a:cubicBezTo>
                    <a:pt x="59" y="23"/>
                    <a:pt x="57" y="23"/>
                    <a:pt x="57" y="23"/>
                  </a:cubicBezTo>
                  <a:cubicBezTo>
                    <a:pt x="57" y="23"/>
                    <a:pt x="57" y="23"/>
                    <a:pt x="57" y="23"/>
                  </a:cubicBezTo>
                  <a:cubicBezTo>
                    <a:pt x="57" y="23"/>
                    <a:pt x="57" y="23"/>
                    <a:pt x="56" y="23"/>
                  </a:cubicBezTo>
                  <a:cubicBezTo>
                    <a:pt x="56" y="23"/>
                    <a:pt x="56" y="23"/>
                    <a:pt x="56" y="23"/>
                  </a:cubicBezTo>
                  <a:cubicBezTo>
                    <a:pt x="56" y="23"/>
                    <a:pt x="55" y="23"/>
                    <a:pt x="55" y="23"/>
                  </a:cubicBezTo>
                  <a:cubicBezTo>
                    <a:pt x="55" y="23"/>
                    <a:pt x="55" y="23"/>
                    <a:pt x="55" y="23"/>
                  </a:cubicBezTo>
                  <a:cubicBezTo>
                    <a:pt x="55" y="23"/>
                    <a:pt x="54" y="23"/>
                    <a:pt x="54" y="23"/>
                  </a:cubicBezTo>
                  <a:cubicBezTo>
                    <a:pt x="53" y="22"/>
                    <a:pt x="52" y="22"/>
                    <a:pt x="51" y="22"/>
                  </a:cubicBezTo>
                  <a:cubicBezTo>
                    <a:pt x="51" y="22"/>
                    <a:pt x="50" y="22"/>
                    <a:pt x="50" y="22"/>
                  </a:cubicBezTo>
                  <a:cubicBezTo>
                    <a:pt x="50" y="22"/>
                    <a:pt x="49" y="22"/>
                    <a:pt x="49" y="22"/>
                  </a:cubicBezTo>
                  <a:cubicBezTo>
                    <a:pt x="49" y="22"/>
                    <a:pt x="49" y="22"/>
                    <a:pt x="49" y="22"/>
                  </a:cubicBezTo>
                  <a:cubicBezTo>
                    <a:pt x="49" y="22"/>
                    <a:pt x="49" y="22"/>
                    <a:pt x="48" y="22"/>
                  </a:cubicBezTo>
                  <a:cubicBezTo>
                    <a:pt x="48" y="22"/>
                    <a:pt x="48" y="22"/>
                    <a:pt x="48" y="22"/>
                  </a:cubicBezTo>
                  <a:cubicBezTo>
                    <a:pt x="48" y="22"/>
                    <a:pt x="48" y="22"/>
                    <a:pt x="48" y="22"/>
                  </a:cubicBezTo>
                  <a:cubicBezTo>
                    <a:pt x="48" y="22"/>
                    <a:pt x="48" y="22"/>
                    <a:pt x="48" y="22"/>
                  </a:cubicBezTo>
                  <a:cubicBezTo>
                    <a:pt x="47" y="22"/>
                    <a:pt x="47" y="22"/>
                    <a:pt x="47" y="22"/>
                  </a:cubicBezTo>
                  <a:cubicBezTo>
                    <a:pt x="46" y="22"/>
                    <a:pt x="46" y="22"/>
                    <a:pt x="45" y="22"/>
                  </a:cubicBezTo>
                  <a:cubicBezTo>
                    <a:pt x="45" y="22"/>
                    <a:pt x="45" y="22"/>
                    <a:pt x="45" y="22"/>
                  </a:cubicBezTo>
                  <a:cubicBezTo>
                    <a:pt x="45" y="22"/>
                    <a:pt x="45" y="22"/>
                    <a:pt x="45" y="22"/>
                  </a:cubicBezTo>
                  <a:cubicBezTo>
                    <a:pt x="45" y="22"/>
                    <a:pt x="44" y="22"/>
                    <a:pt x="44" y="23"/>
                  </a:cubicBezTo>
                  <a:cubicBezTo>
                    <a:pt x="44" y="23"/>
                    <a:pt x="44" y="23"/>
                    <a:pt x="44" y="23"/>
                  </a:cubicBezTo>
                  <a:cubicBezTo>
                    <a:pt x="44" y="23"/>
                    <a:pt x="44" y="23"/>
                    <a:pt x="44" y="23"/>
                  </a:cubicBezTo>
                  <a:cubicBezTo>
                    <a:pt x="44" y="23"/>
                    <a:pt x="44" y="25"/>
                    <a:pt x="44" y="25"/>
                  </a:cubicBezTo>
                  <a:cubicBezTo>
                    <a:pt x="44" y="25"/>
                    <a:pt x="44" y="26"/>
                    <a:pt x="44" y="26"/>
                  </a:cubicBezTo>
                  <a:cubicBezTo>
                    <a:pt x="44" y="26"/>
                    <a:pt x="44" y="26"/>
                    <a:pt x="44" y="26"/>
                  </a:cubicBezTo>
                  <a:cubicBezTo>
                    <a:pt x="44" y="26"/>
                    <a:pt x="44" y="26"/>
                    <a:pt x="44" y="27"/>
                  </a:cubicBezTo>
                  <a:cubicBezTo>
                    <a:pt x="44" y="27"/>
                    <a:pt x="44" y="27"/>
                    <a:pt x="44" y="27"/>
                  </a:cubicBezTo>
                  <a:cubicBezTo>
                    <a:pt x="44" y="27"/>
                    <a:pt x="44" y="28"/>
                    <a:pt x="44" y="29"/>
                  </a:cubicBezTo>
                  <a:cubicBezTo>
                    <a:pt x="44" y="29"/>
                    <a:pt x="44" y="30"/>
                    <a:pt x="45" y="30"/>
                  </a:cubicBezTo>
                  <a:cubicBezTo>
                    <a:pt x="45" y="30"/>
                    <a:pt x="45" y="30"/>
                    <a:pt x="45" y="30"/>
                  </a:cubicBezTo>
                  <a:cubicBezTo>
                    <a:pt x="45" y="30"/>
                    <a:pt x="45" y="30"/>
                    <a:pt x="45" y="30"/>
                  </a:cubicBezTo>
                  <a:cubicBezTo>
                    <a:pt x="45" y="30"/>
                    <a:pt x="45" y="30"/>
                    <a:pt x="45" y="31"/>
                  </a:cubicBezTo>
                  <a:cubicBezTo>
                    <a:pt x="45" y="31"/>
                    <a:pt x="45" y="31"/>
                    <a:pt x="45" y="31"/>
                  </a:cubicBezTo>
                  <a:cubicBezTo>
                    <a:pt x="46" y="31"/>
                    <a:pt x="46" y="31"/>
                    <a:pt x="47" y="31"/>
                  </a:cubicBezTo>
                  <a:cubicBezTo>
                    <a:pt x="47" y="31"/>
                    <a:pt x="47" y="31"/>
                    <a:pt x="48" y="31"/>
                  </a:cubicBezTo>
                  <a:cubicBezTo>
                    <a:pt x="48" y="31"/>
                    <a:pt x="48" y="31"/>
                    <a:pt x="48" y="31"/>
                  </a:cubicBezTo>
                  <a:cubicBezTo>
                    <a:pt x="48" y="31"/>
                    <a:pt x="48" y="31"/>
                    <a:pt x="48" y="31"/>
                  </a:cubicBezTo>
                  <a:cubicBezTo>
                    <a:pt x="48" y="31"/>
                    <a:pt x="48" y="31"/>
                    <a:pt x="48" y="32"/>
                  </a:cubicBezTo>
                  <a:cubicBezTo>
                    <a:pt x="49" y="32"/>
                    <a:pt x="50" y="32"/>
                    <a:pt x="51" y="32"/>
                  </a:cubicBezTo>
                  <a:cubicBezTo>
                    <a:pt x="51" y="32"/>
                    <a:pt x="51" y="32"/>
                    <a:pt x="51" y="32"/>
                  </a:cubicBezTo>
                  <a:cubicBezTo>
                    <a:pt x="51" y="32"/>
                    <a:pt x="51" y="32"/>
                    <a:pt x="52" y="32"/>
                  </a:cubicBezTo>
                  <a:cubicBezTo>
                    <a:pt x="52" y="32"/>
                    <a:pt x="52" y="32"/>
                    <a:pt x="52" y="32"/>
                  </a:cubicBezTo>
                  <a:cubicBezTo>
                    <a:pt x="52" y="32"/>
                    <a:pt x="52" y="32"/>
                    <a:pt x="53" y="32"/>
                  </a:cubicBezTo>
                  <a:cubicBezTo>
                    <a:pt x="53" y="32"/>
                    <a:pt x="53" y="32"/>
                    <a:pt x="53" y="32"/>
                  </a:cubicBezTo>
                  <a:cubicBezTo>
                    <a:pt x="53" y="32"/>
                    <a:pt x="53" y="32"/>
                    <a:pt x="53" y="32"/>
                  </a:cubicBezTo>
                  <a:cubicBezTo>
                    <a:pt x="53" y="32"/>
                    <a:pt x="53" y="32"/>
                    <a:pt x="53" y="32"/>
                  </a:cubicBezTo>
                  <a:cubicBezTo>
                    <a:pt x="53" y="32"/>
                    <a:pt x="53" y="32"/>
                    <a:pt x="53" y="33"/>
                  </a:cubicBezTo>
                  <a:cubicBezTo>
                    <a:pt x="53" y="33"/>
                    <a:pt x="53" y="33"/>
                    <a:pt x="53" y="33"/>
                  </a:cubicBezTo>
                  <a:cubicBezTo>
                    <a:pt x="53"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2" y="33"/>
                  </a:cubicBezTo>
                  <a:cubicBezTo>
                    <a:pt x="52" y="33"/>
                    <a:pt x="52"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1" y="33"/>
                  </a:cubicBezTo>
                  <a:cubicBezTo>
                    <a:pt x="51" y="33"/>
                    <a:pt x="51" y="33"/>
                    <a:pt x="50" y="33"/>
                  </a:cubicBezTo>
                  <a:cubicBezTo>
                    <a:pt x="50" y="33"/>
                    <a:pt x="50" y="33"/>
                    <a:pt x="50" y="33"/>
                  </a:cubicBezTo>
                  <a:cubicBezTo>
                    <a:pt x="50" y="33"/>
                    <a:pt x="50" y="33"/>
                    <a:pt x="50" y="33"/>
                  </a:cubicBezTo>
                  <a:cubicBezTo>
                    <a:pt x="50" y="33"/>
                    <a:pt x="50" y="34"/>
                    <a:pt x="50" y="34"/>
                  </a:cubicBezTo>
                  <a:cubicBezTo>
                    <a:pt x="50" y="34"/>
                    <a:pt x="50" y="34"/>
                    <a:pt x="50" y="34"/>
                  </a:cubicBezTo>
                  <a:cubicBezTo>
                    <a:pt x="50" y="34"/>
                    <a:pt x="50" y="34"/>
                    <a:pt x="50" y="34"/>
                  </a:cubicBezTo>
                  <a:cubicBezTo>
                    <a:pt x="50" y="34"/>
                    <a:pt x="50" y="34"/>
                    <a:pt x="50" y="34"/>
                  </a:cubicBezTo>
                  <a:cubicBezTo>
                    <a:pt x="50" y="34"/>
                    <a:pt x="50" y="34"/>
                    <a:pt x="50" y="34"/>
                  </a:cubicBezTo>
                  <a:cubicBezTo>
                    <a:pt x="50"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9" y="34"/>
                  </a:cubicBezTo>
                  <a:cubicBezTo>
                    <a:pt x="49" y="34"/>
                    <a:pt x="49" y="34"/>
                    <a:pt x="48" y="34"/>
                  </a:cubicBezTo>
                  <a:cubicBezTo>
                    <a:pt x="48" y="34"/>
                    <a:pt x="48" y="34"/>
                    <a:pt x="48" y="34"/>
                  </a:cubicBezTo>
                  <a:cubicBezTo>
                    <a:pt x="48" y="34"/>
                    <a:pt x="48" y="34"/>
                    <a:pt x="48" y="34"/>
                  </a:cubicBezTo>
                  <a:cubicBezTo>
                    <a:pt x="48" y="34"/>
                    <a:pt x="48" y="34"/>
                    <a:pt x="48" y="34"/>
                  </a:cubicBezTo>
                  <a:cubicBezTo>
                    <a:pt x="48" y="34"/>
                    <a:pt x="48" y="34"/>
                    <a:pt x="47" y="34"/>
                  </a:cubicBezTo>
                  <a:cubicBezTo>
                    <a:pt x="47" y="34"/>
                    <a:pt x="47" y="34"/>
                    <a:pt x="47" y="34"/>
                  </a:cubicBezTo>
                  <a:cubicBezTo>
                    <a:pt x="47" y="34"/>
                    <a:pt x="47" y="34"/>
                    <a:pt x="47" y="34"/>
                  </a:cubicBezTo>
                  <a:cubicBezTo>
                    <a:pt x="47" y="34"/>
                    <a:pt x="47" y="35"/>
                    <a:pt x="47" y="35"/>
                  </a:cubicBezTo>
                  <a:cubicBezTo>
                    <a:pt x="47" y="35"/>
                    <a:pt x="47" y="35"/>
                    <a:pt x="47" y="35"/>
                  </a:cubicBezTo>
                  <a:cubicBezTo>
                    <a:pt x="47" y="35"/>
                    <a:pt x="47" y="35"/>
                    <a:pt x="47" y="35"/>
                  </a:cubicBezTo>
                  <a:cubicBezTo>
                    <a:pt x="47" y="35"/>
                    <a:pt x="47" y="35"/>
                    <a:pt x="47" y="35"/>
                  </a:cubicBezTo>
                  <a:cubicBezTo>
                    <a:pt x="47" y="35"/>
                    <a:pt x="47" y="35"/>
                    <a:pt x="47" y="35"/>
                  </a:cubicBezTo>
                  <a:cubicBezTo>
                    <a:pt x="47" y="35"/>
                    <a:pt x="46" y="35"/>
                    <a:pt x="46" y="35"/>
                  </a:cubicBezTo>
                  <a:cubicBezTo>
                    <a:pt x="46" y="35"/>
                    <a:pt x="46" y="35"/>
                    <a:pt x="46" y="35"/>
                  </a:cubicBezTo>
                  <a:cubicBezTo>
                    <a:pt x="46" y="35"/>
                    <a:pt x="46" y="35"/>
                    <a:pt x="46" y="35"/>
                  </a:cubicBezTo>
                  <a:cubicBezTo>
                    <a:pt x="46" y="35"/>
                    <a:pt x="46" y="35"/>
                    <a:pt x="46" y="35"/>
                  </a:cubicBezTo>
                  <a:cubicBezTo>
                    <a:pt x="46" y="35"/>
                    <a:pt x="46" y="35"/>
                    <a:pt x="45" y="35"/>
                  </a:cubicBezTo>
                  <a:cubicBezTo>
                    <a:pt x="45" y="35"/>
                    <a:pt x="45" y="35"/>
                    <a:pt x="45" y="35"/>
                  </a:cubicBezTo>
                  <a:cubicBezTo>
                    <a:pt x="45" y="35"/>
                    <a:pt x="45" y="35"/>
                    <a:pt x="45" y="35"/>
                  </a:cubicBezTo>
                  <a:cubicBezTo>
                    <a:pt x="43" y="36"/>
                    <a:pt x="42" y="36"/>
                    <a:pt x="40" y="37"/>
                  </a:cubicBezTo>
                  <a:cubicBezTo>
                    <a:pt x="40" y="37"/>
                    <a:pt x="40" y="37"/>
                    <a:pt x="39" y="37"/>
                  </a:cubicBezTo>
                  <a:cubicBezTo>
                    <a:pt x="39" y="37"/>
                    <a:pt x="38" y="37"/>
                    <a:pt x="38" y="37"/>
                  </a:cubicBezTo>
                  <a:cubicBezTo>
                    <a:pt x="37" y="37"/>
                    <a:pt x="37" y="37"/>
                    <a:pt x="36" y="37"/>
                  </a:cubicBezTo>
                  <a:cubicBezTo>
                    <a:pt x="35" y="38"/>
                    <a:pt x="34" y="38"/>
                    <a:pt x="33" y="38"/>
                  </a:cubicBezTo>
                  <a:cubicBezTo>
                    <a:pt x="33" y="38"/>
                    <a:pt x="32" y="38"/>
                    <a:pt x="32" y="38"/>
                  </a:cubicBezTo>
                  <a:cubicBezTo>
                    <a:pt x="32" y="38"/>
                    <a:pt x="32" y="38"/>
                    <a:pt x="32" y="38"/>
                  </a:cubicBezTo>
                  <a:cubicBezTo>
                    <a:pt x="32" y="38"/>
                    <a:pt x="32" y="38"/>
                    <a:pt x="31" y="38"/>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0" y="39"/>
                    <a:pt x="30" y="39"/>
                  </a:cubicBezTo>
                  <a:cubicBezTo>
                    <a:pt x="30" y="39"/>
                    <a:pt x="30" y="39"/>
                    <a:pt x="30" y="39"/>
                  </a:cubicBezTo>
                  <a:cubicBezTo>
                    <a:pt x="30" y="39"/>
                    <a:pt x="29" y="39"/>
                    <a:pt x="29" y="39"/>
                  </a:cubicBezTo>
                  <a:cubicBezTo>
                    <a:pt x="28" y="39"/>
                    <a:pt x="27" y="39"/>
                    <a:pt x="26" y="40"/>
                  </a:cubicBezTo>
                  <a:cubicBezTo>
                    <a:pt x="26" y="40"/>
                    <a:pt x="25" y="40"/>
                    <a:pt x="25" y="40"/>
                  </a:cubicBezTo>
                  <a:cubicBezTo>
                    <a:pt x="24" y="40"/>
                    <a:pt x="22" y="40"/>
                    <a:pt x="21" y="40"/>
                  </a:cubicBezTo>
                  <a:cubicBezTo>
                    <a:pt x="21" y="40"/>
                    <a:pt x="21" y="40"/>
                    <a:pt x="20" y="40"/>
                  </a:cubicBezTo>
                  <a:cubicBezTo>
                    <a:pt x="19" y="41"/>
                    <a:pt x="18" y="41"/>
                    <a:pt x="18" y="41"/>
                  </a:cubicBezTo>
                  <a:cubicBezTo>
                    <a:pt x="17" y="41"/>
                    <a:pt x="17" y="41"/>
                    <a:pt x="17" y="41"/>
                  </a:cubicBezTo>
                  <a:cubicBezTo>
                    <a:pt x="17" y="41"/>
                    <a:pt x="17" y="41"/>
                    <a:pt x="17" y="41"/>
                  </a:cubicBezTo>
                  <a:cubicBezTo>
                    <a:pt x="17" y="41"/>
                    <a:pt x="17" y="41"/>
                    <a:pt x="16" y="41"/>
                  </a:cubicBezTo>
                  <a:cubicBezTo>
                    <a:pt x="16" y="41"/>
                    <a:pt x="14" y="41"/>
                    <a:pt x="14" y="41"/>
                  </a:cubicBezTo>
                  <a:cubicBezTo>
                    <a:pt x="13" y="41"/>
                    <a:pt x="13" y="41"/>
                    <a:pt x="13" y="41"/>
                  </a:cubicBezTo>
                  <a:cubicBezTo>
                    <a:pt x="12" y="41"/>
                    <a:pt x="12" y="41"/>
                    <a:pt x="11" y="42"/>
                  </a:cubicBezTo>
                  <a:cubicBezTo>
                    <a:pt x="11" y="42"/>
                    <a:pt x="11" y="42"/>
                    <a:pt x="10" y="42"/>
                  </a:cubicBezTo>
                  <a:cubicBezTo>
                    <a:pt x="10" y="42"/>
                    <a:pt x="10" y="42"/>
                    <a:pt x="10" y="42"/>
                  </a:cubicBezTo>
                  <a:cubicBezTo>
                    <a:pt x="10" y="42"/>
                    <a:pt x="10" y="42"/>
                    <a:pt x="9" y="42"/>
                  </a:cubicBezTo>
                  <a:cubicBezTo>
                    <a:pt x="9" y="42"/>
                    <a:pt x="9" y="42"/>
                    <a:pt x="9" y="42"/>
                  </a:cubicBezTo>
                  <a:cubicBezTo>
                    <a:pt x="9" y="42"/>
                    <a:pt x="9" y="42"/>
                    <a:pt x="9" y="42"/>
                  </a:cubicBezTo>
                  <a:cubicBezTo>
                    <a:pt x="9" y="42"/>
                    <a:pt x="9" y="42"/>
                    <a:pt x="9" y="42"/>
                  </a:cubicBezTo>
                  <a:cubicBezTo>
                    <a:pt x="8" y="42"/>
                    <a:pt x="8" y="42"/>
                    <a:pt x="8" y="42"/>
                  </a:cubicBezTo>
                  <a:cubicBezTo>
                    <a:pt x="8" y="42"/>
                    <a:pt x="8" y="42"/>
                    <a:pt x="8" y="42"/>
                  </a:cubicBezTo>
                  <a:cubicBezTo>
                    <a:pt x="7" y="42"/>
                    <a:pt x="7" y="42"/>
                    <a:pt x="7" y="42"/>
                  </a:cubicBezTo>
                  <a:cubicBezTo>
                    <a:pt x="7" y="42"/>
                    <a:pt x="7" y="42"/>
                    <a:pt x="7" y="42"/>
                  </a:cubicBezTo>
                  <a:cubicBezTo>
                    <a:pt x="7" y="42"/>
                    <a:pt x="6" y="42"/>
                    <a:pt x="6" y="42"/>
                  </a:cubicBezTo>
                  <a:cubicBezTo>
                    <a:pt x="6" y="42"/>
                    <a:pt x="6" y="42"/>
                    <a:pt x="6" y="42"/>
                  </a:cubicBezTo>
                  <a:cubicBezTo>
                    <a:pt x="6" y="42"/>
                    <a:pt x="6" y="42"/>
                    <a:pt x="5" y="42"/>
                  </a:cubicBezTo>
                  <a:cubicBezTo>
                    <a:pt x="5" y="42"/>
                    <a:pt x="5" y="42"/>
                    <a:pt x="5" y="42"/>
                  </a:cubicBezTo>
                  <a:cubicBezTo>
                    <a:pt x="5" y="42"/>
                    <a:pt x="5" y="42"/>
                    <a:pt x="5" y="42"/>
                  </a:cubicBezTo>
                  <a:cubicBezTo>
                    <a:pt x="5" y="42"/>
                    <a:pt x="5" y="42"/>
                    <a:pt x="5" y="42"/>
                  </a:cubicBezTo>
                  <a:cubicBezTo>
                    <a:pt x="5" y="42"/>
                    <a:pt x="5" y="42"/>
                    <a:pt x="4" y="42"/>
                  </a:cubicBezTo>
                  <a:cubicBezTo>
                    <a:pt x="4" y="42"/>
                    <a:pt x="4" y="42"/>
                    <a:pt x="4" y="42"/>
                  </a:cubicBezTo>
                  <a:cubicBezTo>
                    <a:pt x="4" y="42"/>
                    <a:pt x="4" y="42"/>
                    <a:pt x="4" y="42"/>
                  </a:cubicBezTo>
                  <a:cubicBezTo>
                    <a:pt x="4" y="42"/>
                    <a:pt x="4" y="42"/>
                    <a:pt x="4" y="42"/>
                  </a:cubicBezTo>
                  <a:cubicBezTo>
                    <a:pt x="4" y="42"/>
                    <a:pt x="4"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3"/>
                  </a:cubicBezTo>
                  <a:cubicBezTo>
                    <a:pt x="3"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2" y="43"/>
                    <a:pt x="2" y="43"/>
                    <a:pt x="2" y="43"/>
                  </a:cubicBezTo>
                  <a:cubicBezTo>
                    <a:pt x="1" y="43"/>
                    <a:pt x="1" y="43"/>
                    <a:pt x="1" y="43"/>
                  </a:cubicBezTo>
                  <a:cubicBezTo>
                    <a:pt x="1" y="43"/>
                    <a:pt x="1" y="43"/>
                    <a:pt x="1" y="43"/>
                  </a:cubicBezTo>
                  <a:cubicBezTo>
                    <a:pt x="1" y="43"/>
                    <a:pt x="1" y="43"/>
                    <a:pt x="1" y="43"/>
                  </a:cubicBezTo>
                  <a:cubicBezTo>
                    <a:pt x="1" y="43"/>
                    <a:pt x="1" y="43"/>
                    <a:pt x="1" y="43"/>
                  </a:cubicBezTo>
                  <a:cubicBezTo>
                    <a:pt x="1" y="43"/>
                    <a:pt x="1" y="43"/>
                    <a:pt x="1" y="44"/>
                  </a:cubicBezTo>
                  <a:cubicBezTo>
                    <a:pt x="1" y="44"/>
                    <a:pt x="0" y="44"/>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5"/>
                  </a:cubicBezTo>
                  <a:cubicBezTo>
                    <a:pt x="1" y="45"/>
                    <a:pt x="1" y="45"/>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7"/>
                  </a:cubicBezTo>
                  <a:cubicBezTo>
                    <a:pt x="2" y="47"/>
                    <a:pt x="2" y="47"/>
                    <a:pt x="2" y="48"/>
                  </a:cubicBezTo>
                  <a:cubicBezTo>
                    <a:pt x="2" y="48"/>
                    <a:pt x="2" y="48"/>
                    <a:pt x="2" y="48"/>
                  </a:cubicBezTo>
                  <a:cubicBezTo>
                    <a:pt x="2" y="48"/>
                    <a:pt x="2" y="48"/>
                    <a:pt x="2" y="48"/>
                  </a:cubicBezTo>
                  <a:cubicBezTo>
                    <a:pt x="2" y="48"/>
                    <a:pt x="3" y="48"/>
                    <a:pt x="3" y="48"/>
                  </a:cubicBezTo>
                  <a:cubicBezTo>
                    <a:pt x="3" y="48"/>
                    <a:pt x="3" y="48"/>
                    <a:pt x="3" y="48"/>
                  </a:cubicBezTo>
                  <a:cubicBezTo>
                    <a:pt x="3" y="48"/>
                    <a:pt x="3" y="48"/>
                    <a:pt x="3" y="48"/>
                  </a:cubicBezTo>
                  <a:cubicBezTo>
                    <a:pt x="3" y="48"/>
                    <a:pt x="3" y="48"/>
                    <a:pt x="3" y="48"/>
                  </a:cubicBezTo>
                  <a:cubicBezTo>
                    <a:pt x="3" y="48"/>
                    <a:pt x="3" y="48"/>
                    <a:pt x="3" y="48"/>
                  </a:cubicBezTo>
                  <a:cubicBezTo>
                    <a:pt x="3" y="49"/>
                    <a:pt x="3" y="49"/>
                    <a:pt x="3" y="49"/>
                  </a:cubicBezTo>
                  <a:cubicBezTo>
                    <a:pt x="3" y="49"/>
                    <a:pt x="3" y="49"/>
                    <a:pt x="3" y="49"/>
                  </a:cubicBezTo>
                  <a:cubicBezTo>
                    <a:pt x="3" y="49"/>
                    <a:pt x="3" y="49"/>
                    <a:pt x="3" y="49"/>
                  </a:cubicBezTo>
                  <a:cubicBezTo>
                    <a:pt x="3" y="49"/>
                    <a:pt x="3" y="49"/>
                    <a:pt x="4" y="49"/>
                  </a:cubicBezTo>
                  <a:cubicBezTo>
                    <a:pt x="4" y="49"/>
                    <a:pt x="4" y="49"/>
                    <a:pt x="4" y="49"/>
                  </a:cubicBezTo>
                  <a:cubicBezTo>
                    <a:pt x="4" y="49"/>
                    <a:pt x="4" y="49"/>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4" y="50"/>
                    <a:pt x="4" y="50"/>
                  </a:cubicBezTo>
                  <a:cubicBezTo>
                    <a:pt x="4" y="50"/>
                    <a:pt x="5" y="50"/>
                    <a:pt x="5" y="50"/>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2"/>
                  </a:cubicBezTo>
                  <a:cubicBezTo>
                    <a:pt x="6" y="52"/>
                    <a:pt x="6" y="52"/>
                    <a:pt x="6" y="52"/>
                  </a:cubicBezTo>
                  <a:cubicBezTo>
                    <a:pt x="6" y="52"/>
                    <a:pt x="6" y="52"/>
                    <a:pt x="6" y="52"/>
                  </a:cubicBezTo>
                  <a:cubicBezTo>
                    <a:pt x="6" y="52"/>
                    <a:pt x="6" y="52"/>
                    <a:pt x="6" y="52"/>
                  </a:cubicBezTo>
                  <a:cubicBezTo>
                    <a:pt x="6" y="53"/>
                    <a:pt x="6" y="53"/>
                    <a:pt x="6" y="53"/>
                  </a:cubicBezTo>
                  <a:cubicBezTo>
                    <a:pt x="6" y="53"/>
                    <a:pt x="7" y="53"/>
                    <a:pt x="7" y="53"/>
                  </a:cubicBezTo>
                  <a:cubicBezTo>
                    <a:pt x="7" y="53"/>
                    <a:pt x="7" y="53"/>
                    <a:pt x="7" y="53"/>
                  </a:cubicBezTo>
                  <a:cubicBezTo>
                    <a:pt x="7" y="53"/>
                    <a:pt x="7" y="54"/>
                    <a:pt x="7" y="54"/>
                  </a:cubicBezTo>
                  <a:cubicBezTo>
                    <a:pt x="7" y="54"/>
                    <a:pt x="7" y="54"/>
                    <a:pt x="7" y="54"/>
                  </a:cubicBezTo>
                  <a:cubicBezTo>
                    <a:pt x="7" y="54"/>
                    <a:pt x="7" y="54"/>
                    <a:pt x="7" y="54"/>
                  </a:cubicBezTo>
                  <a:cubicBezTo>
                    <a:pt x="8" y="54"/>
                    <a:pt x="8" y="54"/>
                    <a:pt x="8" y="54"/>
                  </a:cubicBezTo>
                  <a:cubicBezTo>
                    <a:pt x="8" y="54"/>
                    <a:pt x="8" y="54"/>
                    <a:pt x="8" y="54"/>
                  </a:cubicBezTo>
                  <a:cubicBezTo>
                    <a:pt x="8" y="54"/>
                    <a:pt x="8" y="54"/>
                    <a:pt x="8" y="54"/>
                  </a:cubicBezTo>
                  <a:cubicBezTo>
                    <a:pt x="9" y="54"/>
                    <a:pt x="9" y="54"/>
                    <a:pt x="10" y="54"/>
                  </a:cubicBezTo>
                  <a:cubicBezTo>
                    <a:pt x="10" y="54"/>
                    <a:pt x="10" y="54"/>
                    <a:pt x="10" y="54"/>
                  </a:cubicBezTo>
                  <a:cubicBezTo>
                    <a:pt x="10" y="54"/>
                    <a:pt x="10" y="54"/>
                    <a:pt x="10" y="54"/>
                  </a:cubicBezTo>
                  <a:cubicBezTo>
                    <a:pt x="10" y="54"/>
                    <a:pt x="11" y="54"/>
                    <a:pt x="11" y="54"/>
                  </a:cubicBezTo>
                  <a:cubicBezTo>
                    <a:pt x="11" y="54"/>
                    <a:pt x="11" y="54"/>
                    <a:pt x="11" y="54"/>
                  </a:cubicBezTo>
                  <a:cubicBezTo>
                    <a:pt x="11" y="54"/>
                    <a:pt x="11" y="54"/>
                    <a:pt x="11" y="54"/>
                  </a:cubicBezTo>
                  <a:cubicBezTo>
                    <a:pt x="11" y="54"/>
                    <a:pt x="11" y="54"/>
                    <a:pt x="11" y="54"/>
                  </a:cubicBezTo>
                  <a:cubicBezTo>
                    <a:pt x="11" y="54"/>
                    <a:pt x="11" y="54"/>
                    <a:pt x="12" y="54"/>
                  </a:cubicBezTo>
                  <a:cubicBezTo>
                    <a:pt x="12" y="54"/>
                    <a:pt x="12" y="54"/>
                    <a:pt x="12" y="54"/>
                  </a:cubicBezTo>
                  <a:cubicBezTo>
                    <a:pt x="12" y="54"/>
                    <a:pt x="12" y="54"/>
                    <a:pt x="12" y="54"/>
                  </a:cubicBezTo>
                  <a:cubicBezTo>
                    <a:pt x="12" y="53"/>
                    <a:pt x="12" y="53"/>
                    <a:pt x="12" y="53"/>
                  </a:cubicBezTo>
                  <a:cubicBezTo>
                    <a:pt x="12" y="53"/>
                    <a:pt x="12" y="53"/>
                    <a:pt x="12" y="53"/>
                  </a:cubicBezTo>
                  <a:cubicBezTo>
                    <a:pt x="12" y="53"/>
                    <a:pt x="12" y="53"/>
                    <a:pt x="12" y="53"/>
                  </a:cubicBezTo>
                  <a:cubicBezTo>
                    <a:pt x="12" y="53"/>
                    <a:pt x="12" y="53"/>
                    <a:pt x="13" y="53"/>
                  </a:cubicBezTo>
                  <a:cubicBezTo>
                    <a:pt x="13" y="53"/>
                    <a:pt x="13" y="53"/>
                    <a:pt x="14" y="53"/>
                  </a:cubicBezTo>
                  <a:cubicBezTo>
                    <a:pt x="14" y="53"/>
                    <a:pt x="14" y="53"/>
                    <a:pt x="14" y="53"/>
                  </a:cubicBezTo>
                  <a:cubicBezTo>
                    <a:pt x="14" y="53"/>
                    <a:pt x="14" y="53"/>
                    <a:pt x="14" y="53"/>
                  </a:cubicBezTo>
                  <a:cubicBezTo>
                    <a:pt x="14" y="53"/>
                    <a:pt x="15" y="53"/>
                    <a:pt x="15" y="53"/>
                  </a:cubicBezTo>
                  <a:cubicBezTo>
                    <a:pt x="16" y="52"/>
                    <a:pt x="18" y="52"/>
                    <a:pt x="20" y="51"/>
                  </a:cubicBezTo>
                  <a:cubicBezTo>
                    <a:pt x="20" y="51"/>
                    <a:pt x="20" y="51"/>
                    <a:pt x="20" y="51"/>
                  </a:cubicBezTo>
                  <a:cubicBezTo>
                    <a:pt x="20" y="51"/>
                    <a:pt x="20" y="51"/>
                    <a:pt x="20" y="51"/>
                  </a:cubicBezTo>
                  <a:cubicBezTo>
                    <a:pt x="21" y="51"/>
                    <a:pt x="21" y="51"/>
                    <a:pt x="21" y="51"/>
                  </a:cubicBezTo>
                  <a:cubicBezTo>
                    <a:pt x="21" y="51"/>
                    <a:pt x="21" y="51"/>
                    <a:pt x="21" y="51"/>
                  </a:cubicBezTo>
                  <a:cubicBezTo>
                    <a:pt x="21"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2" y="51"/>
                  </a:cubicBezTo>
                  <a:cubicBezTo>
                    <a:pt x="22" y="51"/>
                    <a:pt x="22"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3" y="51"/>
                  </a:cubicBezTo>
                  <a:cubicBezTo>
                    <a:pt x="23" y="51"/>
                    <a:pt x="23" y="51"/>
                    <a:pt x="24" y="51"/>
                  </a:cubicBezTo>
                  <a:cubicBezTo>
                    <a:pt x="24" y="51"/>
                    <a:pt x="24" y="51"/>
                    <a:pt x="24" y="50"/>
                  </a:cubicBezTo>
                  <a:cubicBezTo>
                    <a:pt x="24" y="50"/>
                    <a:pt x="24" y="50"/>
                    <a:pt x="24" y="50"/>
                  </a:cubicBezTo>
                  <a:cubicBezTo>
                    <a:pt x="25" y="50"/>
                    <a:pt x="27" y="50"/>
                    <a:pt x="28" y="49"/>
                  </a:cubicBezTo>
                  <a:cubicBezTo>
                    <a:pt x="28" y="49"/>
                    <a:pt x="28" y="49"/>
                    <a:pt x="28" y="49"/>
                  </a:cubicBezTo>
                  <a:cubicBezTo>
                    <a:pt x="28" y="49"/>
                    <a:pt x="28" y="49"/>
                    <a:pt x="28" y="49"/>
                  </a:cubicBezTo>
                  <a:cubicBezTo>
                    <a:pt x="28"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30" y="49"/>
                    <a:pt x="30" y="49"/>
                    <a:pt x="30" y="49"/>
                  </a:cubicBezTo>
                  <a:cubicBezTo>
                    <a:pt x="30" y="49"/>
                    <a:pt x="31" y="49"/>
                    <a:pt x="31" y="49"/>
                  </a:cubicBezTo>
                  <a:cubicBezTo>
                    <a:pt x="31" y="49"/>
                    <a:pt x="31" y="49"/>
                    <a:pt x="31" y="50"/>
                  </a:cubicBezTo>
                  <a:cubicBezTo>
                    <a:pt x="31" y="50"/>
                    <a:pt x="31" y="50"/>
                    <a:pt x="31" y="50"/>
                  </a:cubicBezTo>
                  <a:cubicBezTo>
                    <a:pt x="31" y="50"/>
                    <a:pt x="31" y="51"/>
                    <a:pt x="31" y="52"/>
                  </a:cubicBezTo>
                  <a:cubicBezTo>
                    <a:pt x="31" y="53"/>
                    <a:pt x="31" y="54"/>
                    <a:pt x="31" y="54"/>
                  </a:cubicBezTo>
                  <a:cubicBezTo>
                    <a:pt x="31" y="55"/>
                    <a:pt x="31" y="55"/>
                    <a:pt x="31" y="56"/>
                  </a:cubicBezTo>
                  <a:cubicBezTo>
                    <a:pt x="31" y="56"/>
                    <a:pt x="31" y="56"/>
                    <a:pt x="31" y="56"/>
                  </a:cubicBezTo>
                  <a:cubicBezTo>
                    <a:pt x="31" y="56"/>
                    <a:pt x="31" y="57"/>
                    <a:pt x="31" y="57"/>
                  </a:cubicBezTo>
                  <a:cubicBezTo>
                    <a:pt x="31" y="58"/>
                    <a:pt x="31" y="59"/>
                    <a:pt x="31" y="60"/>
                  </a:cubicBezTo>
                  <a:cubicBezTo>
                    <a:pt x="31" y="60"/>
                    <a:pt x="31" y="60"/>
                    <a:pt x="30" y="60"/>
                  </a:cubicBezTo>
                  <a:cubicBezTo>
                    <a:pt x="30" y="60"/>
                    <a:pt x="30" y="60"/>
                    <a:pt x="30" y="61"/>
                  </a:cubicBezTo>
                  <a:cubicBezTo>
                    <a:pt x="30" y="61"/>
                    <a:pt x="30" y="61"/>
                    <a:pt x="30" y="61"/>
                  </a:cubicBezTo>
                  <a:cubicBezTo>
                    <a:pt x="30" y="62"/>
                    <a:pt x="30" y="64"/>
                    <a:pt x="30" y="66"/>
                  </a:cubicBezTo>
                  <a:cubicBezTo>
                    <a:pt x="30" y="66"/>
                    <a:pt x="30" y="67"/>
                    <a:pt x="30" y="68"/>
                  </a:cubicBezTo>
                  <a:cubicBezTo>
                    <a:pt x="30" y="68"/>
                    <a:pt x="30" y="68"/>
                    <a:pt x="30" y="68"/>
                  </a:cubicBezTo>
                  <a:cubicBezTo>
                    <a:pt x="30" y="68"/>
                    <a:pt x="30" y="69"/>
                    <a:pt x="30" y="69"/>
                  </a:cubicBezTo>
                  <a:cubicBezTo>
                    <a:pt x="30" y="70"/>
                    <a:pt x="30" y="70"/>
                    <a:pt x="30" y="70"/>
                  </a:cubicBezTo>
                  <a:cubicBezTo>
                    <a:pt x="30" y="70"/>
                    <a:pt x="30" y="70"/>
                    <a:pt x="30" y="70"/>
                  </a:cubicBezTo>
                  <a:cubicBezTo>
                    <a:pt x="30" y="71"/>
                    <a:pt x="30" y="71"/>
                    <a:pt x="30" y="71"/>
                  </a:cubicBezTo>
                  <a:cubicBezTo>
                    <a:pt x="30" y="72"/>
                    <a:pt x="30" y="72"/>
                    <a:pt x="30" y="73"/>
                  </a:cubicBezTo>
                  <a:cubicBezTo>
                    <a:pt x="30" y="73"/>
                    <a:pt x="30" y="73"/>
                    <a:pt x="30" y="73"/>
                  </a:cubicBezTo>
                  <a:cubicBezTo>
                    <a:pt x="30" y="74"/>
                    <a:pt x="30" y="74"/>
                    <a:pt x="30" y="74"/>
                  </a:cubicBezTo>
                  <a:cubicBezTo>
                    <a:pt x="30" y="74"/>
                    <a:pt x="30" y="74"/>
                    <a:pt x="30" y="74"/>
                  </a:cubicBezTo>
                  <a:cubicBezTo>
                    <a:pt x="30" y="75"/>
                    <a:pt x="30" y="75"/>
                    <a:pt x="30" y="75"/>
                  </a:cubicBezTo>
                  <a:cubicBezTo>
                    <a:pt x="30" y="75"/>
                    <a:pt x="30" y="75"/>
                    <a:pt x="30" y="75"/>
                  </a:cubicBezTo>
                  <a:cubicBezTo>
                    <a:pt x="30" y="76"/>
                    <a:pt x="30" y="76"/>
                    <a:pt x="30" y="76"/>
                  </a:cubicBezTo>
                  <a:cubicBezTo>
                    <a:pt x="30" y="76"/>
                    <a:pt x="30" y="76"/>
                    <a:pt x="30" y="76"/>
                  </a:cubicBezTo>
                  <a:cubicBezTo>
                    <a:pt x="30" y="76"/>
                    <a:pt x="30" y="77"/>
                    <a:pt x="30" y="77"/>
                  </a:cubicBezTo>
                  <a:cubicBezTo>
                    <a:pt x="30" y="77"/>
                    <a:pt x="30" y="77"/>
                    <a:pt x="30" y="77"/>
                  </a:cubicBezTo>
                  <a:cubicBezTo>
                    <a:pt x="30" y="77"/>
                    <a:pt x="30" y="77"/>
                    <a:pt x="30" y="78"/>
                  </a:cubicBezTo>
                  <a:cubicBezTo>
                    <a:pt x="30" y="78"/>
                    <a:pt x="30" y="78"/>
                    <a:pt x="29" y="78"/>
                  </a:cubicBezTo>
                  <a:cubicBezTo>
                    <a:pt x="29" y="78"/>
                    <a:pt x="29" y="78"/>
                    <a:pt x="29" y="78"/>
                  </a:cubicBezTo>
                  <a:cubicBezTo>
                    <a:pt x="29" y="78"/>
                    <a:pt x="29" y="78"/>
                    <a:pt x="29" y="78"/>
                  </a:cubicBezTo>
                  <a:cubicBezTo>
                    <a:pt x="29" y="78"/>
                    <a:pt x="29" y="79"/>
                    <a:pt x="29" y="79"/>
                  </a:cubicBezTo>
                  <a:cubicBezTo>
                    <a:pt x="29" y="79"/>
                    <a:pt x="29" y="79"/>
                    <a:pt x="29" y="79"/>
                  </a:cubicBezTo>
                  <a:cubicBezTo>
                    <a:pt x="29" y="79"/>
                    <a:pt x="29" y="80"/>
                    <a:pt x="29" y="80"/>
                  </a:cubicBezTo>
                  <a:cubicBezTo>
                    <a:pt x="29" y="80"/>
                    <a:pt x="29" y="81"/>
                    <a:pt x="29" y="82"/>
                  </a:cubicBezTo>
                  <a:cubicBezTo>
                    <a:pt x="29" y="82"/>
                    <a:pt x="29" y="83"/>
                    <a:pt x="29" y="83"/>
                  </a:cubicBezTo>
                  <a:cubicBezTo>
                    <a:pt x="29" y="83"/>
                    <a:pt x="29" y="83"/>
                    <a:pt x="29" y="83"/>
                  </a:cubicBezTo>
                  <a:cubicBezTo>
                    <a:pt x="29" y="84"/>
                    <a:pt x="29" y="84"/>
                    <a:pt x="29" y="84"/>
                  </a:cubicBezTo>
                  <a:cubicBezTo>
                    <a:pt x="29" y="84"/>
                    <a:pt x="29" y="84"/>
                    <a:pt x="29" y="84"/>
                  </a:cubicBezTo>
                  <a:cubicBezTo>
                    <a:pt x="29" y="84"/>
                    <a:pt x="29" y="85"/>
                    <a:pt x="29" y="85"/>
                  </a:cubicBezTo>
                  <a:cubicBezTo>
                    <a:pt x="29" y="85"/>
                    <a:pt x="29" y="85"/>
                    <a:pt x="29" y="85"/>
                  </a:cubicBezTo>
                  <a:cubicBezTo>
                    <a:pt x="29" y="85"/>
                    <a:pt x="29" y="85"/>
                    <a:pt x="29" y="86"/>
                  </a:cubicBezTo>
                  <a:cubicBezTo>
                    <a:pt x="28" y="87"/>
                    <a:pt x="28" y="89"/>
                    <a:pt x="28" y="91"/>
                  </a:cubicBezTo>
                  <a:cubicBezTo>
                    <a:pt x="28" y="91"/>
                    <a:pt x="28" y="91"/>
                    <a:pt x="28" y="92"/>
                  </a:cubicBezTo>
                  <a:cubicBezTo>
                    <a:pt x="28" y="92"/>
                    <a:pt x="28" y="92"/>
                    <a:pt x="28" y="92"/>
                  </a:cubicBezTo>
                  <a:cubicBezTo>
                    <a:pt x="28" y="92"/>
                    <a:pt x="28" y="92"/>
                    <a:pt x="28" y="92"/>
                  </a:cubicBezTo>
                  <a:cubicBezTo>
                    <a:pt x="28" y="92"/>
                    <a:pt x="28" y="92"/>
                    <a:pt x="28" y="92"/>
                  </a:cubicBezTo>
                  <a:cubicBezTo>
                    <a:pt x="28" y="92"/>
                    <a:pt x="28" y="93"/>
                    <a:pt x="28" y="93"/>
                  </a:cubicBezTo>
                  <a:cubicBezTo>
                    <a:pt x="28" y="93"/>
                    <a:pt x="28" y="93"/>
                    <a:pt x="28" y="93"/>
                  </a:cubicBezTo>
                  <a:cubicBezTo>
                    <a:pt x="28" y="93"/>
                    <a:pt x="28" y="93"/>
                    <a:pt x="28" y="93"/>
                  </a:cubicBezTo>
                  <a:cubicBezTo>
                    <a:pt x="28" y="93"/>
                    <a:pt x="27" y="93"/>
                    <a:pt x="27" y="93"/>
                  </a:cubicBezTo>
                  <a:cubicBezTo>
                    <a:pt x="27" y="93"/>
                    <a:pt x="27" y="94"/>
                    <a:pt x="27" y="94"/>
                  </a:cubicBezTo>
                  <a:cubicBezTo>
                    <a:pt x="27" y="94"/>
                    <a:pt x="27" y="94"/>
                    <a:pt x="27" y="94"/>
                  </a:cubicBezTo>
                  <a:cubicBezTo>
                    <a:pt x="27" y="94"/>
                    <a:pt x="27" y="95"/>
                    <a:pt x="27" y="95"/>
                  </a:cubicBezTo>
                  <a:cubicBezTo>
                    <a:pt x="28" y="96"/>
                    <a:pt x="29" y="96"/>
                    <a:pt x="29" y="97"/>
                  </a:cubicBezTo>
                  <a:cubicBezTo>
                    <a:pt x="30" y="97"/>
                    <a:pt x="30" y="97"/>
                    <a:pt x="31" y="97"/>
                  </a:cubicBezTo>
                  <a:cubicBezTo>
                    <a:pt x="32" y="97"/>
                    <a:pt x="33" y="97"/>
                    <a:pt x="34" y="97"/>
                  </a:cubicBezTo>
                  <a:cubicBezTo>
                    <a:pt x="36" y="97"/>
                    <a:pt x="38" y="97"/>
                    <a:pt x="39" y="97"/>
                  </a:cubicBezTo>
                  <a:cubicBezTo>
                    <a:pt x="41" y="97"/>
                    <a:pt x="42" y="97"/>
                    <a:pt x="42" y="96"/>
                  </a:cubicBezTo>
                  <a:cubicBezTo>
                    <a:pt x="43" y="96"/>
                    <a:pt x="43" y="96"/>
                    <a:pt x="43" y="96"/>
                  </a:cubicBezTo>
                  <a:cubicBezTo>
                    <a:pt x="43" y="96"/>
                    <a:pt x="43" y="96"/>
                    <a:pt x="43" y="96"/>
                  </a:cubicBezTo>
                  <a:cubicBezTo>
                    <a:pt x="43" y="96"/>
                    <a:pt x="43" y="96"/>
                    <a:pt x="43" y="96"/>
                  </a:cubicBezTo>
                  <a:cubicBezTo>
                    <a:pt x="43" y="96"/>
                    <a:pt x="43" y="96"/>
                    <a:pt x="43" y="96"/>
                  </a:cubicBezTo>
                  <a:cubicBezTo>
                    <a:pt x="43" y="96"/>
                    <a:pt x="43" y="96"/>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3" y="95"/>
                    <a:pt x="43" y="95"/>
                    <a:pt x="43" y="95"/>
                  </a:cubicBezTo>
                  <a:cubicBezTo>
                    <a:pt x="44" y="95"/>
                    <a:pt x="44" y="95"/>
                    <a:pt x="44" y="95"/>
                  </a:cubicBezTo>
                  <a:cubicBezTo>
                    <a:pt x="44" y="95"/>
                    <a:pt x="44" y="94"/>
                    <a:pt x="44" y="94"/>
                  </a:cubicBezTo>
                  <a:cubicBezTo>
                    <a:pt x="44" y="94"/>
                    <a:pt x="44" y="94"/>
                    <a:pt x="44" y="94"/>
                  </a:cubicBezTo>
                  <a:cubicBezTo>
                    <a:pt x="44" y="94"/>
                    <a:pt x="44" y="93"/>
                    <a:pt x="44" y="92"/>
                  </a:cubicBezTo>
                  <a:cubicBezTo>
                    <a:pt x="44" y="92"/>
                    <a:pt x="44" y="92"/>
                    <a:pt x="44" y="92"/>
                  </a:cubicBezTo>
                  <a:cubicBezTo>
                    <a:pt x="44" y="92"/>
                    <a:pt x="44" y="92"/>
                    <a:pt x="44" y="92"/>
                  </a:cubicBezTo>
                  <a:cubicBezTo>
                    <a:pt x="59" y="92"/>
                    <a:pt x="74" y="92"/>
                    <a:pt x="89" y="92"/>
                  </a:cubicBezTo>
                  <a:cubicBezTo>
                    <a:pt x="92" y="92"/>
                    <a:pt x="96" y="92"/>
                    <a:pt x="100" y="92"/>
                  </a:cubicBezTo>
                  <a:cubicBezTo>
                    <a:pt x="102" y="92"/>
                    <a:pt x="103" y="92"/>
                    <a:pt x="105" y="92"/>
                  </a:cubicBezTo>
                  <a:cubicBezTo>
                    <a:pt x="105" y="92"/>
                    <a:pt x="105" y="92"/>
                    <a:pt x="105" y="92"/>
                  </a:cubicBezTo>
                  <a:cubicBezTo>
                    <a:pt x="105" y="92"/>
                    <a:pt x="105" y="92"/>
                    <a:pt x="105" y="92"/>
                  </a:cubicBezTo>
                  <a:cubicBezTo>
                    <a:pt x="105" y="92"/>
                    <a:pt x="105" y="92"/>
                    <a:pt x="105" y="92"/>
                  </a:cubicBezTo>
                  <a:cubicBezTo>
                    <a:pt x="105" y="92"/>
                    <a:pt x="105" y="92"/>
                    <a:pt x="106" y="92"/>
                  </a:cubicBezTo>
                  <a:cubicBezTo>
                    <a:pt x="106" y="92"/>
                    <a:pt x="105" y="92"/>
                    <a:pt x="106" y="92"/>
                  </a:cubicBezTo>
                  <a:cubicBezTo>
                    <a:pt x="106" y="93"/>
                    <a:pt x="106" y="93"/>
                    <a:pt x="106" y="94"/>
                  </a:cubicBezTo>
                  <a:cubicBezTo>
                    <a:pt x="106" y="94"/>
                    <a:pt x="106" y="94"/>
                    <a:pt x="106" y="94"/>
                  </a:cubicBezTo>
                  <a:cubicBezTo>
                    <a:pt x="106" y="94"/>
                    <a:pt x="106" y="95"/>
                    <a:pt x="106" y="95"/>
                  </a:cubicBezTo>
                  <a:cubicBezTo>
                    <a:pt x="106" y="95"/>
                    <a:pt x="106" y="95"/>
                    <a:pt x="106" y="95"/>
                  </a:cubicBezTo>
                  <a:cubicBezTo>
                    <a:pt x="106" y="95"/>
                    <a:pt x="106" y="95"/>
                    <a:pt x="106" y="95"/>
                  </a:cubicBezTo>
                  <a:cubicBezTo>
                    <a:pt x="106" y="95"/>
                    <a:pt x="106" y="95"/>
                    <a:pt x="106" y="95"/>
                  </a:cubicBezTo>
                  <a:cubicBezTo>
                    <a:pt x="106" y="95"/>
                    <a:pt x="106" y="95"/>
                    <a:pt x="106" y="96"/>
                  </a:cubicBezTo>
                  <a:cubicBezTo>
                    <a:pt x="106" y="96"/>
                    <a:pt x="106" y="96"/>
                    <a:pt x="106" y="96"/>
                  </a:cubicBezTo>
                  <a:cubicBezTo>
                    <a:pt x="106" y="96"/>
                    <a:pt x="106" y="96"/>
                    <a:pt x="106" y="96"/>
                  </a:cubicBezTo>
                  <a:cubicBezTo>
                    <a:pt x="106" y="96"/>
                    <a:pt x="107" y="96"/>
                    <a:pt x="107" y="96"/>
                  </a:cubicBezTo>
                  <a:cubicBezTo>
                    <a:pt x="107" y="96"/>
                    <a:pt x="107" y="96"/>
                    <a:pt x="107" y="96"/>
                  </a:cubicBezTo>
                  <a:cubicBezTo>
                    <a:pt x="108" y="97"/>
                    <a:pt x="109" y="97"/>
                    <a:pt x="111" y="97"/>
                  </a:cubicBezTo>
                  <a:cubicBezTo>
                    <a:pt x="113" y="97"/>
                    <a:pt x="114" y="97"/>
                    <a:pt x="116" y="97"/>
                  </a:cubicBezTo>
                  <a:cubicBezTo>
                    <a:pt x="117" y="97"/>
                    <a:pt x="118" y="97"/>
                    <a:pt x="119" y="97"/>
                  </a:cubicBezTo>
                  <a:cubicBezTo>
                    <a:pt x="119" y="96"/>
                    <a:pt x="119" y="96"/>
                    <a:pt x="119" y="96"/>
                  </a:cubicBezTo>
                  <a:cubicBezTo>
                    <a:pt x="119" y="96"/>
                    <a:pt x="119" y="96"/>
                    <a:pt x="119" y="96"/>
                  </a:cubicBezTo>
                  <a:cubicBezTo>
                    <a:pt x="119" y="96"/>
                    <a:pt x="119" y="96"/>
                    <a:pt x="119" y="96"/>
                  </a:cubicBezTo>
                  <a:cubicBezTo>
                    <a:pt x="119" y="96"/>
                    <a:pt x="119" y="96"/>
                    <a:pt x="120" y="96"/>
                  </a:cubicBezTo>
                  <a:cubicBezTo>
                    <a:pt x="120" y="96"/>
                    <a:pt x="120" y="96"/>
                    <a:pt x="120" y="96"/>
                  </a:cubicBezTo>
                  <a:cubicBezTo>
                    <a:pt x="120" y="96"/>
                    <a:pt x="120" y="96"/>
                    <a:pt x="120" y="96"/>
                  </a:cubicBezTo>
                  <a:cubicBezTo>
                    <a:pt x="120" y="96"/>
                    <a:pt x="120" y="96"/>
                    <a:pt x="120" y="95"/>
                  </a:cubicBezTo>
                  <a:cubicBezTo>
                    <a:pt x="120" y="95"/>
                    <a:pt x="120" y="95"/>
                    <a:pt x="120" y="95"/>
                  </a:cubicBezTo>
                  <a:cubicBezTo>
                    <a:pt x="120" y="95"/>
                    <a:pt x="120" y="95"/>
                    <a:pt x="120" y="95"/>
                  </a:cubicBezTo>
                  <a:cubicBezTo>
                    <a:pt x="120" y="95"/>
                    <a:pt x="120" y="95"/>
                    <a:pt x="120" y="95"/>
                  </a:cubicBezTo>
                  <a:cubicBezTo>
                    <a:pt x="121" y="94"/>
                    <a:pt x="120" y="93"/>
                    <a:pt x="120" y="93"/>
                  </a:cubicBezTo>
                  <a:cubicBezTo>
                    <a:pt x="120" y="92"/>
                    <a:pt x="120" y="92"/>
                    <a:pt x="120" y="9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1" name="Freeform 9"/>
            <p:cNvSpPr>
              <a:spLocks noEditPoints="1"/>
            </p:cNvSpPr>
            <p:nvPr/>
          </p:nvSpPr>
          <p:spPr bwMode="auto">
            <a:xfrm>
              <a:off x="3243263" y="3246438"/>
              <a:ext cx="382587" cy="138112"/>
            </a:xfrm>
            <a:custGeom>
              <a:avLst/>
              <a:gdLst>
                <a:gd name="T0" fmla="*/ 31 w 102"/>
                <a:gd name="T1" fmla="*/ 26 h 37"/>
                <a:gd name="T2" fmla="*/ 30 w 102"/>
                <a:gd name="T3" fmla="*/ 29 h 37"/>
                <a:gd name="T4" fmla="*/ 15 w 102"/>
                <a:gd name="T5" fmla="*/ 29 h 37"/>
                <a:gd name="T6" fmla="*/ 17 w 102"/>
                <a:gd name="T7" fmla="*/ 14 h 37"/>
                <a:gd name="T8" fmla="*/ 31 w 102"/>
                <a:gd name="T9" fmla="*/ 17 h 37"/>
                <a:gd name="T10" fmla="*/ 29 w 102"/>
                <a:gd name="T11" fmla="*/ 18 h 37"/>
                <a:gd name="T12" fmla="*/ 16 w 102"/>
                <a:gd name="T13" fmla="*/ 15 h 37"/>
                <a:gd name="T14" fmla="*/ 44 w 102"/>
                <a:gd name="T15" fmla="*/ 25 h 37"/>
                <a:gd name="T16" fmla="*/ 60 w 102"/>
                <a:gd name="T17" fmla="*/ 26 h 37"/>
                <a:gd name="T18" fmla="*/ 59 w 102"/>
                <a:gd name="T19" fmla="*/ 29 h 37"/>
                <a:gd name="T20" fmla="*/ 43 w 102"/>
                <a:gd name="T21" fmla="*/ 27 h 37"/>
                <a:gd name="T22" fmla="*/ 58 w 102"/>
                <a:gd name="T23" fmla="*/ 14 h 37"/>
                <a:gd name="T24" fmla="*/ 59 w 102"/>
                <a:gd name="T25" fmla="*/ 17 h 37"/>
                <a:gd name="T26" fmla="*/ 44 w 102"/>
                <a:gd name="T27" fmla="*/ 18 h 37"/>
                <a:gd name="T28" fmla="*/ 72 w 102"/>
                <a:gd name="T29" fmla="*/ 14 h 37"/>
                <a:gd name="T30" fmla="*/ 85 w 102"/>
                <a:gd name="T31" fmla="*/ 18 h 37"/>
                <a:gd name="T32" fmla="*/ 72 w 102"/>
                <a:gd name="T33" fmla="*/ 16 h 37"/>
                <a:gd name="T34" fmla="*/ 74 w 102"/>
                <a:gd name="T35" fmla="*/ 29 h 37"/>
                <a:gd name="T36" fmla="*/ 73 w 102"/>
                <a:gd name="T37" fmla="*/ 25 h 37"/>
                <a:gd name="T38" fmla="*/ 1 w 102"/>
                <a:gd name="T39" fmla="*/ 36 h 37"/>
                <a:gd name="T40" fmla="*/ 13 w 102"/>
                <a:gd name="T41" fmla="*/ 37 h 37"/>
                <a:gd name="T42" fmla="*/ 90 w 102"/>
                <a:gd name="T43" fmla="*/ 37 h 37"/>
                <a:gd name="T44" fmla="*/ 100 w 102"/>
                <a:gd name="T45" fmla="*/ 37 h 37"/>
                <a:gd name="T46" fmla="*/ 101 w 102"/>
                <a:gd name="T47" fmla="*/ 36 h 37"/>
                <a:gd name="T48" fmla="*/ 101 w 102"/>
                <a:gd name="T49" fmla="*/ 35 h 37"/>
                <a:gd name="T50" fmla="*/ 100 w 102"/>
                <a:gd name="T51" fmla="*/ 30 h 37"/>
                <a:gd name="T52" fmla="*/ 100 w 102"/>
                <a:gd name="T53" fmla="*/ 28 h 37"/>
                <a:gd name="T54" fmla="*/ 100 w 102"/>
                <a:gd name="T55" fmla="*/ 25 h 37"/>
                <a:gd name="T56" fmla="*/ 99 w 102"/>
                <a:gd name="T57" fmla="*/ 22 h 37"/>
                <a:gd name="T58" fmla="*/ 99 w 102"/>
                <a:gd name="T59" fmla="*/ 20 h 37"/>
                <a:gd name="T60" fmla="*/ 99 w 102"/>
                <a:gd name="T61" fmla="*/ 18 h 37"/>
                <a:gd name="T62" fmla="*/ 99 w 102"/>
                <a:gd name="T63" fmla="*/ 16 h 37"/>
                <a:gd name="T64" fmla="*/ 98 w 102"/>
                <a:gd name="T65" fmla="*/ 13 h 37"/>
                <a:gd name="T66" fmla="*/ 98 w 102"/>
                <a:gd name="T67" fmla="*/ 7 h 37"/>
                <a:gd name="T68" fmla="*/ 96 w 102"/>
                <a:gd name="T69" fmla="*/ 7 h 37"/>
                <a:gd name="T70" fmla="*/ 89 w 102"/>
                <a:gd name="T71" fmla="*/ 7 h 37"/>
                <a:gd name="T72" fmla="*/ 73 w 102"/>
                <a:gd name="T73" fmla="*/ 7 h 37"/>
                <a:gd name="T74" fmla="*/ 72 w 102"/>
                <a:gd name="T75" fmla="*/ 3 h 37"/>
                <a:gd name="T76" fmla="*/ 72 w 102"/>
                <a:gd name="T77" fmla="*/ 1 h 37"/>
                <a:gd name="T78" fmla="*/ 71 w 102"/>
                <a:gd name="T79" fmla="*/ 1 h 37"/>
                <a:gd name="T80" fmla="*/ 69 w 102"/>
                <a:gd name="T81" fmla="*/ 0 h 37"/>
                <a:gd name="T82" fmla="*/ 57 w 102"/>
                <a:gd name="T83" fmla="*/ 7 h 37"/>
                <a:gd name="T84" fmla="*/ 44 w 102"/>
                <a:gd name="T85" fmla="*/ 2 h 37"/>
                <a:gd name="T86" fmla="*/ 43 w 102"/>
                <a:gd name="T87" fmla="*/ 1 h 37"/>
                <a:gd name="T88" fmla="*/ 40 w 102"/>
                <a:gd name="T89" fmla="*/ 0 h 37"/>
                <a:gd name="T90" fmla="*/ 32 w 102"/>
                <a:gd name="T91" fmla="*/ 0 h 37"/>
                <a:gd name="T92" fmla="*/ 32 w 102"/>
                <a:gd name="T93" fmla="*/ 1 h 37"/>
                <a:gd name="T94" fmla="*/ 31 w 102"/>
                <a:gd name="T95" fmla="*/ 5 h 37"/>
                <a:gd name="T96" fmla="*/ 31 w 102"/>
                <a:gd name="T97" fmla="*/ 6 h 37"/>
                <a:gd name="T98" fmla="*/ 5 w 102"/>
                <a:gd name="T99" fmla="*/ 7 h 37"/>
                <a:gd name="T100" fmla="*/ 3 w 102"/>
                <a:gd name="T101" fmla="*/ 9 h 37"/>
                <a:gd name="T102" fmla="*/ 3 w 102"/>
                <a:gd name="T103" fmla="*/ 18 h 37"/>
                <a:gd name="T104" fmla="*/ 3 w 102"/>
                <a:gd name="T105" fmla="*/ 20 h 37"/>
                <a:gd name="T106" fmla="*/ 2 w 102"/>
                <a:gd name="T107" fmla="*/ 23 h 37"/>
                <a:gd name="T108" fmla="*/ 2 w 102"/>
                <a:gd name="T109" fmla="*/ 25 h 37"/>
                <a:gd name="T110" fmla="*/ 2 w 102"/>
                <a:gd name="T111" fmla="*/ 29 h 37"/>
                <a:gd name="T112" fmla="*/ 1 w 102"/>
                <a:gd name="T113" fmla="*/ 30 h 37"/>
                <a:gd name="T114" fmla="*/ 1 w 102"/>
                <a:gd name="T11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2" h="37">
                  <a:moveTo>
                    <a:pt x="15" y="27"/>
                  </a:moveTo>
                  <a:cubicBezTo>
                    <a:pt x="15" y="27"/>
                    <a:pt x="15" y="26"/>
                    <a:pt x="15" y="26"/>
                  </a:cubicBezTo>
                  <a:cubicBezTo>
                    <a:pt x="15" y="26"/>
                    <a:pt x="16" y="26"/>
                    <a:pt x="16" y="26"/>
                  </a:cubicBezTo>
                  <a:cubicBezTo>
                    <a:pt x="16" y="26"/>
                    <a:pt x="16" y="25"/>
                    <a:pt x="16" y="25"/>
                  </a:cubicBezTo>
                  <a:cubicBezTo>
                    <a:pt x="16" y="25"/>
                    <a:pt x="16" y="25"/>
                    <a:pt x="16" y="25"/>
                  </a:cubicBezTo>
                  <a:cubicBezTo>
                    <a:pt x="21" y="25"/>
                    <a:pt x="25" y="25"/>
                    <a:pt x="30" y="25"/>
                  </a:cubicBezTo>
                  <a:cubicBezTo>
                    <a:pt x="30" y="25"/>
                    <a:pt x="30" y="26"/>
                    <a:pt x="31" y="26"/>
                  </a:cubicBezTo>
                  <a:cubicBezTo>
                    <a:pt x="31" y="26"/>
                    <a:pt x="31" y="27"/>
                    <a:pt x="31" y="27"/>
                  </a:cubicBezTo>
                  <a:cubicBezTo>
                    <a:pt x="31" y="27"/>
                    <a:pt x="31" y="27"/>
                    <a:pt x="30" y="27"/>
                  </a:cubicBezTo>
                  <a:cubicBezTo>
                    <a:pt x="30" y="28"/>
                    <a:pt x="31" y="28"/>
                    <a:pt x="30" y="28"/>
                  </a:cubicBezTo>
                  <a:cubicBezTo>
                    <a:pt x="30" y="28"/>
                    <a:pt x="30" y="28"/>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30" y="29"/>
                    <a:pt x="30" y="29"/>
                    <a:pt x="30" y="29"/>
                  </a:cubicBezTo>
                  <a:cubicBezTo>
                    <a:pt x="29" y="29"/>
                    <a:pt x="29" y="29"/>
                    <a:pt x="29" y="29"/>
                  </a:cubicBezTo>
                  <a:cubicBezTo>
                    <a:pt x="28" y="29"/>
                    <a:pt x="27" y="29"/>
                    <a:pt x="26" y="29"/>
                  </a:cubicBezTo>
                  <a:cubicBezTo>
                    <a:pt x="22" y="29"/>
                    <a:pt x="19" y="29"/>
                    <a:pt x="15" y="29"/>
                  </a:cubicBezTo>
                  <a:cubicBezTo>
                    <a:pt x="15" y="29"/>
                    <a:pt x="15" y="29"/>
                    <a:pt x="15" y="29"/>
                  </a:cubicBezTo>
                  <a:cubicBezTo>
                    <a:pt x="15" y="29"/>
                    <a:pt x="15" y="29"/>
                    <a:pt x="15" y="29"/>
                  </a:cubicBezTo>
                  <a:cubicBezTo>
                    <a:pt x="15" y="28"/>
                    <a:pt x="15" y="27"/>
                    <a:pt x="15" y="27"/>
                  </a:cubicBezTo>
                  <a:close/>
                  <a:moveTo>
                    <a:pt x="16" y="15"/>
                  </a:moveTo>
                  <a:cubicBezTo>
                    <a:pt x="16" y="15"/>
                    <a:pt x="16" y="15"/>
                    <a:pt x="16" y="15"/>
                  </a:cubicBezTo>
                  <a:cubicBezTo>
                    <a:pt x="16" y="15"/>
                    <a:pt x="16" y="15"/>
                    <a:pt x="16" y="15"/>
                  </a:cubicBezTo>
                  <a:cubicBezTo>
                    <a:pt x="16" y="15"/>
                    <a:pt x="16" y="15"/>
                    <a:pt x="16"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22" y="14"/>
                    <a:pt x="26" y="14"/>
                    <a:pt x="30" y="14"/>
                  </a:cubicBezTo>
                  <a:cubicBezTo>
                    <a:pt x="31" y="14"/>
                    <a:pt x="31" y="14"/>
                    <a:pt x="31" y="14"/>
                  </a:cubicBezTo>
                  <a:cubicBezTo>
                    <a:pt x="31" y="15"/>
                    <a:pt x="31" y="15"/>
                    <a:pt x="31" y="15"/>
                  </a:cubicBezTo>
                  <a:cubicBezTo>
                    <a:pt x="31" y="16"/>
                    <a:pt x="31" y="16"/>
                    <a:pt x="31" y="17"/>
                  </a:cubicBezTo>
                  <a:cubicBezTo>
                    <a:pt x="31" y="17"/>
                    <a:pt x="31" y="17"/>
                    <a:pt x="31" y="17"/>
                  </a:cubicBezTo>
                  <a:cubicBezTo>
                    <a:pt x="31" y="17"/>
                    <a:pt x="31" y="17"/>
                    <a:pt x="31" y="17"/>
                  </a:cubicBezTo>
                  <a:cubicBezTo>
                    <a:pt x="31" y="17"/>
                    <a:pt x="31" y="17"/>
                    <a:pt x="31" y="17"/>
                  </a:cubicBezTo>
                  <a:cubicBezTo>
                    <a:pt x="31" y="18"/>
                    <a:pt x="31" y="18"/>
                    <a:pt x="30" y="18"/>
                  </a:cubicBezTo>
                  <a:cubicBezTo>
                    <a:pt x="30" y="18"/>
                    <a:pt x="30" y="18"/>
                    <a:pt x="30" y="18"/>
                  </a:cubicBezTo>
                  <a:cubicBezTo>
                    <a:pt x="30" y="18"/>
                    <a:pt x="30" y="18"/>
                    <a:pt x="30" y="18"/>
                  </a:cubicBezTo>
                  <a:cubicBezTo>
                    <a:pt x="30" y="18"/>
                    <a:pt x="29" y="18"/>
                    <a:pt x="29" y="18"/>
                  </a:cubicBezTo>
                  <a:cubicBezTo>
                    <a:pt x="29" y="18"/>
                    <a:pt x="29" y="18"/>
                    <a:pt x="29" y="18"/>
                  </a:cubicBezTo>
                  <a:cubicBezTo>
                    <a:pt x="25" y="18"/>
                    <a:pt x="21" y="18"/>
                    <a:pt x="17" y="18"/>
                  </a:cubicBezTo>
                  <a:cubicBezTo>
                    <a:pt x="17" y="18"/>
                    <a:pt x="17" y="18"/>
                    <a:pt x="17" y="18"/>
                  </a:cubicBezTo>
                  <a:cubicBezTo>
                    <a:pt x="17" y="18"/>
                    <a:pt x="17" y="18"/>
                    <a:pt x="17" y="18"/>
                  </a:cubicBezTo>
                  <a:cubicBezTo>
                    <a:pt x="17" y="18"/>
                    <a:pt x="17" y="18"/>
                    <a:pt x="17" y="18"/>
                  </a:cubicBezTo>
                  <a:cubicBezTo>
                    <a:pt x="17" y="18"/>
                    <a:pt x="17" y="17"/>
                    <a:pt x="16" y="17"/>
                  </a:cubicBezTo>
                  <a:cubicBezTo>
                    <a:pt x="16" y="17"/>
                    <a:pt x="16" y="16"/>
                    <a:pt x="16" y="15"/>
                  </a:cubicBezTo>
                  <a:moveTo>
                    <a:pt x="43" y="27"/>
                  </a:moveTo>
                  <a:cubicBezTo>
                    <a:pt x="43" y="27"/>
                    <a:pt x="43" y="27"/>
                    <a:pt x="43" y="27"/>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5"/>
                  </a:cubicBezTo>
                  <a:cubicBezTo>
                    <a:pt x="44" y="25"/>
                    <a:pt x="44" y="25"/>
                    <a:pt x="44" y="25"/>
                  </a:cubicBezTo>
                  <a:cubicBezTo>
                    <a:pt x="48" y="25"/>
                    <a:pt x="52" y="25"/>
                    <a:pt x="56" y="25"/>
                  </a:cubicBezTo>
                  <a:cubicBezTo>
                    <a:pt x="57" y="25"/>
                    <a:pt x="58" y="25"/>
                    <a:pt x="59" y="25"/>
                  </a:cubicBezTo>
                  <a:cubicBezTo>
                    <a:pt x="59" y="25"/>
                    <a:pt x="59" y="25"/>
                    <a:pt x="59" y="25"/>
                  </a:cubicBezTo>
                  <a:cubicBezTo>
                    <a:pt x="59" y="25"/>
                    <a:pt x="59" y="25"/>
                    <a:pt x="59" y="25"/>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7"/>
                  </a:cubicBezTo>
                  <a:cubicBezTo>
                    <a:pt x="60" y="27"/>
                    <a:pt x="60" y="27"/>
                    <a:pt x="60" y="27"/>
                  </a:cubicBezTo>
                  <a:cubicBezTo>
                    <a:pt x="60" y="27"/>
                    <a:pt x="60" y="27"/>
                    <a:pt x="60" y="27"/>
                  </a:cubicBezTo>
                  <a:cubicBezTo>
                    <a:pt x="60" y="28"/>
                    <a:pt x="60" y="29"/>
                    <a:pt x="60" y="29"/>
                  </a:cubicBezTo>
                  <a:cubicBezTo>
                    <a:pt x="60" y="29"/>
                    <a:pt x="59" y="29"/>
                    <a:pt x="59" y="29"/>
                  </a:cubicBezTo>
                  <a:cubicBezTo>
                    <a:pt x="59" y="29"/>
                    <a:pt x="59" y="29"/>
                    <a:pt x="59" y="29"/>
                  </a:cubicBezTo>
                  <a:cubicBezTo>
                    <a:pt x="55" y="29"/>
                    <a:pt x="51" y="29"/>
                    <a:pt x="47" y="29"/>
                  </a:cubicBezTo>
                  <a:cubicBezTo>
                    <a:pt x="46" y="29"/>
                    <a:pt x="45" y="29"/>
                    <a:pt x="44" y="29"/>
                  </a:cubicBezTo>
                  <a:cubicBezTo>
                    <a:pt x="44" y="29"/>
                    <a:pt x="44" y="29"/>
                    <a:pt x="44" y="29"/>
                  </a:cubicBezTo>
                  <a:cubicBezTo>
                    <a:pt x="44" y="29"/>
                    <a:pt x="43" y="29"/>
                    <a:pt x="43" y="29"/>
                  </a:cubicBezTo>
                  <a:cubicBezTo>
                    <a:pt x="43" y="29"/>
                    <a:pt x="43" y="29"/>
                    <a:pt x="43" y="29"/>
                  </a:cubicBezTo>
                  <a:cubicBezTo>
                    <a:pt x="43" y="29"/>
                    <a:pt x="43" y="28"/>
                    <a:pt x="43" y="27"/>
                  </a:cubicBezTo>
                  <a:moveTo>
                    <a:pt x="44" y="16"/>
                  </a:moveTo>
                  <a:cubicBezTo>
                    <a:pt x="44" y="16"/>
                    <a:pt x="44" y="15"/>
                    <a:pt x="44" y="15"/>
                  </a:cubicBezTo>
                  <a:cubicBezTo>
                    <a:pt x="44" y="14"/>
                    <a:pt x="44" y="14"/>
                    <a:pt x="44" y="14"/>
                  </a:cubicBezTo>
                  <a:cubicBezTo>
                    <a:pt x="44" y="14"/>
                    <a:pt x="44" y="14"/>
                    <a:pt x="45" y="14"/>
                  </a:cubicBezTo>
                  <a:cubicBezTo>
                    <a:pt x="48" y="14"/>
                    <a:pt x="51" y="14"/>
                    <a:pt x="54" y="14"/>
                  </a:cubicBezTo>
                  <a:cubicBezTo>
                    <a:pt x="56" y="14"/>
                    <a:pt x="57" y="14"/>
                    <a:pt x="58" y="14"/>
                  </a:cubicBezTo>
                  <a:cubicBezTo>
                    <a:pt x="58" y="14"/>
                    <a:pt x="58" y="14"/>
                    <a:pt x="58" y="14"/>
                  </a:cubicBezTo>
                  <a:cubicBezTo>
                    <a:pt x="58" y="14"/>
                    <a:pt x="58" y="14"/>
                    <a:pt x="59" y="14"/>
                  </a:cubicBezTo>
                  <a:cubicBezTo>
                    <a:pt x="59" y="14"/>
                    <a:pt x="59" y="14"/>
                    <a:pt x="59" y="14"/>
                  </a:cubicBezTo>
                  <a:cubicBezTo>
                    <a:pt x="59" y="14"/>
                    <a:pt x="59" y="14"/>
                    <a:pt x="59" y="14"/>
                  </a:cubicBezTo>
                  <a:cubicBezTo>
                    <a:pt x="59" y="14"/>
                    <a:pt x="59" y="14"/>
                    <a:pt x="59" y="15"/>
                  </a:cubicBezTo>
                  <a:cubicBezTo>
                    <a:pt x="59" y="15"/>
                    <a:pt x="59" y="15"/>
                    <a:pt x="59" y="15"/>
                  </a:cubicBezTo>
                  <a:cubicBezTo>
                    <a:pt x="59" y="15"/>
                    <a:pt x="59" y="16"/>
                    <a:pt x="59" y="17"/>
                  </a:cubicBezTo>
                  <a:cubicBezTo>
                    <a:pt x="59" y="17"/>
                    <a:pt x="59" y="17"/>
                    <a:pt x="59" y="17"/>
                  </a:cubicBezTo>
                  <a:cubicBezTo>
                    <a:pt x="59" y="17"/>
                    <a:pt x="59" y="17"/>
                    <a:pt x="59" y="17"/>
                  </a:cubicBezTo>
                  <a:cubicBezTo>
                    <a:pt x="59" y="17"/>
                    <a:pt x="59" y="17"/>
                    <a:pt x="59" y="18"/>
                  </a:cubicBezTo>
                  <a:cubicBezTo>
                    <a:pt x="59" y="18"/>
                    <a:pt x="58" y="18"/>
                    <a:pt x="58" y="18"/>
                  </a:cubicBezTo>
                  <a:cubicBezTo>
                    <a:pt x="58" y="18"/>
                    <a:pt x="58" y="18"/>
                    <a:pt x="58" y="18"/>
                  </a:cubicBezTo>
                  <a:cubicBezTo>
                    <a:pt x="58" y="18"/>
                    <a:pt x="58" y="18"/>
                    <a:pt x="58" y="18"/>
                  </a:cubicBezTo>
                  <a:cubicBezTo>
                    <a:pt x="53" y="18"/>
                    <a:pt x="49" y="18"/>
                    <a:pt x="45" y="18"/>
                  </a:cubicBezTo>
                  <a:cubicBezTo>
                    <a:pt x="44" y="18"/>
                    <a:pt x="44" y="18"/>
                    <a:pt x="44" y="18"/>
                  </a:cubicBezTo>
                  <a:cubicBezTo>
                    <a:pt x="44" y="18"/>
                    <a:pt x="44" y="18"/>
                    <a:pt x="44" y="18"/>
                  </a:cubicBezTo>
                  <a:cubicBezTo>
                    <a:pt x="44" y="18"/>
                    <a:pt x="44" y="18"/>
                    <a:pt x="44" y="18"/>
                  </a:cubicBezTo>
                  <a:cubicBezTo>
                    <a:pt x="44" y="18"/>
                    <a:pt x="44" y="17"/>
                    <a:pt x="44" y="17"/>
                  </a:cubicBezTo>
                  <a:cubicBezTo>
                    <a:pt x="44" y="17"/>
                    <a:pt x="44" y="17"/>
                    <a:pt x="44" y="16"/>
                  </a:cubicBezTo>
                  <a:moveTo>
                    <a:pt x="72" y="16"/>
                  </a:moveTo>
                  <a:cubicBezTo>
                    <a:pt x="72" y="16"/>
                    <a:pt x="72" y="15"/>
                    <a:pt x="72" y="15"/>
                  </a:cubicBezTo>
                  <a:cubicBezTo>
                    <a:pt x="72" y="14"/>
                    <a:pt x="72" y="14"/>
                    <a:pt x="72" y="14"/>
                  </a:cubicBezTo>
                  <a:cubicBezTo>
                    <a:pt x="73" y="14"/>
                    <a:pt x="73" y="14"/>
                    <a:pt x="73" y="14"/>
                  </a:cubicBezTo>
                  <a:cubicBezTo>
                    <a:pt x="76" y="14"/>
                    <a:pt x="80" y="14"/>
                    <a:pt x="83" y="14"/>
                  </a:cubicBezTo>
                  <a:cubicBezTo>
                    <a:pt x="85" y="14"/>
                    <a:pt x="86" y="13"/>
                    <a:pt x="87" y="15"/>
                  </a:cubicBezTo>
                  <a:cubicBezTo>
                    <a:pt x="87" y="15"/>
                    <a:pt x="87" y="15"/>
                    <a:pt x="87" y="16"/>
                  </a:cubicBezTo>
                  <a:cubicBezTo>
                    <a:pt x="87" y="16"/>
                    <a:pt x="87" y="17"/>
                    <a:pt x="87" y="17"/>
                  </a:cubicBezTo>
                  <a:cubicBezTo>
                    <a:pt x="87" y="17"/>
                    <a:pt x="87" y="18"/>
                    <a:pt x="86" y="18"/>
                  </a:cubicBezTo>
                  <a:cubicBezTo>
                    <a:pt x="86" y="18"/>
                    <a:pt x="86" y="18"/>
                    <a:pt x="85" y="18"/>
                  </a:cubicBezTo>
                  <a:cubicBezTo>
                    <a:pt x="85" y="18"/>
                    <a:pt x="84" y="18"/>
                    <a:pt x="83" y="18"/>
                  </a:cubicBezTo>
                  <a:cubicBezTo>
                    <a:pt x="80" y="18"/>
                    <a:pt x="76" y="18"/>
                    <a:pt x="73" y="18"/>
                  </a:cubicBezTo>
                  <a:cubicBezTo>
                    <a:pt x="73" y="18"/>
                    <a:pt x="73" y="18"/>
                    <a:pt x="73" y="18"/>
                  </a:cubicBezTo>
                  <a:cubicBezTo>
                    <a:pt x="73" y="18"/>
                    <a:pt x="73" y="18"/>
                    <a:pt x="73" y="18"/>
                  </a:cubicBezTo>
                  <a:cubicBezTo>
                    <a:pt x="73" y="18"/>
                    <a:pt x="73" y="18"/>
                    <a:pt x="73" y="18"/>
                  </a:cubicBezTo>
                  <a:cubicBezTo>
                    <a:pt x="72" y="18"/>
                    <a:pt x="72" y="17"/>
                    <a:pt x="72" y="17"/>
                  </a:cubicBezTo>
                  <a:cubicBezTo>
                    <a:pt x="72" y="17"/>
                    <a:pt x="72" y="17"/>
                    <a:pt x="72" y="16"/>
                  </a:cubicBezTo>
                  <a:moveTo>
                    <a:pt x="88" y="26"/>
                  </a:moveTo>
                  <a:cubicBezTo>
                    <a:pt x="88" y="26"/>
                    <a:pt x="88" y="27"/>
                    <a:pt x="88" y="27"/>
                  </a:cubicBezTo>
                  <a:cubicBezTo>
                    <a:pt x="88" y="27"/>
                    <a:pt x="89" y="28"/>
                    <a:pt x="89" y="28"/>
                  </a:cubicBezTo>
                  <a:cubicBezTo>
                    <a:pt x="88" y="29"/>
                    <a:pt x="88" y="29"/>
                    <a:pt x="88" y="29"/>
                  </a:cubicBezTo>
                  <a:cubicBezTo>
                    <a:pt x="88" y="29"/>
                    <a:pt x="87" y="29"/>
                    <a:pt x="87" y="29"/>
                  </a:cubicBezTo>
                  <a:cubicBezTo>
                    <a:pt x="86" y="29"/>
                    <a:pt x="85" y="29"/>
                    <a:pt x="84" y="29"/>
                  </a:cubicBezTo>
                  <a:cubicBezTo>
                    <a:pt x="81" y="29"/>
                    <a:pt x="77" y="29"/>
                    <a:pt x="74" y="29"/>
                  </a:cubicBezTo>
                  <a:cubicBezTo>
                    <a:pt x="74" y="29"/>
                    <a:pt x="74" y="29"/>
                    <a:pt x="73" y="29"/>
                  </a:cubicBezTo>
                  <a:cubicBezTo>
                    <a:pt x="73" y="29"/>
                    <a:pt x="73" y="29"/>
                    <a:pt x="73" y="29"/>
                  </a:cubicBezTo>
                  <a:cubicBezTo>
                    <a:pt x="73" y="29"/>
                    <a:pt x="73" y="29"/>
                    <a:pt x="73" y="29"/>
                  </a:cubicBezTo>
                  <a:cubicBezTo>
                    <a:pt x="73" y="29"/>
                    <a:pt x="73" y="29"/>
                    <a:pt x="73" y="29"/>
                  </a:cubicBezTo>
                  <a:cubicBezTo>
                    <a:pt x="73" y="28"/>
                    <a:pt x="73" y="27"/>
                    <a:pt x="73" y="26"/>
                  </a:cubicBezTo>
                  <a:cubicBezTo>
                    <a:pt x="73" y="26"/>
                    <a:pt x="73" y="26"/>
                    <a:pt x="73" y="26"/>
                  </a:cubicBezTo>
                  <a:cubicBezTo>
                    <a:pt x="73" y="25"/>
                    <a:pt x="73" y="25"/>
                    <a:pt x="73" y="25"/>
                  </a:cubicBezTo>
                  <a:cubicBezTo>
                    <a:pt x="78" y="25"/>
                    <a:pt x="83" y="25"/>
                    <a:pt x="87" y="25"/>
                  </a:cubicBezTo>
                  <a:cubicBezTo>
                    <a:pt x="88" y="26"/>
                    <a:pt x="88" y="26"/>
                    <a:pt x="88" y="26"/>
                  </a:cubicBezTo>
                  <a:moveTo>
                    <a:pt x="1" y="35"/>
                  </a:moveTo>
                  <a:cubicBezTo>
                    <a:pt x="1" y="35"/>
                    <a:pt x="1" y="35"/>
                    <a:pt x="1" y="35"/>
                  </a:cubicBezTo>
                  <a:cubicBezTo>
                    <a:pt x="1" y="35"/>
                    <a:pt x="1" y="35"/>
                    <a:pt x="1" y="36"/>
                  </a:cubicBezTo>
                  <a:cubicBezTo>
                    <a:pt x="1" y="36"/>
                    <a:pt x="1" y="36"/>
                    <a:pt x="1" y="36"/>
                  </a:cubicBezTo>
                  <a:cubicBezTo>
                    <a:pt x="1" y="36"/>
                    <a:pt x="1" y="36"/>
                    <a:pt x="1" y="36"/>
                  </a:cubicBezTo>
                  <a:cubicBezTo>
                    <a:pt x="1" y="36"/>
                    <a:pt x="1" y="36"/>
                    <a:pt x="1" y="36"/>
                  </a:cubicBezTo>
                  <a:cubicBezTo>
                    <a:pt x="1" y="36"/>
                    <a:pt x="1" y="36"/>
                    <a:pt x="2" y="36"/>
                  </a:cubicBezTo>
                  <a:cubicBezTo>
                    <a:pt x="2" y="36"/>
                    <a:pt x="2" y="36"/>
                    <a:pt x="2" y="37"/>
                  </a:cubicBezTo>
                  <a:cubicBezTo>
                    <a:pt x="2" y="37"/>
                    <a:pt x="2" y="37"/>
                    <a:pt x="2" y="37"/>
                  </a:cubicBezTo>
                  <a:cubicBezTo>
                    <a:pt x="2" y="37"/>
                    <a:pt x="3" y="37"/>
                    <a:pt x="4" y="37"/>
                  </a:cubicBezTo>
                  <a:cubicBezTo>
                    <a:pt x="5" y="37"/>
                    <a:pt x="7" y="37"/>
                    <a:pt x="8" y="37"/>
                  </a:cubicBezTo>
                  <a:cubicBezTo>
                    <a:pt x="9" y="37"/>
                    <a:pt x="11" y="37"/>
                    <a:pt x="13" y="37"/>
                  </a:cubicBezTo>
                  <a:cubicBezTo>
                    <a:pt x="13" y="37"/>
                    <a:pt x="14" y="37"/>
                    <a:pt x="14" y="37"/>
                  </a:cubicBezTo>
                  <a:cubicBezTo>
                    <a:pt x="14" y="37"/>
                    <a:pt x="14" y="36"/>
                    <a:pt x="14" y="36"/>
                  </a:cubicBezTo>
                  <a:cubicBezTo>
                    <a:pt x="17" y="36"/>
                    <a:pt x="19" y="36"/>
                    <a:pt x="22" y="36"/>
                  </a:cubicBezTo>
                  <a:cubicBezTo>
                    <a:pt x="41" y="36"/>
                    <a:pt x="60" y="36"/>
                    <a:pt x="78" y="36"/>
                  </a:cubicBezTo>
                  <a:cubicBezTo>
                    <a:pt x="81" y="36"/>
                    <a:pt x="84" y="36"/>
                    <a:pt x="86" y="36"/>
                  </a:cubicBezTo>
                  <a:cubicBezTo>
                    <a:pt x="88" y="36"/>
                    <a:pt x="89" y="36"/>
                    <a:pt x="90" y="36"/>
                  </a:cubicBezTo>
                  <a:cubicBezTo>
                    <a:pt x="90" y="36"/>
                    <a:pt x="90" y="37"/>
                    <a:pt x="90" y="37"/>
                  </a:cubicBezTo>
                  <a:cubicBezTo>
                    <a:pt x="91" y="37"/>
                    <a:pt x="91" y="37"/>
                    <a:pt x="92" y="37"/>
                  </a:cubicBezTo>
                  <a:cubicBezTo>
                    <a:pt x="93" y="37"/>
                    <a:pt x="95" y="37"/>
                    <a:pt x="96" y="37"/>
                  </a:cubicBezTo>
                  <a:cubicBezTo>
                    <a:pt x="96" y="37"/>
                    <a:pt x="96" y="37"/>
                    <a:pt x="96" y="37"/>
                  </a:cubicBezTo>
                  <a:cubicBezTo>
                    <a:pt x="96" y="37"/>
                    <a:pt x="97" y="37"/>
                    <a:pt x="97" y="37"/>
                  </a:cubicBezTo>
                  <a:cubicBezTo>
                    <a:pt x="97" y="37"/>
                    <a:pt x="97" y="37"/>
                    <a:pt x="97" y="37"/>
                  </a:cubicBezTo>
                  <a:cubicBezTo>
                    <a:pt x="97" y="37"/>
                    <a:pt x="97" y="37"/>
                    <a:pt x="98" y="37"/>
                  </a:cubicBezTo>
                  <a:cubicBezTo>
                    <a:pt x="98" y="37"/>
                    <a:pt x="99" y="37"/>
                    <a:pt x="100" y="37"/>
                  </a:cubicBezTo>
                  <a:cubicBezTo>
                    <a:pt x="100" y="37"/>
                    <a:pt x="100" y="37"/>
                    <a:pt x="100" y="37"/>
                  </a:cubicBezTo>
                  <a:cubicBezTo>
                    <a:pt x="100" y="37"/>
                    <a:pt x="100" y="37"/>
                    <a:pt x="100" y="37"/>
                  </a:cubicBezTo>
                  <a:cubicBezTo>
                    <a:pt x="100" y="37"/>
                    <a:pt x="100" y="37"/>
                    <a:pt x="100" y="37"/>
                  </a:cubicBezTo>
                  <a:cubicBezTo>
                    <a:pt x="100" y="37"/>
                    <a:pt x="100" y="36"/>
                    <a:pt x="100" y="36"/>
                  </a:cubicBezTo>
                  <a:cubicBezTo>
                    <a:pt x="100" y="36"/>
                    <a:pt x="100"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6"/>
                    <a:pt x="101" y="36"/>
                    <a:pt x="101" y="36"/>
                  </a:cubicBezTo>
                  <a:cubicBezTo>
                    <a:pt x="101" y="35"/>
                    <a:pt x="101" y="35"/>
                    <a:pt x="101" y="35"/>
                  </a:cubicBezTo>
                  <a:cubicBezTo>
                    <a:pt x="101" y="35"/>
                    <a:pt x="101" y="35"/>
                    <a:pt x="101" y="35"/>
                  </a:cubicBezTo>
                  <a:cubicBezTo>
                    <a:pt x="101" y="35"/>
                    <a:pt x="101" y="35"/>
                    <a:pt x="101" y="35"/>
                  </a:cubicBezTo>
                  <a:cubicBezTo>
                    <a:pt x="101" y="35"/>
                    <a:pt x="102" y="35"/>
                    <a:pt x="102" y="35"/>
                  </a:cubicBezTo>
                  <a:cubicBezTo>
                    <a:pt x="102" y="35"/>
                    <a:pt x="102" y="35"/>
                    <a:pt x="102" y="35"/>
                  </a:cubicBezTo>
                  <a:cubicBezTo>
                    <a:pt x="102" y="35"/>
                    <a:pt x="102" y="35"/>
                    <a:pt x="102" y="35"/>
                  </a:cubicBezTo>
                  <a:cubicBezTo>
                    <a:pt x="102" y="35"/>
                    <a:pt x="101" y="33"/>
                    <a:pt x="101" y="33"/>
                  </a:cubicBezTo>
                  <a:cubicBezTo>
                    <a:pt x="101" y="33"/>
                    <a:pt x="101" y="33"/>
                    <a:pt x="101" y="33"/>
                  </a:cubicBezTo>
                  <a:cubicBezTo>
                    <a:pt x="101" y="33"/>
                    <a:pt x="101" y="33"/>
                    <a:pt x="101" y="33"/>
                  </a:cubicBezTo>
                  <a:cubicBezTo>
                    <a:pt x="101" y="32"/>
                    <a:pt x="101" y="31"/>
                    <a:pt x="100" y="30"/>
                  </a:cubicBezTo>
                  <a:cubicBezTo>
                    <a:pt x="100" y="30"/>
                    <a:pt x="100" y="30"/>
                    <a:pt x="100" y="29"/>
                  </a:cubicBezTo>
                  <a:cubicBezTo>
                    <a:pt x="100" y="29"/>
                    <a:pt x="100" y="29"/>
                    <a:pt x="100" y="29"/>
                  </a:cubicBezTo>
                  <a:cubicBezTo>
                    <a:pt x="100" y="29"/>
                    <a:pt x="100" y="29"/>
                    <a:pt x="100" y="29"/>
                  </a:cubicBezTo>
                  <a:cubicBezTo>
                    <a:pt x="100" y="29"/>
                    <a:pt x="100" y="29"/>
                    <a:pt x="100" y="29"/>
                  </a:cubicBezTo>
                  <a:cubicBezTo>
                    <a:pt x="100" y="29"/>
                    <a:pt x="100" y="28"/>
                    <a:pt x="100" y="28"/>
                  </a:cubicBezTo>
                  <a:cubicBezTo>
                    <a:pt x="100" y="28"/>
                    <a:pt x="100" y="28"/>
                    <a:pt x="100" y="28"/>
                  </a:cubicBezTo>
                  <a:cubicBezTo>
                    <a:pt x="100" y="28"/>
                    <a:pt x="100" y="28"/>
                    <a:pt x="100" y="28"/>
                  </a:cubicBezTo>
                  <a:cubicBezTo>
                    <a:pt x="100" y="28"/>
                    <a:pt x="100" y="28"/>
                    <a:pt x="100" y="28"/>
                  </a:cubicBezTo>
                  <a:cubicBezTo>
                    <a:pt x="100" y="27"/>
                    <a:pt x="100" y="27"/>
                    <a:pt x="100" y="27"/>
                  </a:cubicBezTo>
                  <a:cubicBezTo>
                    <a:pt x="100" y="27"/>
                    <a:pt x="100" y="27"/>
                    <a:pt x="100" y="27"/>
                  </a:cubicBezTo>
                  <a:cubicBezTo>
                    <a:pt x="100" y="27"/>
                    <a:pt x="100" y="26"/>
                    <a:pt x="100" y="26"/>
                  </a:cubicBezTo>
                  <a:cubicBezTo>
                    <a:pt x="100" y="26"/>
                    <a:pt x="100" y="26"/>
                    <a:pt x="100" y="26"/>
                  </a:cubicBezTo>
                  <a:cubicBezTo>
                    <a:pt x="100" y="26"/>
                    <a:pt x="100" y="26"/>
                    <a:pt x="100" y="25"/>
                  </a:cubicBezTo>
                  <a:cubicBezTo>
                    <a:pt x="100" y="25"/>
                    <a:pt x="100" y="25"/>
                    <a:pt x="100" y="25"/>
                  </a:cubicBezTo>
                  <a:cubicBezTo>
                    <a:pt x="100" y="25"/>
                    <a:pt x="100" y="25"/>
                    <a:pt x="100" y="25"/>
                  </a:cubicBezTo>
                  <a:cubicBezTo>
                    <a:pt x="100" y="25"/>
                    <a:pt x="100" y="25"/>
                    <a:pt x="100" y="25"/>
                  </a:cubicBezTo>
                  <a:cubicBezTo>
                    <a:pt x="100" y="24"/>
                    <a:pt x="100" y="23"/>
                    <a:pt x="100" y="23"/>
                  </a:cubicBezTo>
                  <a:cubicBezTo>
                    <a:pt x="100" y="23"/>
                    <a:pt x="99" y="23"/>
                    <a:pt x="99" y="23"/>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99" y="20"/>
                    <a:pt x="99" y="20"/>
                    <a:pt x="99" y="20"/>
                  </a:cubicBezTo>
                  <a:cubicBezTo>
                    <a:pt x="99" y="20"/>
                    <a:pt x="99" y="20"/>
                    <a:pt x="99" y="19"/>
                  </a:cubicBezTo>
                  <a:cubicBezTo>
                    <a:pt x="99" y="19"/>
                    <a:pt x="99" y="19"/>
                    <a:pt x="99" y="19"/>
                  </a:cubicBezTo>
                  <a:cubicBezTo>
                    <a:pt x="99" y="19"/>
                    <a:pt x="99" y="19"/>
                    <a:pt x="99" y="19"/>
                  </a:cubicBezTo>
                  <a:cubicBezTo>
                    <a:pt x="99" y="19"/>
                    <a:pt x="99" y="19"/>
                    <a:pt x="99" y="19"/>
                  </a:cubicBezTo>
                  <a:cubicBezTo>
                    <a:pt x="99" y="19"/>
                    <a:pt x="99" y="18"/>
                    <a:pt x="99" y="18"/>
                  </a:cubicBezTo>
                  <a:cubicBezTo>
                    <a:pt x="99" y="18"/>
                    <a:pt x="99" y="18"/>
                    <a:pt x="99" y="18"/>
                  </a:cubicBezTo>
                  <a:cubicBezTo>
                    <a:pt x="99" y="18"/>
                    <a:pt x="99" y="18"/>
                    <a:pt x="99" y="18"/>
                  </a:cubicBezTo>
                  <a:cubicBezTo>
                    <a:pt x="99" y="18"/>
                    <a:pt x="99" y="18"/>
                    <a:pt x="99" y="18"/>
                  </a:cubicBezTo>
                  <a:cubicBezTo>
                    <a:pt x="99" y="17"/>
                    <a:pt x="99" y="17"/>
                    <a:pt x="99" y="17"/>
                  </a:cubicBezTo>
                  <a:cubicBezTo>
                    <a:pt x="99" y="17"/>
                    <a:pt x="99" y="17"/>
                    <a:pt x="99" y="17"/>
                  </a:cubicBezTo>
                  <a:cubicBezTo>
                    <a:pt x="99" y="17"/>
                    <a:pt x="99" y="16"/>
                    <a:pt x="99" y="16"/>
                  </a:cubicBezTo>
                  <a:cubicBezTo>
                    <a:pt x="99" y="16"/>
                    <a:pt x="99" y="16"/>
                    <a:pt x="99" y="16"/>
                  </a:cubicBezTo>
                  <a:cubicBezTo>
                    <a:pt x="99" y="16"/>
                    <a:pt x="99" y="16"/>
                    <a:pt x="99" y="16"/>
                  </a:cubicBezTo>
                  <a:cubicBezTo>
                    <a:pt x="99" y="16"/>
                    <a:pt x="99" y="16"/>
                    <a:pt x="99" y="16"/>
                  </a:cubicBezTo>
                  <a:cubicBezTo>
                    <a:pt x="99" y="15"/>
                    <a:pt x="99" y="15"/>
                    <a:pt x="99" y="15"/>
                  </a:cubicBezTo>
                  <a:cubicBezTo>
                    <a:pt x="98" y="15"/>
                    <a:pt x="98" y="15"/>
                    <a:pt x="98" y="15"/>
                  </a:cubicBezTo>
                  <a:cubicBezTo>
                    <a:pt x="98" y="15"/>
                    <a:pt x="98" y="14"/>
                    <a:pt x="98" y="14"/>
                  </a:cubicBezTo>
                  <a:cubicBezTo>
                    <a:pt x="98" y="14"/>
                    <a:pt x="98" y="14"/>
                    <a:pt x="98" y="14"/>
                  </a:cubicBezTo>
                  <a:cubicBezTo>
                    <a:pt x="98" y="14"/>
                    <a:pt x="98" y="14"/>
                    <a:pt x="98" y="14"/>
                  </a:cubicBezTo>
                  <a:cubicBezTo>
                    <a:pt x="98" y="14"/>
                    <a:pt x="98" y="14"/>
                    <a:pt x="98" y="14"/>
                  </a:cubicBezTo>
                  <a:cubicBezTo>
                    <a:pt x="98" y="13"/>
                    <a:pt x="98" y="13"/>
                    <a:pt x="98" y="13"/>
                  </a:cubicBezTo>
                  <a:cubicBezTo>
                    <a:pt x="98" y="13"/>
                    <a:pt x="98" y="13"/>
                    <a:pt x="98" y="13"/>
                  </a:cubicBezTo>
                  <a:cubicBezTo>
                    <a:pt x="98" y="13"/>
                    <a:pt x="98" y="12"/>
                    <a:pt x="98" y="12"/>
                  </a:cubicBezTo>
                  <a:cubicBezTo>
                    <a:pt x="98" y="12"/>
                    <a:pt x="98" y="12"/>
                    <a:pt x="98" y="12"/>
                  </a:cubicBezTo>
                  <a:cubicBezTo>
                    <a:pt x="98" y="12"/>
                    <a:pt x="98" y="11"/>
                    <a:pt x="98" y="11"/>
                  </a:cubicBezTo>
                  <a:cubicBezTo>
                    <a:pt x="98" y="10"/>
                    <a:pt x="98" y="8"/>
                    <a:pt x="98" y="8"/>
                  </a:cubicBezTo>
                  <a:cubicBezTo>
                    <a:pt x="98" y="8"/>
                    <a:pt x="98" y="7"/>
                    <a:pt x="98" y="7"/>
                  </a:cubicBezTo>
                  <a:cubicBezTo>
                    <a:pt x="98" y="7"/>
                    <a:pt x="98" y="7"/>
                    <a:pt x="98"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7" y="7"/>
                  </a:cubicBezTo>
                  <a:cubicBezTo>
                    <a:pt x="97" y="7"/>
                    <a:pt x="97" y="7"/>
                    <a:pt x="96" y="7"/>
                  </a:cubicBezTo>
                  <a:cubicBezTo>
                    <a:pt x="96" y="7"/>
                    <a:pt x="96" y="7"/>
                    <a:pt x="96" y="7"/>
                  </a:cubicBezTo>
                  <a:cubicBezTo>
                    <a:pt x="96" y="7"/>
                    <a:pt x="96" y="7"/>
                    <a:pt x="96" y="7"/>
                  </a:cubicBezTo>
                  <a:cubicBezTo>
                    <a:pt x="96" y="6"/>
                    <a:pt x="96" y="6"/>
                    <a:pt x="96" y="6"/>
                  </a:cubicBezTo>
                  <a:cubicBezTo>
                    <a:pt x="96" y="6"/>
                    <a:pt x="94" y="6"/>
                    <a:pt x="94" y="6"/>
                  </a:cubicBezTo>
                  <a:cubicBezTo>
                    <a:pt x="94" y="6"/>
                    <a:pt x="94" y="6"/>
                    <a:pt x="94" y="6"/>
                  </a:cubicBezTo>
                  <a:cubicBezTo>
                    <a:pt x="93" y="6"/>
                    <a:pt x="92" y="6"/>
                    <a:pt x="90" y="7"/>
                  </a:cubicBezTo>
                  <a:cubicBezTo>
                    <a:pt x="90" y="7"/>
                    <a:pt x="90" y="7"/>
                    <a:pt x="89" y="7"/>
                  </a:cubicBezTo>
                  <a:cubicBezTo>
                    <a:pt x="88" y="7"/>
                    <a:pt x="87" y="6"/>
                    <a:pt x="87" y="7"/>
                  </a:cubicBezTo>
                  <a:cubicBezTo>
                    <a:pt x="86" y="7"/>
                    <a:pt x="86" y="7"/>
                    <a:pt x="85" y="7"/>
                  </a:cubicBezTo>
                  <a:cubicBezTo>
                    <a:pt x="85" y="7"/>
                    <a:pt x="84" y="7"/>
                    <a:pt x="84" y="7"/>
                  </a:cubicBezTo>
                  <a:cubicBezTo>
                    <a:pt x="83" y="7"/>
                    <a:pt x="81" y="7"/>
                    <a:pt x="80" y="7"/>
                  </a:cubicBezTo>
                  <a:cubicBezTo>
                    <a:pt x="80" y="7"/>
                    <a:pt x="78" y="7"/>
                    <a:pt x="78" y="7"/>
                  </a:cubicBezTo>
                  <a:cubicBezTo>
                    <a:pt x="76" y="7"/>
                    <a:pt x="75" y="7"/>
                    <a:pt x="73" y="7"/>
                  </a:cubicBezTo>
                  <a:cubicBezTo>
                    <a:pt x="73" y="7"/>
                    <a:pt x="73" y="7"/>
                    <a:pt x="73" y="7"/>
                  </a:cubicBezTo>
                  <a:cubicBezTo>
                    <a:pt x="73" y="7"/>
                    <a:pt x="73" y="7"/>
                    <a:pt x="73" y="7"/>
                  </a:cubicBezTo>
                  <a:cubicBezTo>
                    <a:pt x="73" y="7"/>
                    <a:pt x="73" y="7"/>
                    <a:pt x="73" y="7"/>
                  </a:cubicBezTo>
                  <a:cubicBezTo>
                    <a:pt x="73" y="7"/>
                    <a:pt x="72" y="6"/>
                    <a:pt x="72" y="6"/>
                  </a:cubicBezTo>
                  <a:cubicBezTo>
                    <a:pt x="72" y="6"/>
                    <a:pt x="72" y="6"/>
                    <a:pt x="72" y="6"/>
                  </a:cubicBezTo>
                  <a:cubicBezTo>
                    <a:pt x="72" y="6"/>
                    <a:pt x="72" y="6"/>
                    <a:pt x="72" y="6"/>
                  </a:cubicBezTo>
                  <a:cubicBezTo>
                    <a:pt x="72" y="5"/>
                    <a:pt x="72" y="4"/>
                    <a:pt x="72" y="3"/>
                  </a:cubicBezTo>
                  <a:cubicBezTo>
                    <a:pt x="72" y="3"/>
                    <a:pt x="72" y="3"/>
                    <a:pt x="72" y="3"/>
                  </a:cubicBezTo>
                  <a:cubicBezTo>
                    <a:pt x="72" y="3"/>
                    <a:pt x="72" y="3"/>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2"/>
                  </a:cubicBezTo>
                  <a:cubicBezTo>
                    <a:pt x="72" y="2"/>
                    <a:pt x="72" y="2"/>
                    <a:pt x="72" y="1"/>
                  </a:cubicBezTo>
                  <a:cubicBezTo>
                    <a:pt x="72" y="1"/>
                    <a:pt x="72" y="1"/>
                    <a:pt x="72" y="1"/>
                  </a:cubicBezTo>
                  <a:cubicBezTo>
                    <a:pt x="72" y="1"/>
                    <a:pt x="72" y="1"/>
                    <a:pt x="72"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1" y="1"/>
                  </a:cubicBezTo>
                  <a:cubicBezTo>
                    <a:pt x="71" y="1"/>
                    <a:pt x="71" y="1"/>
                    <a:pt x="70" y="1"/>
                  </a:cubicBezTo>
                  <a:cubicBezTo>
                    <a:pt x="70" y="1"/>
                    <a:pt x="70" y="1"/>
                    <a:pt x="70" y="1"/>
                  </a:cubicBezTo>
                  <a:cubicBezTo>
                    <a:pt x="70" y="1"/>
                    <a:pt x="70" y="1"/>
                    <a:pt x="70" y="1"/>
                  </a:cubicBezTo>
                  <a:cubicBezTo>
                    <a:pt x="70" y="1"/>
                    <a:pt x="69" y="0"/>
                    <a:pt x="69" y="0"/>
                  </a:cubicBezTo>
                  <a:cubicBezTo>
                    <a:pt x="69" y="0"/>
                    <a:pt x="68" y="0"/>
                    <a:pt x="68" y="0"/>
                  </a:cubicBezTo>
                  <a:cubicBezTo>
                    <a:pt x="67" y="0"/>
                    <a:pt x="67" y="1"/>
                    <a:pt x="66" y="0"/>
                  </a:cubicBezTo>
                  <a:cubicBezTo>
                    <a:pt x="65" y="0"/>
                    <a:pt x="64" y="0"/>
                    <a:pt x="64" y="0"/>
                  </a:cubicBezTo>
                  <a:cubicBezTo>
                    <a:pt x="63" y="0"/>
                    <a:pt x="61" y="0"/>
                    <a:pt x="60" y="0"/>
                  </a:cubicBezTo>
                  <a:cubicBezTo>
                    <a:pt x="59" y="1"/>
                    <a:pt x="59" y="4"/>
                    <a:pt x="59" y="6"/>
                  </a:cubicBezTo>
                  <a:cubicBezTo>
                    <a:pt x="59" y="6"/>
                    <a:pt x="59" y="7"/>
                    <a:pt x="58" y="7"/>
                  </a:cubicBezTo>
                  <a:cubicBezTo>
                    <a:pt x="58" y="7"/>
                    <a:pt x="58" y="7"/>
                    <a:pt x="57" y="7"/>
                  </a:cubicBezTo>
                  <a:cubicBezTo>
                    <a:pt x="56" y="7"/>
                    <a:pt x="56" y="7"/>
                    <a:pt x="55" y="7"/>
                  </a:cubicBezTo>
                  <a:cubicBezTo>
                    <a:pt x="51" y="7"/>
                    <a:pt x="48" y="7"/>
                    <a:pt x="45" y="7"/>
                  </a:cubicBezTo>
                  <a:cubicBezTo>
                    <a:pt x="45" y="7"/>
                    <a:pt x="44" y="6"/>
                    <a:pt x="44" y="6"/>
                  </a:cubicBezTo>
                  <a:cubicBezTo>
                    <a:pt x="44" y="6"/>
                    <a:pt x="44" y="6"/>
                    <a:pt x="44" y="6"/>
                  </a:cubicBezTo>
                  <a:cubicBezTo>
                    <a:pt x="44" y="6"/>
                    <a:pt x="44" y="5"/>
                    <a:pt x="44" y="5"/>
                  </a:cubicBezTo>
                  <a:cubicBezTo>
                    <a:pt x="44" y="4"/>
                    <a:pt x="45" y="3"/>
                    <a:pt x="44" y="2"/>
                  </a:cubicBezTo>
                  <a:cubicBezTo>
                    <a:pt x="44" y="2"/>
                    <a:pt x="44" y="2"/>
                    <a:pt x="44" y="2"/>
                  </a:cubicBezTo>
                  <a:cubicBezTo>
                    <a:pt x="44" y="2"/>
                    <a:pt x="44" y="2"/>
                    <a:pt x="44" y="2"/>
                  </a:cubicBezTo>
                  <a:cubicBezTo>
                    <a:pt x="44" y="2"/>
                    <a:pt x="44" y="2"/>
                    <a:pt x="44" y="2"/>
                  </a:cubicBezTo>
                  <a:cubicBezTo>
                    <a:pt x="44" y="2"/>
                    <a:pt x="44" y="2"/>
                    <a:pt x="44" y="2"/>
                  </a:cubicBezTo>
                  <a:cubicBezTo>
                    <a:pt x="44" y="2"/>
                    <a:pt x="44" y="2"/>
                    <a:pt x="44" y="1"/>
                  </a:cubicBezTo>
                  <a:cubicBezTo>
                    <a:pt x="44" y="1"/>
                    <a:pt x="44"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3" y="1"/>
                    <a:pt x="43" y="1"/>
                    <a:pt x="43" y="1"/>
                  </a:cubicBezTo>
                  <a:cubicBezTo>
                    <a:pt x="42" y="1"/>
                    <a:pt x="42" y="1"/>
                    <a:pt x="41" y="1"/>
                  </a:cubicBezTo>
                  <a:cubicBezTo>
                    <a:pt x="41" y="1"/>
                    <a:pt x="41" y="0"/>
                    <a:pt x="41" y="0"/>
                  </a:cubicBezTo>
                  <a:cubicBezTo>
                    <a:pt x="41" y="0"/>
                    <a:pt x="40" y="0"/>
                    <a:pt x="40" y="0"/>
                  </a:cubicBezTo>
                  <a:cubicBezTo>
                    <a:pt x="39" y="0"/>
                    <a:pt x="39" y="1"/>
                    <a:pt x="38" y="0"/>
                  </a:cubicBezTo>
                  <a:cubicBezTo>
                    <a:pt x="38" y="0"/>
                    <a:pt x="38" y="0"/>
                    <a:pt x="38" y="0"/>
                  </a:cubicBezTo>
                  <a:cubicBezTo>
                    <a:pt x="38" y="0"/>
                    <a:pt x="37" y="0"/>
                    <a:pt x="37" y="0"/>
                  </a:cubicBezTo>
                  <a:cubicBezTo>
                    <a:pt x="36" y="0"/>
                    <a:pt x="35" y="0"/>
                    <a:pt x="34" y="0"/>
                  </a:cubicBezTo>
                  <a:cubicBezTo>
                    <a:pt x="34" y="0"/>
                    <a:pt x="33" y="0"/>
                    <a:pt x="33" y="0"/>
                  </a:cubicBezTo>
                  <a:cubicBezTo>
                    <a:pt x="33" y="0"/>
                    <a:pt x="33" y="0"/>
                    <a:pt x="33" y="0"/>
                  </a:cubicBezTo>
                  <a:cubicBezTo>
                    <a:pt x="33" y="0"/>
                    <a:pt x="32" y="0"/>
                    <a:pt x="32" y="0"/>
                  </a:cubicBezTo>
                  <a:cubicBezTo>
                    <a:pt x="32" y="0"/>
                    <a:pt x="32" y="0"/>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2" y="1"/>
                    <a:pt x="32" y="1"/>
                    <a:pt x="32" y="1"/>
                  </a:cubicBezTo>
                  <a:cubicBezTo>
                    <a:pt x="31" y="1"/>
                    <a:pt x="31" y="1"/>
                    <a:pt x="31" y="1"/>
                  </a:cubicBezTo>
                  <a:cubicBezTo>
                    <a:pt x="31" y="2"/>
                    <a:pt x="31" y="2"/>
                    <a:pt x="31" y="2"/>
                  </a:cubicBezTo>
                  <a:cubicBezTo>
                    <a:pt x="31" y="2"/>
                    <a:pt x="31" y="2"/>
                    <a:pt x="31" y="2"/>
                  </a:cubicBezTo>
                  <a:cubicBezTo>
                    <a:pt x="31" y="2"/>
                    <a:pt x="31" y="2"/>
                    <a:pt x="31" y="2"/>
                  </a:cubicBezTo>
                  <a:cubicBezTo>
                    <a:pt x="31" y="2"/>
                    <a:pt x="31" y="2"/>
                    <a:pt x="31" y="2"/>
                  </a:cubicBezTo>
                  <a:cubicBezTo>
                    <a:pt x="31" y="2"/>
                    <a:pt x="31" y="3"/>
                    <a:pt x="31" y="4"/>
                  </a:cubicBezTo>
                  <a:cubicBezTo>
                    <a:pt x="31" y="4"/>
                    <a:pt x="31" y="4"/>
                    <a:pt x="31" y="5"/>
                  </a:cubicBezTo>
                  <a:cubicBezTo>
                    <a:pt x="31" y="5"/>
                    <a:pt x="31" y="5"/>
                    <a:pt x="31" y="5"/>
                  </a:cubicBezTo>
                  <a:cubicBezTo>
                    <a:pt x="31" y="5"/>
                    <a:pt x="31" y="5"/>
                    <a:pt x="31" y="6"/>
                  </a:cubicBezTo>
                  <a:cubicBezTo>
                    <a:pt x="31" y="6"/>
                    <a:pt x="31" y="6"/>
                    <a:pt x="31" y="6"/>
                  </a:cubicBezTo>
                  <a:cubicBezTo>
                    <a:pt x="31" y="6"/>
                    <a:pt x="31" y="6"/>
                    <a:pt x="31" y="6"/>
                  </a:cubicBezTo>
                  <a:cubicBezTo>
                    <a:pt x="31" y="6"/>
                    <a:pt x="31" y="6"/>
                    <a:pt x="31" y="6"/>
                  </a:cubicBezTo>
                  <a:cubicBezTo>
                    <a:pt x="31" y="6"/>
                    <a:pt x="31" y="6"/>
                    <a:pt x="31" y="6"/>
                  </a:cubicBezTo>
                  <a:cubicBezTo>
                    <a:pt x="31" y="6"/>
                    <a:pt x="31" y="6"/>
                    <a:pt x="31" y="6"/>
                  </a:cubicBezTo>
                  <a:cubicBezTo>
                    <a:pt x="31" y="7"/>
                    <a:pt x="30" y="7"/>
                    <a:pt x="29" y="7"/>
                  </a:cubicBezTo>
                  <a:cubicBezTo>
                    <a:pt x="28" y="7"/>
                    <a:pt x="26" y="7"/>
                    <a:pt x="25" y="7"/>
                  </a:cubicBezTo>
                  <a:cubicBezTo>
                    <a:pt x="20" y="7"/>
                    <a:pt x="15" y="7"/>
                    <a:pt x="11" y="7"/>
                  </a:cubicBezTo>
                  <a:cubicBezTo>
                    <a:pt x="9" y="7"/>
                    <a:pt x="8" y="7"/>
                    <a:pt x="7" y="7"/>
                  </a:cubicBezTo>
                  <a:cubicBezTo>
                    <a:pt x="6" y="7"/>
                    <a:pt x="5" y="6"/>
                    <a:pt x="5" y="7"/>
                  </a:cubicBezTo>
                  <a:cubicBezTo>
                    <a:pt x="5" y="7"/>
                    <a:pt x="5" y="7"/>
                    <a:pt x="5" y="7"/>
                  </a:cubicBezTo>
                  <a:cubicBezTo>
                    <a:pt x="5" y="7"/>
                    <a:pt x="5" y="7"/>
                    <a:pt x="5" y="7"/>
                  </a:cubicBezTo>
                  <a:cubicBezTo>
                    <a:pt x="5" y="7"/>
                    <a:pt x="5" y="7"/>
                    <a:pt x="5" y="7"/>
                  </a:cubicBezTo>
                  <a:cubicBezTo>
                    <a:pt x="5" y="7"/>
                    <a:pt x="4" y="7"/>
                    <a:pt x="4" y="7"/>
                  </a:cubicBezTo>
                  <a:cubicBezTo>
                    <a:pt x="4" y="7"/>
                    <a:pt x="4" y="7"/>
                    <a:pt x="4" y="7"/>
                  </a:cubicBezTo>
                  <a:cubicBezTo>
                    <a:pt x="4" y="7"/>
                    <a:pt x="4" y="8"/>
                    <a:pt x="4" y="8"/>
                  </a:cubicBezTo>
                  <a:cubicBezTo>
                    <a:pt x="4" y="8"/>
                    <a:pt x="4" y="8"/>
                    <a:pt x="4" y="8"/>
                  </a:cubicBezTo>
                  <a:cubicBezTo>
                    <a:pt x="4" y="8"/>
                    <a:pt x="4" y="8"/>
                    <a:pt x="3" y="8"/>
                  </a:cubicBezTo>
                  <a:cubicBezTo>
                    <a:pt x="3" y="8"/>
                    <a:pt x="3" y="9"/>
                    <a:pt x="3" y="9"/>
                  </a:cubicBezTo>
                  <a:cubicBezTo>
                    <a:pt x="3" y="9"/>
                    <a:pt x="3" y="9"/>
                    <a:pt x="3" y="10"/>
                  </a:cubicBezTo>
                  <a:cubicBezTo>
                    <a:pt x="3" y="10"/>
                    <a:pt x="3" y="11"/>
                    <a:pt x="3" y="12"/>
                  </a:cubicBezTo>
                  <a:cubicBezTo>
                    <a:pt x="3" y="12"/>
                    <a:pt x="3" y="13"/>
                    <a:pt x="3" y="14"/>
                  </a:cubicBezTo>
                  <a:cubicBezTo>
                    <a:pt x="3" y="14"/>
                    <a:pt x="3" y="15"/>
                    <a:pt x="3" y="16"/>
                  </a:cubicBezTo>
                  <a:cubicBezTo>
                    <a:pt x="3" y="16"/>
                    <a:pt x="3" y="16"/>
                    <a:pt x="3" y="16"/>
                  </a:cubicBezTo>
                  <a:cubicBezTo>
                    <a:pt x="3" y="16"/>
                    <a:pt x="3" y="16"/>
                    <a:pt x="3" y="16"/>
                  </a:cubicBezTo>
                  <a:cubicBezTo>
                    <a:pt x="3" y="17"/>
                    <a:pt x="3" y="17"/>
                    <a:pt x="3" y="18"/>
                  </a:cubicBezTo>
                  <a:cubicBezTo>
                    <a:pt x="3" y="18"/>
                    <a:pt x="3" y="18"/>
                    <a:pt x="3" y="18"/>
                  </a:cubicBezTo>
                  <a:cubicBezTo>
                    <a:pt x="3" y="18"/>
                    <a:pt x="3" y="18"/>
                    <a:pt x="3" y="18"/>
                  </a:cubicBezTo>
                  <a:cubicBezTo>
                    <a:pt x="3" y="18"/>
                    <a:pt x="3" y="18"/>
                    <a:pt x="3" y="18"/>
                  </a:cubicBezTo>
                  <a:cubicBezTo>
                    <a:pt x="3" y="19"/>
                    <a:pt x="3" y="19"/>
                    <a:pt x="3" y="19"/>
                  </a:cubicBezTo>
                  <a:cubicBezTo>
                    <a:pt x="3" y="19"/>
                    <a:pt x="3" y="19"/>
                    <a:pt x="3" y="19"/>
                  </a:cubicBezTo>
                  <a:cubicBezTo>
                    <a:pt x="3" y="19"/>
                    <a:pt x="3" y="20"/>
                    <a:pt x="3" y="20"/>
                  </a:cubicBezTo>
                  <a:cubicBezTo>
                    <a:pt x="3" y="20"/>
                    <a:pt x="3" y="20"/>
                    <a:pt x="3" y="20"/>
                  </a:cubicBezTo>
                  <a:cubicBezTo>
                    <a:pt x="3" y="20"/>
                    <a:pt x="3" y="20"/>
                    <a:pt x="3" y="21"/>
                  </a:cubicBezTo>
                  <a:cubicBezTo>
                    <a:pt x="3" y="21"/>
                    <a:pt x="2" y="21"/>
                    <a:pt x="2" y="21"/>
                  </a:cubicBezTo>
                  <a:cubicBezTo>
                    <a:pt x="2" y="21"/>
                    <a:pt x="2" y="21"/>
                    <a:pt x="2" y="21"/>
                  </a:cubicBezTo>
                  <a:cubicBezTo>
                    <a:pt x="2" y="21"/>
                    <a:pt x="2" y="21"/>
                    <a:pt x="2" y="21"/>
                  </a:cubicBezTo>
                  <a:cubicBezTo>
                    <a:pt x="2" y="22"/>
                    <a:pt x="2" y="22"/>
                    <a:pt x="2" y="22"/>
                  </a:cubicBezTo>
                  <a:cubicBezTo>
                    <a:pt x="2" y="22"/>
                    <a:pt x="2" y="22"/>
                    <a:pt x="2" y="22"/>
                  </a:cubicBezTo>
                  <a:cubicBezTo>
                    <a:pt x="2" y="22"/>
                    <a:pt x="2" y="22"/>
                    <a:pt x="2" y="23"/>
                  </a:cubicBezTo>
                  <a:cubicBezTo>
                    <a:pt x="2" y="23"/>
                    <a:pt x="2" y="23"/>
                    <a:pt x="2" y="23"/>
                  </a:cubicBezTo>
                  <a:cubicBezTo>
                    <a:pt x="2" y="23"/>
                    <a:pt x="2" y="23"/>
                    <a:pt x="2" y="23"/>
                  </a:cubicBezTo>
                  <a:cubicBezTo>
                    <a:pt x="2" y="23"/>
                    <a:pt x="2" y="23"/>
                    <a:pt x="2" y="23"/>
                  </a:cubicBezTo>
                  <a:cubicBezTo>
                    <a:pt x="2" y="23"/>
                    <a:pt x="2" y="24"/>
                    <a:pt x="2" y="24"/>
                  </a:cubicBezTo>
                  <a:cubicBezTo>
                    <a:pt x="2" y="24"/>
                    <a:pt x="2" y="24"/>
                    <a:pt x="2" y="24"/>
                  </a:cubicBezTo>
                  <a:cubicBezTo>
                    <a:pt x="2" y="24"/>
                    <a:pt x="2" y="25"/>
                    <a:pt x="2" y="25"/>
                  </a:cubicBezTo>
                  <a:cubicBezTo>
                    <a:pt x="2" y="25"/>
                    <a:pt x="2" y="25"/>
                    <a:pt x="2" y="25"/>
                  </a:cubicBezTo>
                  <a:cubicBezTo>
                    <a:pt x="2" y="26"/>
                    <a:pt x="2" y="27"/>
                    <a:pt x="2" y="27"/>
                  </a:cubicBezTo>
                  <a:cubicBezTo>
                    <a:pt x="2" y="27"/>
                    <a:pt x="2" y="27"/>
                    <a:pt x="2" y="27"/>
                  </a:cubicBezTo>
                  <a:cubicBezTo>
                    <a:pt x="2" y="28"/>
                    <a:pt x="2" y="28"/>
                    <a:pt x="2" y="28"/>
                  </a:cubicBezTo>
                  <a:cubicBezTo>
                    <a:pt x="2" y="28"/>
                    <a:pt x="2" y="28"/>
                    <a:pt x="2" y="28"/>
                  </a:cubicBezTo>
                  <a:cubicBezTo>
                    <a:pt x="2" y="28"/>
                    <a:pt x="2" y="28"/>
                    <a:pt x="2" y="29"/>
                  </a:cubicBezTo>
                  <a:cubicBezTo>
                    <a:pt x="2" y="29"/>
                    <a:pt x="2" y="29"/>
                    <a:pt x="2" y="29"/>
                  </a:cubicBezTo>
                  <a:cubicBezTo>
                    <a:pt x="2" y="29"/>
                    <a:pt x="2" y="29"/>
                    <a:pt x="2" y="29"/>
                  </a:cubicBezTo>
                  <a:cubicBezTo>
                    <a:pt x="2" y="29"/>
                    <a:pt x="2" y="29"/>
                    <a:pt x="2" y="29"/>
                  </a:cubicBezTo>
                  <a:cubicBezTo>
                    <a:pt x="2" y="29"/>
                    <a:pt x="2" y="29"/>
                    <a:pt x="2" y="29"/>
                  </a:cubicBezTo>
                  <a:cubicBezTo>
                    <a:pt x="1" y="29"/>
                    <a:pt x="1" y="29"/>
                    <a:pt x="1" y="29"/>
                  </a:cubicBezTo>
                  <a:cubicBezTo>
                    <a:pt x="1" y="29"/>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0"/>
                  </a:cubicBezTo>
                  <a:cubicBezTo>
                    <a:pt x="1" y="30"/>
                    <a:pt x="1" y="30"/>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1"/>
                    <a:pt x="1" y="31"/>
                  </a:cubicBezTo>
                  <a:cubicBezTo>
                    <a:pt x="1" y="31"/>
                    <a:pt x="1" y="32"/>
                    <a:pt x="1" y="32"/>
                  </a:cubicBezTo>
                  <a:cubicBezTo>
                    <a:pt x="1" y="33"/>
                    <a:pt x="1" y="33"/>
                    <a:pt x="0" y="34"/>
                  </a:cubicBezTo>
                  <a:cubicBezTo>
                    <a:pt x="0" y="35"/>
                    <a:pt x="0" y="35"/>
                    <a:pt x="0" y="35"/>
                  </a:cubicBezTo>
                  <a:cubicBezTo>
                    <a:pt x="0" y="35"/>
                    <a:pt x="0" y="35"/>
                    <a:pt x="1" y="35"/>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2" name="Freeform 10"/>
            <p:cNvSpPr>
              <a:spLocks noEditPoints="1"/>
            </p:cNvSpPr>
            <p:nvPr/>
          </p:nvSpPr>
          <p:spPr bwMode="auto">
            <a:xfrm>
              <a:off x="4935538" y="3246438"/>
              <a:ext cx="446087" cy="352425"/>
            </a:xfrm>
            <a:custGeom>
              <a:avLst/>
              <a:gdLst>
                <a:gd name="T0" fmla="*/ 78 w 119"/>
                <a:gd name="T1" fmla="*/ 18 h 94"/>
                <a:gd name="T2" fmla="*/ 79 w 119"/>
                <a:gd name="T3" fmla="*/ 20 h 94"/>
                <a:gd name="T4" fmla="*/ 79 w 119"/>
                <a:gd name="T5" fmla="*/ 27 h 94"/>
                <a:gd name="T6" fmla="*/ 18 w 119"/>
                <a:gd name="T7" fmla="*/ 47 h 94"/>
                <a:gd name="T8" fmla="*/ 19 w 119"/>
                <a:gd name="T9" fmla="*/ 41 h 94"/>
                <a:gd name="T10" fmla="*/ 19 w 119"/>
                <a:gd name="T11" fmla="*/ 36 h 94"/>
                <a:gd name="T12" fmla="*/ 117 w 119"/>
                <a:gd name="T13" fmla="*/ 37 h 94"/>
                <a:gd name="T14" fmla="*/ 119 w 119"/>
                <a:gd name="T15" fmla="*/ 36 h 94"/>
                <a:gd name="T16" fmla="*/ 119 w 119"/>
                <a:gd name="T17" fmla="*/ 32 h 94"/>
                <a:gd name="T18" fmla="*/ 119 w 119"/>
                <a:gd name="T19" fmla="*/ 29 h 94"/>
                <a:gd name="T20" fmla="*/ 117 w 119"/>
                <a:gd name="T21" fmla="*/ 27 h 94"/>
                <a:gd name="T22" fmla="*/ 111 w 119"/>
                <a:gd name="T23" fmla="*/ 27 h 94"/>
                <a:gd name="T24" fmla="*/ 104 w 119"/>
                <a:gd name="T25" fmla="*/ 27 h 94"/>
                <a:gd name="T26" fmla="*/ 92 w 119"/>
                <a:gd name="T27" fmla="*/ 27 h 94"/>
                <a:gd name="T28" fmla="*/ 93 w 119"/>
                <a:gd name="T29" fmla="*/ 17 h 94"/>
                <a:gd name="T30" fmla="*/ 109 w 119"/>
                <a:gd name="T31" fmla="*/ 18 h 94"/>
                <a:gd name="T32" fmla="*/ 110 w 119"/>
                <a:gd name="T33" fmla="*/ 16 h 94"/>
                <a:gd name="T34" fmla="*/ 110 w 119"/>
                <a:gd name="T35" fmla="*/ 12 h 94"/>
                <a:gd name="T36" fmla="*/ 109 w 119"/>
                <a:gd name="T37" fmla="*/ 10 h 94"/>
                <a:gd name="T38" fmla="*/ 107 w 119"/>
                <a:gd name="T39" fmla="*/ 9 h 94"/>
                <a:gd name="T40" fmla="*/ 93 w 119"/>
                <a:gd name="T41" fmla="*/ 9 h 94"/>
                <a:gd name="T42" fmla="*/ 69 w 119"/>
                <a:gd name="T43" fmla="*/ 9 h 94"/>
                <a:gd name="T44" fmla="*/ 68 w 119"/>
                <a:gd name="T45" fmla="*/ 8 h 94"/>
                <a:gd name="T46" fmla="*/ 68 w 119"/>
                <a:gd name="T47" fmla="*/ 6 h 94"/>
                <a:gd name="T48" fmla="*/ 68 w 119"/>
                <a:gd name="T49" fmla="*/ 2 h 94"/>
                <a:gd name="T50" fmla="*/ 66 w 119"/>
                <a:gd name="T51" fmla="*/ 1 h 94"/>
                <a:gd name="T52" fmla="*/ 61 w 119"/>
                <a:gd name="T53" fmla="*/ 1 h 94"/>
                <a:gd name="T54" fmla="*/ 57 w 119"/>
                <a:gd name="T55" fmla="*/ 0 h 94"/>
                <a:gd name="T56" fmla="*/ 56 w 119"/>
                <a:gd name="T57" fmla="*/ 1 h 94"/>
                <a:gd name="T58" fmla="*/ 55 w 119"/>
                <a:gd name="T59" fmla="*/ 9 h 94"/>
                <a:gd name="T60" fmla="*/ 31 w 119"/>
                <a:gd name="T61" fmla="*/ 9 h 94"/>
                <a:gd name="T62" fmla="*/ 14 w 119"/>
                <a:gd name="T63" fmla="*/ 11 h 94"/>
                <a:gd name="T64" fmla="*/ 13 w 119"/>
                <a:gd name="T65" fmla="*/ 14 h 94"/>
                <a:gd name="T66" fmla="*/ 26 w 119"/>
                <a:gd name="T67" fmla="*/ 18 h 94"/>
                <a:gd name="T68" fmla="*/ 33 w 119"/>
                <a:gd name="T69" fmla="*/ 21 h 94"/>
                <a:gd name="T70" fmla="*/ 16 w 119"/>
                <a:gd name="T71" fmla="*/ 27 h 94"/>
                <a:gd name="T72" fmla="*/ 8 w 119"/>
                <a:gd name="T73" fmla="*/ 27 h 94"/>
                <a:gd name="T74" fmla="*/ 7 w 119"/>
                <a:gd name="T75" fmla="*/ 35 h 94"/>
                <a:gd name="T76" fmla="*/ 6 w 119"/>
                <a:gd name="T77" fmla="*/ 39 h 94"/>
                <a:gd name="T78" fmla="*/ 6 w 119"/>
                <a:gd name="T79" fmla="*/ 45 h 94"/>
                <a:gd name="T80" fmla="*/ 6 w 119"/>
                <a:gd name="T81" fmla="*/ 48 h 94"/>
                <a:gd name="T82" fmla="*/ 5 w 119"/>
                <a:gd name="T83" fmla="*/ 51 h 94"/>
                <a:gd name="T84" fmla="*/ 5 w 119"/>
                <a:gd name="T85" fmla="*/ 53 h 94"/>
                <a:gd name="T86" fmla="*/ 4 w 119"/>
                <a:gd name="T87" fmla="*/ 63 h 94"/>
                <a:gd name="T88" fmla="*/ 3 w 119"/>
                <a:gd name="T89" fmla="*/ 70 h 94"/>
                <a:gd name="T90" fmla="*/ 3 w 119"/>
                <a:gd name="T91" fmla="*/ 76 h 94"/>
                <a:gd name="T92" fmla="*/ 1 w 119"/>
                <a:gd name="T93" fmla="*/ 84 h 94"/>
                <a:gd name="T94" fmla="*/ 1 w 119"/>
                <a:gd name="T95" fmla="*/ 86 h 94"/>
                <a:gd name="T96" fmla="*/ 1 w 119"/>
                <a:gd name="T97" fmla="*/ 93 h 94"/>
                <a:gd name="T98" fmla="*/ 11 w 119"/>
                <a:gd name="T99" fmla="*/ 93 h 94"/>
                <a:gd name="T100" fmla="*/ 13 w 119"/>
                <a:gd name="T101" fmla="*/ 93 h 94"/>
                <a:gd name="T102" fmla="*/ 14 w 119"/>
                <a:gd name="T103" fmla="*/ 92 h 94"/>
                <a:gd name="T104" fmla="*/ 14 w 119"/>
                <a:gd name="T105" fmla="*/ 91 h 94"/>
                <a:gd name="T106" fmla="*/ 14 w 119"/>
                <a:gd name="T107" fmla="*/ 90 h 94"/>
                <a:gd name="T108" fmla="*/ 15 w 119"/>
                <a:gd name="T109" fmla="*/ 88 h 94"/>
                <a:gd name="T110" fmla="*/ 15 w 119"/>
                <a:gd name="T111" fmla="*/ 86 h 94"/>
                <a:gd name="T112" fmla="*/ 16 w 119"/>
                <a:gd name="T113" fmla="*/ 78 h 94"/>
                <a:gd name="T114" fmla="*/ 16 w 119"/>
                <a:gd name="T115" fmla="*/ 74 h 94"/>
                <a:gd name="T116" fmla="*/ 17 w 119"/>
                <a:gd name="T117" fmla="*/ 71 h 94"/>
                <a:gd name="T118" fmla="*/ 17 w 119"/>
                <a:gd name="T119" fmla="*/ 67 h 94"/>
                <a:gd name="T120" fmla="*/ 18 w 119"/>
                <a:gd name="T121" fmla="*/ 60 h 94"/>
                <a:gd name="T122" fmla="*/ 18 w 119"/>
                <a:gd name="T123" fmla="*/ 55 h 94"/>
                <a:gd name="T124" fmla="*/ 18 w 119"/>
                <a:gd name="T125" fmla="*/ 4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 h="94">
                  <a:moveTo>
                    <a:pt x="46" y="18"/>
                  </a:moveTo>
                  <a:cubicBezTo>
                    <a:pt x="46" y="18"/>
                    <a:pt x="46" y="18"/>
                    <a:pt x="47" y="18"/>
                  </a:cubicBezTo>
                  <a:cubicBezTo>
                    <a:pt x="47" y="17"/>
                    <a:pt x="48" y="18"/>
                    <a:pt x="49" y="18"/>
                  </a:cubicBezTo>
                  <a:cubicBezTo>
                    <a:pt x="51" y="17"/>
                    <a:pt x="52" y="17"/>
                    <a:pt x="54" y="17"/>
                  </a:cubicBezTo>
                  <a:cubicBezTo>
                    <a:pt x="60" y="17"/>
                    <a:pt x="65" y="17"/>
                    <a:pt x="70" y="17"/>
                  </a:cubicBezTo>
                  <a:cubicBezTo>
                    <a:pt x="73" y="17"/>
                    <a:pt x="75" y="17"/>
                    <a:pt x="78" y="17"/>
                  </a:cubicBezTo>
                  <a:cubicBezTo>
                    <a:pt x="78" y="17"/>
                    <a:pt x="78" y="17"/>
                    <a:pt x="78" y="18"/>
                  </a:cubicBezTo>
                  <a:cubicBezTo>
                    <a:pt x="78" y="18"/>
                    <a:pt x="78" y="18"/>
                    <a:pt x="78" y="18"/>
                  </a:cubicBezTo>
                  <a:cubicBezTo>
                    <a:pt x="78" y="18"/>
                    <a:pt x="78" y="18"/>
                    <a:pt x="78" y="18"/>
                  </a:cubicBezTo>
                  <a:cubicBezTo>
                    <a:pt x="78" y="18"/>
                    <a:pt x="78" y="18"/>
                    <a:pt x="79" y="18"/>
                  </a:cubicBezTo>
                  <a:cubicBezTo>
                    <a:pt x="79" y="18"/>
                    <a:pt x="79" y="18"/>
                    <a:pt x="79" y="18"/>
                  </a:cubicBezTo>
                  <a:cubicBezTo>
                    <a:pt x="79" y="18"/>
                    <a:pt x="79" y="18"/>
                    <a:pt x="79" y="18"/>
                  </a:cubicBezTo>
                  <a:cubicBezTo>
                    <a:pt x="79" y="18"/>
                    <a:pt x="79" y="18"/>
                    <a:pt x="79" y="18"/>
                  </a:cubicBezTo>
                  <a:cubicBezTo>
                    <a:pt x="79" y="18"/>
                    <a:pt x="79" y="18"/>
                    <a:pt x="79" y="18"/>
                  </a:cubicBezTo>
                  <a:cubicBezTo>
                    <a:pt x="79" y="19"/>
                    <a:pt x="79" y="19"/>
                    <a:pt x="79" y="20"/>
                  </a:cubicBezTo>
                  <a:cubicBezTo>
                    <a:pt x="79" y="20"/>
                    <a:pt x="79" y="20"/>
                    <a:pt x="79" y="20"/>
                  </a:cubicBezTo>
                  <a:cubicBezTo>
                    <a:pt x="79" y="21"/>
                    <a:pt x="79" y="21"/>
                    <a:pt x="79" y="22"/>
                  </a:cubicBezTo>
                  <a:cubicBezTo>
                    <a:pt x="79" y="22"/>
                    <a:pt x="79" y="22"/>
                    <a:pt x="79" y="22"/>
                  </a:cubicBezTo>
                  <a:cubicBezTo>
                    <a:pt x="79" y="23"/>
                    <a:pt x="79" y="23"/>
                    <a:pt x="79" y="24"/>
                  </a:cubicBezTo>
                  <a:cubicBezTo>
                    <a:pt x="79" y="25"/>
                    <a:pt x="79" y="26"/>
                    <a:pt x="79" y="27"/>
                  </a:cubicBezTo>
                  <a:cubicBezTo>
                    <a:pt x="79" y="27"/>
                    <a:pt x="79" y="27"/>
                    <a:pt x="79" y="27"/>
                  </a:cubicBezTo>
                  <a:cubicBezTo>
                    <a:pt x="79" y="27"/>
                    <a:pt x="79" y="27"/>
                    <a:pt x="79" y="27"/>
                  </a:cubicBezTo>
                  <a:cubicBezTo>
                    <a:pt x="79" y="27"/>
                    <a:pt x="79" y="27"/>
                    <a:pt x="79" y="27"/>
                  </a:cubicBezTo>
                  <a:cubicBezTo>
                    <a:pt x="79" y="27"/>
                    <a:pt x="79" y="27"/>
                    <a:pt x="79" y="27"/>
                  </a:cubicBezTo>
                  <a:cubicBezTo>
                    <a:pt x="78" y="27"/>
                    <a:pt x="76" y="27"/>
                    <a:pt x="75" y="27"/>
                  </a:cubicBezTo>
                  <a:cubicBezTo>
                    <a:pt x="72" y="27"/>
                    <a:pt x="70" y="27"/>
                    <a:pt x="68" y="27"/>
                  </a:cubicBezTo>
                  <a:cubicBezTo>
                    <a:pt x="60" y="27"/>
                    <a:pt x="53" y="27"/>
                    <a:pt x="46" y="27"/>
                  </a:cubicBezTo>
                  <a:cubicBezTo>
                    <a:pt x="46" y="27"/>
                    <a:pt x="45" y="27"/>
                    <a:pt x="45" y="27"/>
                  </a:cubicBezTo>
                  <a:cubicBezTo>
                    <a:pt x="45" y="27"/>
                    <a:pt x="45" y="27"/>
                    <a:pt x="45" y="27"/>
                  </a:cubicBezTo>
                  <a:cubicBezTo>
                    <a:pt x="45" y="24"/>
                    <a:pt x="46" y="21"/>
                    <a:pt x="46" y="18"/>
                  </a:cubicBezTo>
                  <a:close/>
                  <a:moveTo>
                    <a:pt x="18" y="49"/>
                  </a:moveTo>
                  <a:cubicBezTo>
                    <a:pt x="18" y="48"/>
                    <a:pt x="18" y="47"/>
                    <a:pt x="18" y="47"/>
                  </a:cubicBezTo>
                  <a:cubicBezTo>
                    <a:pt x="18" y="47"/>
                    <a:pt x="18" y="47"/>
                    <a:pt x="18" y="47"/>
                  </a:cubicBezTo>
                  <a:cubicBezTo>
                    <a:pt x="18" y="47"/>
                    <a:pt x="18" y="46"/>
                    <a:pt x="18" y="46"/>
                  </a:cubicBezTo>
                  <a:cubicBezTo>
                    <a:pt x="19" y="46"/>
                    <a:pt x="19" y="46"/>
                    <a:pt x="19" y="46"/>
                  </a:cubicBezTo>
                  <a:cubicBezTo>
                    <a:pt x="19" y="45"/>
                    <a:pt x="19" y="45"/>
                    <a:pt x="19" y="45"/>
                  </a:cubicBezTo>
                  <a:cubicBezTo>
                    <a:pt x="19" y="44"/>
                    <a:pt x="19" y="44"/>
                    <a:pt x="19" y="43"/>
                  </a:cubicBezTo>
                  <a:cubicBezTo>
                    <a:pt x="19" y="43"/>
                    <a:pt x="19" y="43"/>
                    <a:pt x="19" y="43"/>
                  </a:cubicBezTo>
                  <a:cubicBezTo>
                    <a:pt x="19" y="43"/>
                    <a:pt x="19" y="42"/>
                    <a:pt x="19" y="41"/>
                  </a:cubicBezTo>
                  <a:cubicBezTo>
                    <a:pt x="19" y="41"/>
                    <a:pt x="19" y="41"/>
                    <a:pt x="19" y="41"/>
                  </a:cubicBezTo>
                  <a:cubicBezTo>
                    <a:pt x="19" y="41"/>
                    <a:pt x="19" y="40"/>
                    <a:pt x="19" y="40"/>
                  </a:cubicBezTo>
                  <a:cubicBezTo>
                    <a:pt x="19" y="40"/>
                    <a:pt x="19" y="40"/>
                    <a:pt x="19" y="39"/>
                  </a:cubicBezTo>
                  <a:cubicBezTo>
                    <a:pt x="19" y="39"/>
                    <a:pt x="19" y="39"/>
                    <a:pt x="19" y="39"/>
                  </a:cubicBezTo>
                  <a:cubicBezTo>
                    <a:pt x="19" y="38"/>
                    <a:pt x="19" y="38"/>
                    <a:pt x="19" y="37"/>
                  </a:cubicBezTo>
                  <a:cubicBezTo>
                    <a:pt x="19" y="37"/>
                    <a:pt x="19" y="37"/>
                    <a:pt x="19" y="37"/>
                  </a:cubicBezTo>
                  <a:cubicBezTo>
                    <a:pt x="19" y="37"/>
                    <a:pt x="19" y="37"/>
                    <a:pt x="19" y="37"/>
                  </a:cubicBezTo>
                  <a:cubicBezTo>
                    <a:pt x="19" y="37"/>
                    <a:pt x="19" y="37"/>
                    <a:pt x="19" y="37"/>
                  </a:cubicBezTo>
                  <a:cubicBezTo>
                    <a:pt x="19" y="37"/>
                    <a:pt x="19" y="36"/>
                    <a:pt x="19" y="36"/>
                  </a:cubicBezTo>
                  <a:cubicBezTo>
                    <a:pt x="20" y="36"/>
                    <a:pt x="20" y="36"/>
                    <a:pt x="20" y="36"/>
                  </a:cubicBezTo>
                  <a:cubicBezTo>
                    <a:pt x="20" y="36"/>
                    <a:pt x="20" y="36"/>
                    <a:pt x="20" y="36"/>
                  </a:cubicBezTo>
                  <a:cubicBezTo>
                    <a:pt x="42" y="36"/>
                    <a:pt x="65" y="36"/>
                    <a:pt x="88" y="36"/>
                  </a:cubicBezTo>
                  <a:cubicBezTo>
                    <a:pt x="88" y="36"/>
                    <a:pt x="89" y="36"/>
                    <a:pt x="90" y="36"/>
                  </a:cubicBezTo>
                  <a:cubicBezTo>
                    <a:pt x="92" y="36"/>
                    <a:pt x="93" y="36"/>
                    <a:pt x="94" y="36"/>
                  </a:cubicBezTo>
                  <a:cubicBezTo>
                    <a:pt x="100" y="36"/>
                    <a:pt x="106" y="36"/>
                    <a:pt x="112" y="37"/>
                  </a:cubicBezTo>
                  <a:cubicBezTo>
                    <a:pt x="114" y="37"/>
                    <a:pt x="116" y="37"/>
                    <a:pt x="117" y="37"/>
                  </a:cubicBezTo>
                  <a:cubicBezTo>
                    <a:pt x="117" y="37"/>
                    <a:pt x="117" y="37"/>
                    <a:pt x="117" y="37"/>
                  </a:cubicBezTo>
                  <a:cubicBezTo>
                    <a:pt x="117" y="37"/>
                    <a:pt x="117" y="37"/>
                    <a:pt x="118" y="37"/>
                  </a:cubicBezTo>
                  <a:cubicBezTo>
                    <a:pt x="118" y="37"/>
                    <a:pt x="118" y="36"/>
                    <a:pt x="118" y="36"/>
                  </a:cubicBezTo>
                  <a:cubicBezTo>
                    <a:pt x="118" y="36"/>
                    <a:pt x="118" y="36"/>
                    <a:pt x="118" y="36"/>
                  </a:cubicBezTo>
                  <a:cubicBezTo>
                    <a:pt x="118" y="36"/>
                    <a:pt x="118" y="36"/>
                    <a:pt x="118" y="36"/>
                  </a:cubicBezTo>
                  <a:cubicBezTo>
                    <a:pt x="118" y="36"/>
                    <a:pt x="118" y="36"/>
                    <a:pt x="118" y="36"/>
                  </a:cubicBezTo>
                  <a:cubicBezTo>
                    <a:pt x="118" y="36"/>
                    <a:pt x="118" y="36"/>
                    <a:pt x="118" y="36"/>
                  </a:cubicBezTo>
                  <a:cubicBezTo>
                    <a:pt x="118" y="36"/>
                    <a:pt x="119" y="36"/>
                    <a:pt x="119" y="36"/>
                  </a:cubicBezTo>
                  <a:cubicBezTo>
                    <a:pt x="119" y="36"/>
                    <a:pt x="119" y="36"/>
                    <a:pt x="119" y="36"/>
                  </a:cubicBezTo>
                  <a:cubicBezTo>
                    <a:pt x="119" y="36"/>
                    <a:pt x="119" y="36"/>
                    <a:pt x="119" y="35"/>
                  </a:cubicBezTo>
                  <a:cubicBezTo>
                    <a:pt x="119" y="35"/>
                    <a:pt x="119" y="35"/>
                    <a:pt x="119" y="35"/>
                  </a:cubicBezTo>
                  <a:cubicBezTo>
                    <a:pt x="119" y="35"/>
                    <a:pt x="119" y="35"/>
                    <a:pt x="119" y="35"/>
                  </a:cubicBezTo>
                  <a:cubicBezTo>
                    <a:pt x="119" y="35"/>
                    <a:pt x="119" y="34"/>
                    <a:pt x="119" y="34"/>
                  </a:cubicBezTo>
                  <a:cubicBezTo>
                    <a:pt x="119" y="34"/>
                    <a:pt x="119" y="34"/>
                    <a:pt x="119" y="34"/>
                  </a:cubicBezTo>
                  <a:cubicBezTo>
                    <a:pt x="119" y="33"/>
                    <a:pt x="119" y="33"/>
                    <a:pt x="119" y="33"/>
                  </a:cubicBezTo>
                  <a:cubicBezTo>
                    <a:pt x="119" y="33"/>
                    <a:pt x="119" y="33"/>
                    <a:pt x="119" y="33"/>
                  </a:cubicBezTo>
                  <a:cubicBezTo>
                    <a:pt x="119" y="32"/>
                    <a:pt x="119" y="32"/>
                    <a:pt x="119" y="32"/>
                  </a:cubicBezTo>
                  <a:cubicBezTo>
                    <a:pt x="119" y="32"/>
                    <a:pt x="119" y="32"/>
                    <a:pt x="119" y="32"/>
                  </a:cubicBezTo>
                  <a:cubicBezTo>
                    <a:pt x="119" y="32"/>
                    <a:pt x="119" y="31"/>
                    <a:pt x="119" y="31"/>
                  </a:cubicBezTo>
                  <a:cubicBezTo>
                    <a:pt x="119" y="31"/>
                    <a:pt x="119" y="31"/>
                    <a:pt x="119" y="31"/>
                  </a:cubicBezTo>
                  <a:cubicBezTo>
                    <a:pt x="119" y="31"/>
                    <a:pt x="119" y="30"/>
                    <a:pt x="119" y="30"/>
                  </a:cubicBezTo>
                  <a:cubicBezTo>
                    <a:pt x="119" y="30"/>
                    <a:pt x="119" y="30"/>
                    <a:pt x="119" y="30"/>
                  </a:cubicBezTo>
                  <a:cubicBezTo>
                    <a:pt x="119" y="30"/>
                    <a:pt x="119" y="30"/>
                    <a:pt x="119" y="29"/>
                  </a:cubicBezTo>
                  <a:cubicBezTo>
                    <a:pt x="119" y="29"/>
                    <a:pt x="119" y="29"/>
                    <a:pt x="119" y="29"/>
                  </a:cubicBezTo>
                  <a:cubicBezTo>
                    <a:pt x="119" y="29"/>
                    <a:pt x="119" y="29"/>
                    <a:pt x="119" y="29"/>
                  </a:cubicBezTo>
                  <a:cubicBezTo>
                    <a:pt x="119" y="28"/>
                    <a:pt x="118" y="28"/>
                    <a:pt x="118" y="28"/>
                  </a:cubicBezTo>
                  <a:cubicBezTo>
                    <a:pt x="118" y="28"/>
                    <a:pt x="118" y="28"/>
                    <a:pt x="118" y="28"/>
                  </a:cubicBezTo>
                  <a:cubicBezTo>
                    <a:pt x="118" y="28"/>
                    <a:pt x="118" y="27"/>
                    <a:pt x="118" y="27"/>
                  </a:cubicBezTo>
                  <a:cubicBezTo>
                    <a:pt x="118" y="27"/>
                    <a:pt x="118" y="27"/>
                    <a:pt x="118" y="27"/>
                  </a:cubicBezTo>
                  <a:cubicBezTo>
                    <a:pt x="118" y="27"/>
                    <a:pt x="118" y="27"/>
                    <a:pt x="118" y="27"/>
                  </a:cubicBezTo>
                  <a:cubicBezTo>
                    <a:pt x="118" y="27"/>
                    <a:pt x="118" y="27"/>
                    <a:pt x="118" y="27"/>
                  </a:cubicBezTo>
                  <a:cubicBezTo>
                    <a:pt x="118" y="27"/>
                    <a:pt x="118" y="27"/>
                    <a:pt x="117" y="27"/>
                  </a:cubicBezTo>
                  <a:cubicBezTo>
                    <a:pt x="117" y="27"/>
                    <a:pt x="117" y="27"/>
                    <a:pt x="117" y="27"/>
                  </a:cubicBezTo>
                  <a:cubicBezTo>
                    <a:pt x="117" y="27"/>
                    <a:pt x="117" y="27"/>
                    <a:pt x="117" y="27"/>
                  </a:cubicBezTo>
                  <a:cubicBezTo>
                    <a:pt x="117" y="27"/>
                    <a:pt x="117" y="27"/>
                    <a:pt x="117" y="27"/>
                  </a:cubicBezTo>
                  <a:cubicBezTo>
                    <a:pt x="117" y="27"/>
                    <a:pt x="117" y="27"/>
                    <a:pt x="117" y="27"/>
                  </a:cubicBezTo>
                  <a:cubicBezTo>
                    <a:pt x="116" y="26"/>
                    <a:pt x="115" y="26"/>
                    <a:pt x="114" y="27"/>
                  </a:cubicBezTo>
                  <a:cubicBezTo>
                    <a:pt x="114" y="27"/>
                    <a:pt x="113" y="27"/>
                    <a:pt x="113" y="27"/>
                  </a:cubicBezTo>
                  <a:cubicBezTo>
                    <a:pt x="113" y="27"/>
                    <a:pt x="112" y="27"/>
                    <a:pt x="112" y="27"/>
                  </a:cubicBezTo>
                  <a:cubicBezTo>
                    <a:pt x="112" y="27"/>
                    <a:pt x="112" y="27"/>
                    <a:pt x="112" y="27"/>
                  </a:cubicBezTo>
                  <a:cubicBezTo>
                    <a:pt x="112" y="27"/>
                    <a:pt x="111" y="27"/>
                    <a:pt x="111" y="27"/>
                  </a:cubicBezTo>
                  <a:cubicBezTo>
                    <a:pt x="111" y="27"/>
                    <a:pt x="111" y="27"/>
                    <a:pt x="111" y="27"/>
                  </a:cubicBezTo>
                  <a:cubicBezTo>
                    <a:pt x="111" y="27"/>
                    <a:pt x="111" y="27"/>
                    <a:pt x="110" y="27"/>
                  </a:cubicBezTo>
                  <a:cubicBezTo>
                    <a:pt x="110" y="27"/>
                    <a:pt x="110" y="27"/>
                    <a:pt x="110" y="27"/>
                  </a:cubicBezTo>
                  <a:cubicBezTo>
                    <a:pt x="110" y="27"/>
                    <a:pt x="110" y="27"/>
                    <a:pt x="109" y="27"/>
                  </a:cubicBezTo>
                  <a:cubicBezTo>
                    <a:pt x="109" y="27"/>
                    <a:pt x="108" y="27"/>
                    <a:pt x="107" y="27"/>
                  </a:cubicBezTo>
                  <a:cubicBezTo>
                    <a:pt x="106" y="27"/>
                    <a:pt x="106" y="27"/>
                    <a:pt x="105" y="27"/>
                  </a:cubicBezTo>
                  <a:cubicBezTo>
                    <a:pt x="105" y="27"/>
                    <a:pt x="105" y="27"/>
                    <a:pt x="104" y="27"/>
                  </a:cubicBezTo>
                  <a:cubicBezTo>
                    <a:pt x="104" y="27"/>
                    <a:pt x="104" y="27"/>
                    <a:pt x="104" y="27"/>
                  </a:cubicBezTo>
                  <a:cubicBezTo>
                    <a:pt x="104" y="27"/>
                    <a:pt x="103" y="27"/>
                    <a:pt x="102" y="27"/>
                  </a:cubicBezTo>
                  <a:cubicBezTo>
                    <a:pt x="102" y="27"/>
                    <a:pt x="102" y="27"/>
                    <a:pt x="102" y="27"/>
                  </a:cubicBezTo>
                  <a:cubicBezTo>
                    <a:pt x="102" y="27"/>
                    <a:pt x="101" y="27"/>
                    <a:pt x="101" y="27"/>
                  </a:cubicBezTo>
                  <a:cubicBezTo>
                    <a:pt x="100" y="27"/>
                    <a:pt x="99" y="27"/>
                    <a:pt x="99" y="27"/>
                  </a:cubicBezTo>
                  <a:cubicBezTo>
                    <a:pt x="97" y="27"/>
                    <a:pt x="94"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7"/>
                    <a:pt x="92" y="27"/>
                    <a:pt x="92" y="27"/>
                  </a:cubicBezTo>
                  <a:cubicBezTo>
                    <a:pt x="92" y="24"/>
                    <a:pt x="92" y="21"/>
                    <a:pt x="92" y="18"/>
                  </a:cubicBezTo>
                  <a:cubicBezTo>
                    <a:pt x="92" y="18"/>
                    <a:pt x="92" y="18"/>
                    <a:pt x="92" y="18"/>
                  </a:cubicBezTo>
                  <a:cubicBezTo>
                    <a:pt x="92" y="18"/>
                    <a:pt x="92" y="18"/>
                    <a:pt x="92" y="18"/>
                  </a:cubicBezTo>
                  <a:cubicBezTo>
                    <a:pt x="92" y="18"/>
                    <a:pt x="92" y="18"/>
                    <a:pt x="92" y="18"/>
                  </a:cubicBezTo>
                  <a:cubicBezTo>
                    <a:pt x="93" y="18"/>
                    <a:pt x="93" y="18"/>
                    <a:pt x="93" y="18"/>
                  </a:cubicBezTo>
                  <a:cubicBezTo>
                    <a:pt x="93" y="17"/>
                    <a:pt x="93" y="17"/>
                    <a:pt x="93" y="17"/>
                  </a:cubicBezTo>
                  <a:cubicBezTo>
                    <a:pt x="94" y="17"/>
                    <a:pt x="95" y="17"/>
                    <a:pt x="96" y="17"/>
                  </a:cubicBezTo>
                  <a:cubicBezTo>
                    <a:pt x="99" y="18"/>
                    <a:pt x="102" y="18"/>
                    <a:pt x="105" y="18"/>
                  </a:cubicBezTo>
                  <a:cubicBezTo>
                    <a:pt x="105" y="18"/>
                    <a:pt x="106" y="18"/>
                    <a:pt x="107" y="18"/>
                  </a:cubicBezTo>
                  <a:cubicBezTo>
                    <a:pt x="107" y="18"/>
                    <a:pt x="107" y="18"/>
                    <a:pt x="107" y="18"/>
                  </a:cubicBezTo>
                  <a:cubicBezTo>
                    <a:pt x="107" y="18"/>
                    <a:pt x="108" y="18"/>
                    <a:pt x="108" y="18"/>
                  </a:cubicBezTo>
                  <a:cubicBezTo>
                    <a:pt x="108" y="18"/>
                    <a:pt x="108" y="18"/>
                    <a:pt x="108" y="18"/>
                  </a:cubicBezTo>
                  <a:cubicBezTo>
                    <a:pt x="108" y="18"/>
                    <a:pt x="108" y="18"/>
                    <a:pt x="109" y="18"/>
                  </a:cubicBezTo>
                  <a:cubicBezTo>
                    <a:pt x="109" y="18"/>
                    <a:pt x="109" y="18"/>
                    <a:pt x="109" y="18"/>
                  </a:cubicBezTo>
                  <a:cubicBezTo>
                    <a:pt x="109" y="18"/>
                    <a:pt x="109" y="18"/>
                    <a:pt x="109" y="18"/>
                  </a:cubicBezTo>
                  <a:cubicBezTo>
                    <a:pt x="109" y="18"/>
                    <a:pt x="109" y="18"/>
                    <a:pt x="109" y="18"/>
                  </a:cubicBezTo>
                  <a:cubicBezTo>
                    <a:pt x="109" y="18"/>
                    <a:pt x="109" y="18"/>
                    <a:pt x="109" y="18"/>
                  </a:cubicBezTo>
                  <a:cubicBezTo>
                    <a:pt x="109" y="18"/>
                    <a:pt x="109" y="17"/>
                    <a:pt x="109" y="17"/>
                  </a:cubicBezTo>
                  <a:cubicBezTo>
                    <a:pt x="109" y="17"/>
                    <a:pt x="109" y="17"/>
                    <a:pt x="110" y="17"/>
                  </a:cubicBezTo>
                  <a:cubicBezTo>
                    <a:pt x="110" y="17"/>
                    <a:pt x="110" y="17"/>
                    <a:pt x="110" y="17"/>
                  </a:cubicBezTo>
                  <a:cubicBezTo>
                    <a:pt x="110" y="17"/>
                    <a:pt x="110" y="17"/>
                    <a:pt x="110" y="17"/>
                  </a:cubicBezTo>
                  <a:cubicBezTo>
                    <a:pt x="110" y="16"/>
                    <a:pt x="110" y="16"/>
                    <a:pt x="110" y="16"/>
                  </a:cubicBezTo>
                  <a:cubicBezTo>
                    <a:pt x="110" y="16"/>
                    <a:pt x="110" y="16"/>
                    <a:pt x="110" y="16"/>
                  </a:cubicBezTo>
                  <a:cubicBezTo>
                    <a:pt x="110" y="16"/>
                    <a:pt x="110" y="16"/>
                    <a:pt x="110" y="16"/>
                  </a:cubicBezTo>
                  <a:cubicBezTo>
                    <a:pt x="110" y="16"/>
                    <a:pt x="110" y="16"/>
                    <a:pt x="110" y="16"/>
                  </a:cubicBezTo>
                  <a:cubicBezTo>
                    <a:pt x="110" y="15"/>
                    <a:pt x="110" y="14"/>
                    <a:pt x="110" y="13"/>
                  </a:cubicBezTo>
                  <a:cubicBezTo>
                    <a:pt x="110" y="13"/>
                    <a:pt x="110" y="13"/>
                    <a:pt x="110" y="13"/>
                  </a:cubicBezTo>
                  <a:cubicBezTo>
                    <a:pt x="110" y="13"/>
                    <a:pt x="110" y="13"/>
                    <a:pt x="110" y="13"/>
                  </a:cubicBezTo>
                  <a:cubicBezTo>
                    <a:pt x="110" y="13"/>
                    <a:pt x="110" y="13"/>
                    <a:pt x="110" y="13"/>
                  </a:cubicBezTo>
                  <a:cubicBezTo>
                    <a:pt x="110" y="12"/>
                    <a:pt x="110" y="12"/>
                    <a:pt x="110" y="12"/>
                  </a:cubicBezTo>
                  <a:cubicBezTo>
                    <a:pt x="110" y="12"/>
                    <a:pt x="110" y="12"/>
                    <a:pt x="110" y="12"/>
                  </a:cubicBezTo>
                  <a:cubicBezTo>
                    <a:pt x="110" y="12"/>
                    <a:pt x="110" y="12"/>
                    <a:pt x="110" y="12"/>
                  </a:cubicBezTo>
                  <a:cubicBezTo>
                    <a:pt x="110" y="12"/>
                    <a:pt x="110" y="12"/>
                    <a:pt x="110" y="12"/>
                  </a:cubicBezTo>
                  <a:cubicBezTo>
                    <a:pt x="110" y="11"/>
                    <a:pt x="110" y="11"/>
                    <a:pt x="110" y="11"/>
                  </a:cubicBezTo>
                  <a:cubicBezTo>
                    <a:pt x="110" y="11"/>
                    <a:pt x="110" y="11"/>
                    <a:pt x="110"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10"/>
                    <a:pt x="109" y="10"/>
                  </a:cubicBezTo>
                  <a:cubicBezTo>
                    <a:pt x="109" y="10"/>
                    <a:pt x="109" y="9"/>
                    <a:pt x="109" y="9"/>
                  </a:cubicBezTo>
                  <a:cubicBezTo>
                    <a:pt x="108" y="9"/>
                    <a:pt x="108" y="9"/>
                    <a:pt x="108" y="9"/>
                  </a:cubicBezTo>
                  <a:cubicBezTo>
                    <a:pt x="108" y="9"/>
                    <a:pt x="108" y="9"/>
                    <a:pt x="108" y="9"/>
                  </a:cubicBezTo>
                  <a:cubicBezTo>
                    <a:pt x="108" y="9"/>
                    <a:pt x="108" y="9"/>
                    <a:pt x="108" y="9"/>
                  </a:cubicBezTo>
                  <a:cubicBezTo>
                    <a:pt x="108" y="9"/>
                    <a:pt x="108" y="9"/>
                    <a:pt x="108" y="9"/>
                  </a:cubicBezTo>
                  <a:cubicBezTo>
                    <a:pt x="108" y="9"/>
                    <a:pt x="107" y="9"/>
                    <a:pt x="107" y="9"/>
                  </a:cubicBezTo>
                  <a:cubicBezTo>
                    <a:pt x="107" y="9"/>
                    <a:pt x="106" y="9"/>
                    <a:pt x="106" y="9"/>
                  </a:cubicBezTo>
                  <a:cubicBezTo>
                    <a:pt x="106" y="9"/>
                    <a:pt x="105" y="9"/>
                    <a:pt x="104" y="9"/>
                  </a:cubicBezTo>
                  <a:cubicBezTo>
                    <a:pt x="104" y="9"/>
                    <a:pt x="103" y="9"/>
                    <a:pt x="102" y="9"/>
                  </a:cubicBezTo>
                  <a:cubicBezTo>
                    <a:pt x="101" y="9"/>
                    <a:pt x="99" y="9"/>
                    <a:pt x="98" y="9"/>
                  </a:cubicBezTo>
                  <a:cubicBezTo>
                    <a:pt x="98" y="9"/>
                    <a:pt x="98" y="9"/>
                    <a:pt x="97" y="9"/>
                  </a:cubicBezTo>
                  <a:cubicBezTo>
                    <a:pt x="96" y="10"/>
                    <a:pt x="95" y="9"/>
                    <a:pt x="94" y="9"/>
                  </a:cubicBezTo>
                  <a:cubicBezTo>
                    <a:pt x="94" y="9"/>
                    <a:pt x="93" y="9"/>
                    <a:pt x="93" y="9"/>
                  </a:cubicBezTo>
                  <a:cubicBezTo>
                    <a:pt x="93" y="9"/>
                    <a:pt x="93" y="9"/>
                    <a:pt x="93" y="9"/>
                  </a:cubicBezTo>
                  <a:cubicBezTo>
                    <a:pt x="92" y="9"/>
                    <a:pt x="91" y="9"/>
                    <a:pt x="91" y="9"/>
                  </a:cubicBezTo>
                  <a:cubicBezTo>
                    <a:pt x="90" y="10"/>
                    <a:pt x="89" y="10"/>
                    <a:pt x="89" y="10"/>
                  </a:cubicBezTo>
                  <a:cubicBezTo>
                    <a:pt x="88" y="10"/>
                    <a:pt x="86" y="10"/>
                    <a:pt x="85" y="10"/>
                  </a:cubicBezTo>
                  <a:cubicBezTo>
                    <a:pt x="83" y="10"/>
                    <a:pt x="82" y="10"/>
                    <a:pt x="80" y="10"/>
                  </a:cubicBezTo>
                  <a:cubicBezTo>
                    <a:pt x="79" y="10"/>
                    <a:pt x="78" y="10"/>
                    <a:pt x="77" y="10"/>
                  </a:cubicBezTo>
                  <a:cubicBezTo>
                    <a:pt x="76" y="10"/>
                    <a:pt x="74" y="10"/>
                    <a:pt x="73" y="10"/>
                  </a:cubicBezTo>
                  <a:cubicBezTo>
                    <a:pt x="72" y="10"/>
                    <a:pt x="71" y="10"/>
                    <a:pt x="70" y="10"/>
                  </a:cubicBezTo>
                  <a:cubicBezTo>
                    <a:pt x="69" y="10"/>
                    <a:pt x="69" y="9"/>
                    <a:pt x="69" y="9"/>
                  </a:cubicBezTo>
                  <a:cubicBezTo>
                    <a:pt x="69" y="9"/>
                    <a:pt x="69" y="9"/>
                    <a:pt x="69" y="9"/>
                  </a:cubicBezTo>
                  <a:cubicBezTo>
                    <a:pt x="68" y="9"/>
                    <a:pt x="68" y="9"/>
                    <a:pt x="68" y="9"/>
                  </a:cubicBezTo>
                  <a:cubicBezTo>
                    <a:pt x="68" y="9"/>
                    <a:pt x="68" y="9"/>
                    <a:pt x="68" y="9"/>
                  </a:cubicBezTo>
                  <a:cubicBezTo>
                    <a:pt x="68" y="9"/>
                    <a:pt x="68" y="9"/>
                    <a:pt x="68" y="9"/>
                  </a:cubicBezTo>
                  <a:cubicBezTo>
                    <a:pt x="68" y="9"/>
                    <a:pt x="68" y="8"/>
                    <a:pt x="68" y="8"/>
                  </a:cubicBezTo>
                  <a:cubicBezTo>
                    <a:pt x="68" y="8"/>
                    <a:pt x="68" y="8"/>
                    <a:pt x="68" y="8"/>
                  </a:cubicBezTo>
                  <a:cubicBezTo>
                    <a:pt x="68" y="8"/>
                    <a:pt x="68" y="8"/>
                    <a:pt x="68" y="8"/>
                  </a:cubicBezTo>
                  <a:cubicBezTo>
                    <a:pt x="68" y="8"/>
                    <a:pt x="68" y="8"/>
                    <a:pt x="68" y="8"/>
                  </a:cubicBezTo>
                  <a:cubicBezTo>
                    <a:pt x="68" y="8"/>
                    <a:pt x="68" y="7"/>
                    <a:pt x="68" y="7"/>
                  </a:cubicBezTo>
                  <a:cubicBezTo>
                    <a:pt x="68" y="7"/>
                    <a:pt x="68" y="7"/>
                    <a:pt x="68" y="7"/>
                  </a:cubicBezTo>
                  <a:cubicBezTo>
                    <a:pt x="68" y="7"/>
                    <a:pt x="68" y="7"/>
                    <a:pt x="68" y="7"/>
                  </a:cubicBezTo>
                  <a:cubicBezTo>
                    <a:pt x="68" y="7"/>
                    <a:pt x="68" y="7"/>
                    <a:pt x="68" y="7"/>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6"/>
                    <a:pt x="68" y="6"/>
                    <a:pt x="68" y="6"/>
                  </a:cubicBezTo>
                  <a:cubicBezTo>
                    <a:pt x="68" y="5"/>
                    <a:pt x="68" y="5"/>
                    <a:pt x="68" y="4"/>
                  </a:cubicBezTo>
                  <a:cubicBezTo>
                    <a:pt x="69" y="4"/>
                    <a:pt x="69" y="3"/>
                    <a:pt x="69" y="3"/>
                  </a:cubicBezTo>
                  <a:cubicBezTo>
                    <a:pt x="69" y="3"/>
                    <a:pt x="69" y="3"/>
                    <a:pt x="68" y="3"/>
                  </a:cubicBezTo>
                  <a:cubicBezTo>
                    <a:pt x="68" y="3"/>
                    <a:pt x="68" y="3"/>
                    <a:pt x="68" y="2"/>
                  </a:cubicBezTo>
                  <a:cubicBezTo>
                    <a:pt x="68" y="2"/>
                    <a:pt x="68" y="2"/>
                    <a:pt x="68" y="2"/>
                  </a:cubicBezTo>
                  <a:cubicBezTo>
                    <a:pt x="68" y="2"/>
                    <a:pt x="68" y="2"/>
                    <a:pt x="68" y="2"/>
                  </a:cubicBezTo>
                  <a:cubicBezTo>
                    <a:pt x="68" y="2"/>
                    <a:pt x="68" y="2"/>
                    <a:pt x="68" y="1"/>
                  </a:cubicBezTo>
                  <a:cubicBezTo>
                    <a:pt x="68"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7" y="1"/>
                    <a:pt x="67" y="1"/>
                  </a:cubicBezTo>
                  <a:cubicBezTo>
                    <a:pt x="67" y="1"/>
                    <a:pt x="66" y="1"/>
                    <a:pt x="66" y="1"/>
                  </a:cubicBezTo>
                  <a:cubicBezTo>
                    <a:pt x="66" y="1"/>
                    <a:pt x="66" y="1"/>
                    <a:pt x="66" y="1"/>
                  </a:cubicBezTo>
                  <a:cubicBezTo>
                    <a:pt x="66" y="1"/>
                    <a:pt x="65" y="1"/>
                    <a:pt x="64" y="1"/>
                  </a:cubicBezTo>
                  <a:cubicBezTo>
                    <a:pt x="64" y="1"/>
                    <a:pt x="64" y="1"/>
                    <a:pt x="64" y="1"/>
                  </a:cubicBezTo>
                  <a:cubicBezTo>
                    <a:pt x="64" y="1"/>
                    <a:pt x="63" y="1"/>
                    <a:pt x="62" y="1"/>
                  </a:cubicBezTo>
                  <a:cubicBezTo>
                    <a:pt x="62" y="1"/>
                    <a:pt x="62" y="1"/>
                    <a:pt x="62" y="1"/>
                  </a:cubicBezTo>
                  <a:cubicBezTo>
                    <a:pt x="62" y="1"/>
                    <a:pt x="62" y="1"/>
                    <a:pt x="61" y="1"/>
                  </a:cubicBezTo>
                  <a:cubicBezTo>
                    <a:pt x="61" y="1"/>
                    <a:pt x="61" y="1"/>
                    <a:pt x="61" y="1"/>
                  </a:cubicBezTo>
                  <a:cubicBezTo>
                    <a:pt x="61" y="1"/>
                    <a:pt x="61" y="1"/>
                    <a:pt x="61" y="1"/>
                  </a:cubicBezTo>
                  <a:cubicBezTo>
                    <a:pt x="61" y="1"/>
                    <a:pt x="61" y="1"/>
                    <a:pt x="61" y="1"/>
                  </a:cubicBezTo>
                  <a:cubicBezTo>
                    <a:pt x="61" y="1"/>
                    <a:pt x="60" y="1"/>
                    <a:pt x="60" y="1"/>
                  </a:cubicBezTo>
                  <a:cubicBezTo>
                    <a:pt x="60" y="1"/>
                    <a:pt x="60" y="0"/>
                    <a:pt x="60" y="0"/>
                  </a:cubicBezTo>
                  <a:cubicBezTo>
                    <a:pt x="60" y="0"/>
                    <a:pt x="59" y="0"/>
                    <a:pt x="59" y="0"/>
                  </a:cubicBezTo>
                  <a:cubicBezTo>
                    <a:pt x="59" y="0"/>
                    <a:pt x="59" y="0"/>
                    <a:pt x="59" y="0"/>
                  </a:cubicBezTo>
                  <a:cubicBezTo>
                    <a:pt x="59" y="0"/>
                    <a:pt x="58" y="0"/>
                    <a:pt x="58" y="0"/>
                  </a:cubicBezTo>
                  <a:cubicBezTo>
                    <a:pt x="58" y="0"/>
                    <a:pt x="58" y="0"/>
                    <a:pt x="58" y="0"/>
                  </a:cubicBezTo>
                  <a:cubicBezTo>
                    <a:pt x="58" y="0"/>
                    <a:pt x="57" y="0"/>
                    <a:pt x="57" y="0"/>
                  </a:cubicBezTo>
                  <a:cubicBezTo>
                    <a:pt x="57" y="0"/>
                    <a:pt x="57" y="0"/>
                    <a:pt x="57" y="0"/>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5" y="2"/>
                    <a:pt x="55" y="4"/>
                    <a:pt x="55" y="5"/>
                  </a:cubicBezTo>
                  <a:cubicBezTo>
                    <a:pt x="55" y="6"/>
                    <a:pt x="55" y="6"/>
                    <a:pt x="55" y="7"/>
                  </a:cubicBezTo>
                  <a:cubicBezTo>
                    <a:pt x="55" y="7"/>
                    <a:pt x="56" y="8"/>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9"/>
                    <a:pt x="55" y="9"/>
                  </a:cubicBezTo>
                  <a:cubicBezTo>
                    <a:pt x="55" y="9"/>
                    <a:pt x="55" y="10"/>
                    <a:pt x="55" y="10"/>
                  </a:cubicBezTo>
                  <a:cubicBezTo>
                    <a:pt x="55" y="10"/>
                    <a:pt x="55" y="10"/>
                    <a:pt x="55" y="10"/>
                  </a:cubicBezTo>
                  <a:cubicBezTo>
                    <a:pt x="55" y="10"/>
                    <a:pt x="55" y="10"/>
                    <a:pt x="55" y="10"/>
                  </a:cubicBezTo>
                  <a:cubicBezTo>
                    <a:pt x="52" y="10"/>
                    <a:pt x="49" y="10"/>
                    <a:pt x="46" y="10"/>
                  </a:cubicBezTo>
                  <a:cubicBezTo>
                    <a:pt x="43" y="10"/>
                    <a:pt x="40" y="10"/>
                    <a:pt x="37" y="10"/>
                  </a:cubicBezTo>
                  <a:cubicBezTo>
                    <a:pt x="37" y="10"/>
                    <a:pt x="37" y="10"/>
                    <a:pt x="37" y="10"/>
                  </a:cubicBezTo>
                  <a:cubicBezTo>
                    <a:pt x="37" y="10"/>
                    <a:pt x="36" y="9"/>
                    <a:pt x="36" y="9"/>
                  </a:cubicBezTo>
                  <a:cubicBezTo>
                    <a:pt x="34" y="9"/>
                    <a:pt x="32" y="9"/>
                    <a:pt x="31" y="9"/>
                  </a:cubicBezTo>
                  <a:cubicBezTo>
                    <a:pt x="30" y="9"/>
                    <a:pt x="29" y="9"/>
                    <a:pt x="28" y="9"/>
                  </a:cubicBezTo>
                  <a:cubicBezTo>
                    <a:pt x="27" y="9"/>
                    <a:pt x="26" y="9"/>
                    <a:pt x="25" y="9"/>
                  </a:cubicBezTo>
                  <a:cubicBezTo>
                    <a:pt x="24" y="9"/>
                    <a:pt x="23" y="9"/>
                    <a:pt x="22" y="9"/>
                  </a:cubicBezTo>
                  <a:cubicBezTo>
                    <a:pt x="21" y="9"/>
                    <a:pt x="20" y="9"/>
                    <a:pt x="19" y="9"/>
                  </a:cubicBezTo>
                  <a:cubicBezTo>
                    <a:pt x="19" y="9"/>
                    <a:pt x="18" y="9"/>
                    <a:pt x="18" y="9"/>
                  </a:cubicBezTo>
                  <a:cubicBezTo>
                    <a:pt x="17" y="9"/>
                    <a:pt x="15" y="9"/>
                    <a:pt x="14" y="9"/>
                  </a:cubicBezTo>
                  <a:cubicBezTo>
                    <a:pt x="14" y="10"/>
                    <a:pt x="14" y="10"/>
                    <a:pt x="14" y="10"/>
                  </a:cubicBezTo>
                  <a:cubicBezTo>
                    <a:pt x="14" y="10"/>
                    <a:pt x="14" y="10"/>
                    <a:pt x="14" y="11"/>
                  </a:cubicBezTo>
                  <a:cubicBezTo>
                    <a:pt x="14" y="11"/>
                    <a:pt x="13" y="11"/>
                    <a:pt x="13" y="11"/>
                  </a:cubicBezTo>
                  <a:cubicBezTo>
                    <a:pt x="13" y="11"/>
                    <a:pt x="13" y="11"/>
                    <a:pt x="13" y="11"/>
                  </a:cubicBezTo>
                  <a:cubicBezTo>
                    <a:pt x="13" y="11"/>
                    <a:pt x="13" y="11"/>
                    <a:pt x="13" y="12"/>
                  </a:cubicBezTo>
                  <a:cubicBezTo>
                    <a:pt x="13" y="12"/>
                    <a:pt x="13" y="12"/>
                    <a:pt x="13" y="12"/>
                  </a:cubicBezTo>
                  <a:cubicBezTo>
                    <a:pt x="13" y="12"/>
                    <a:pt x="13" y="12"/>
                    <a:pt x="13" y="13"/>
                  </a:cubicBezTo>
                  <a:cubicBezTo>
                    <a:pt x="13" y="13"/>
                    <a:pt x="13" y="13"/>
                    <a:pt x="13" y="13"/>
                  </a:cubicBezTo>
                  <a:cubicBezTo>
                    <a:pt x="13" y="13"/>
                    <a:pt x="13" y="13"/>
                    <a:pt x="13" y="14"/>
                  </a:cubicBezTo>
                  <a:cubicBezTo>
                    <a:pt x="13" y="14"/>
                    <a:pt x="13" y="14"/>
                    <a:pt x="13" y="14"/>
                  </a:cubicBezTo>
                  <a:cubicBezTo>
                    <a:pt x="13" y="14"/>
                    <a:pt x="13" y="14"/>
                    <a:pt x="13" y="14"/>
                  </a:cubicBezTo>
                  <a:cubicBezTo>
                    <a:pt x="13" y="16"/>
                    <a:pt x="13" y="17"/>
                    <a:pt x="14" y="18"/>
                  </a:cubicBezTo>
                  <a:cubicBezTo>
                    <a:pt x="15" y="18"/>
                    <a:pt x="15" y="18"/>
                    <a:pt x="16" y="18"/>
                  </a:cubicBezTo>
                  <a:cubicBezTo>
                    <a:pt x="17" y="18"/>
                    <a:pt x="18" y="18"/>
                    <a:pt x="19" y="18"/>
                  </a:cubicBezTo>
                  <a:cubicBezTo>
                    <a:pt x="20" y="18"/>
                    <a:pt x="21" y="18"/>
                    <a:pt x="22" y="18"/>
                  </a:cubicBezTo>
                  <a:cubicBezTo>
                    <a:pt x="23" y="18"/>
                    <a:pt x="24" y="18"/>
                    <a:pt x="25" y="18"/>
                  </a:cubicBezTo>
                  <a:cubicBezTo>
                    <a:pt x="25" y="18"/>
                    <a:pt x="26" y="18"/>
                    <a:pt x="26" y="18"/>
                  </a:cubicBezTo>
                  <a:cubicBezTo>
                    <a:pt x="26" y="18"/>
                    <a:pt x="26" y="18"/>
                    <a:pt x="26" y="18"/>
                  </a:cubicBezTo>
                  <a:cubicBezTo>
                    <a:pt x="28" y="18"/>
                    <a:pt x="30" y="18"/>
                    <a:pt x="33" y="18"/>
                  </a:cubicBezTo>
                  <a:cubicBezTo>
                    <a:pt x="33" y="18"/>
                    <a:pt x="33" y="18"/>
                    <a:pt x="33" y="18"/>
                  </a:cubicBezTo>
                  <a:cubicBezTo>
                    <a:pt x="33" y="18"/>
                    <a:pt x="33" y="18"/>
                    <a:pt x="33" y="18"/>
                  </a:cubicBezTo>
                  <a:cubicBezTo>
                    <a:pt x="33" y="18"/>
                    <a:pt x="33" y="18"/>
                    <a:pt x="33" y="18"/>
                  </a:cubicBezTo>
                  <a:cubicBezTo>
                    <a:pt x="33" y="18"/>
                    <a:pt x="33" y="18"/>
                    <a:pt x="33" y="18"/>
                  </a:cubicBezTo>
                  <a:cubicBezTo>
                    <a:pt x="33" y="19"/>
                    <a:pt x="33" y="20"/>
                    <a:pt x="33" y="21"/>
                  </a:cubicBezTo>
                  <a:cubicBezTo>
                    <a:pt x="33" y="21"/>
                    <a:pt x="33" y="21"/>
                    <a:pt x="33" y="21"/>
                  </a:cubicBezTo>
                  <a:cubicBezTo>
                    <a:pt x="33" y="21"/>
                    <a:pt x="33" y="21"/>
                    <a:pt x="33" y="21"/>
                  </a:cubicBezTo>
                  <a:cubicBezTo>
                    <a:pt x="33" y="23"/>
                    <a:pt x="33" y="25"/>
                    <a:pt x="33" y="26"/>
                  </a:cubicBezTo>
                  <a:cubicBezTo>
                    <a:pt x="33" y="27"/>
                    <a:pt x="33" y="27"/>
                    <a:pt x="32" y="27"/>
                  </a:cubicBezTo>
                  <a:cubicBezTo>
                    <a:pt x="32" y="27"/>
                    <a:pt x="31" y="27"/>
                    <a:pt x="31" y="27"/>
                  </a:cubicBezTo>
                  <a:cubicBezTo>
                    <a:pt x="30" y="27"/>
                    <a:pt x="30" y="27"/>
                    <a:pt x="29" y="27"/>
                  </a:cubicBezTo>
                  <a:cubicBezTo>
                    <a:pt x="28" y="27"/>
                    <a:pt x="27" y="27"/>
                    <a:pt x="26" y="27"/>
                  </a:cubicBezTo>
                  <a:cubicBezTo>
                    <a:pt x="25" y="27"/>
                    <a:pt x="23" y="27"/>
                    <a:pt x="22" y="27"/>
                  </a:cubicBezTo>
                  <a:cubicBezTo>
                    <a:pt x="21" y="27"/>
                    <a:pt x="19" y="27"/>
                    <a:pt x="18" y="27"/>
                  </a:cubicBezTo>
                  <a:cubicBezTo>
                    <a:pt x="17" y="27"/>
                    <a:pt x="17" y="27"/>
                    <a:pt x="16" y="27"/>
                  </a:cubicBezTo>
                  <a:cubicBezTo>
                    <a:pt x="16" y="27"/>
                    <a:pt x="16" y="27"/>
                    <a:pt x="15" y="27"/>
                  </a:cubicBezTo>
                  <a:cubicBezTo>
                    <a:pt x="15" y="27"/>
                    <a:pt x="14" y="27"/>
                    <a:pt x="13" y="27"/>
                  </a:cubicBezTo>
                  <a:cubicBezTo>
                    <a:pt x="12" y="27"/>
                    <a:pt x="12" y="27"/>
                    <a:pt x="11" y="27"/>
                  </a:cubicBezTo>
                  <a:cubicBezTo>
                    <a:pt x="11" y="27"/>
                    <a:pt x="11" y="27"/>
                    <a:pt x="11" y="27"/>
                  </a:cubicBezTo>
                  <a:cubicBezTo>
                    <a:pt x="11" y="27"/>
                    <a:pt x="9" y="27"/>
                    <a:pt x="9" y="27"/>
                  </a:cubicBezTo>
                  <a:cubicBezTo>
                    <a:pt x="9" y="27"/>
                    <a:pt x="9" y="27"/>
                    <a:pt x="9" y="27"/>
                  </a:cubicBezTo>
                  <a:cubicBezTo>
                    <a:pt x="9" y="27"/>
                    <a:pt x="9" y="27"/>
                    <a:pt x="8" y="27"/>
                  </a:cubicBezTo>
                  <a:cubicBezTo>
                    <a:pt x="8" y="27"/>
                    <a:pt x="8" y="27"/>
                    <a:pt x="8" y="27"/>
                  </a:cubicBezTo>
                  <a:cubicBezTo>
                    <a:pt x="8" y="27"/>
                    <a:pt x="8" y="27"/>
                    <a:pt x="8" y="27"/>
                  </a:cubicBezTo>
                  <a:cubicBezTo>
                    <a:pt x="8" y="27"/>
                    <a:pt x="8" y="27"/>
                    <a:pt x="8" y="27"/>
                  </a:cubicBezTo>
                  <a:cubicBezTo>
                    <a:pt x="8" y="27"/>
                    <a:pt x="8" y="27"/>
                    <a:pt x="8" y="27"/>
                  </a:cubicBezTo>
                  <a:cubicBezTo>
                    <a:pt x="8" y="27"/>
                    <a:pt x="8" y="28"/>
                    <a:pt x="8" y="28"/>
                  </a:cubicBezTo>
                  <a:cubicBezTo>
                    <a:pt x="8" y="28"/>
                    <a:pt x="7" y="28"/>
                    <a:pt x="7" y="28"/>
                  </a:cubicBezTo>
                  <a:cubicBezTo>
                    <a:pt x="7" y="28"/>
                    <a:pt x="7" y="29"/>
                    <a:pt x="7" y="30"/>
                  </a:cubicBezTo>
                  <a:cubicBezTo>
                    <a:pt x="7" y="31"/>
                    <a:pt x="7" y="32"/>
                    <a:pt x="7" y="33"/>
                  </a:cubicBezTo>
                  <a:cubicBezTo>
                    <a:pt x="7" y="33"/>
                    <a:pt x="7" y="34"/>
                    <a:pt x="7" y="35"/>
                  </a:cubicBezTo>
                  <a:cubicBezTo>
                    <a:pt x="7" y="35"/>
                    <a:pt x="7" y="35"/>
                    <a:pt x="7" y="36"/>
                  </a:cubicBezTo>
                  <a:cubicBezTo>
                    <a:pt x="7" y="36"/>
                    <a:pt x="7" y="36"/>
                    <a:pt x="7" y="36"/>
                  </a:cubicBezTo>
                  <a:cubicBezTo>
                    <a:pt x="7" y="36"/>
                    <a:pt x="7" y="36"/>
                    <a:pt x="7" y="37"/>
                  </a:cubicBezTo>
                  <a:cubicBezTo>
                    <a:pt x="7" y="37"/>
                    <a:pt x="7" y="37"/>
                    <a:pt x="7" y="37"/>
                  </a:cubicBezTo>
                  <a:cubicBezTo>
                    <a:pt x="7" y="37"/>
                    <a:pt x="7" y="37"/>
                    <a:pt x="7" y="37"/>
                  </a:cubicBezTo>
                  <a:cubicBezTo>
                    <a:pt x="7" y="37"/>
                    <a:pt x="7" y="37"/>
                    <a:pt x="6" y="37"/>
                  </a:cubicBezTo>
                  <a:cubicBezTo>
                    <a:pt x="6" y="38"/>
                    <a:pt x="6" y="38"/>
                    <a:pt x="6" y="39"/>
                  </a:cubicBezTo>
                  <a:cubicBezTo>
                    <a:pt x="6" y="39"/>
                    <a:pt x="6" y="39"/>
                    <a:pt x="6" y="39"/>
                  </a:cubicBezTo>
                  <a:cubicBezTo>
                    <a:pt x="6" y="39"/>
                    <a:pt x="6" y="40"/>
                    <a:pt x="6" y="40"/>
                  </a:cubicBezTo>
                  <a:cubicBezTo>
                    <a:pt x="6" y="41"/>
                    <a:pt x="6" y="42"/>
                    <a:pt x="6" y="42"/>
                  </a:cubicBezTo>
                  <a:cubicBezTo>
                    <a:pt x="6" y="42"/>
                    <a:pt x="6" y="43"/>
                    <a:pt x="6" y="43"/>
                  </a:cubicBezTo>
                  <a:cubicBezTo>
                    <a:pt x="6" y="43"/>
                    <a:pt x="6" y="43"/>
                    <a:pt x="6" y="43"/>
                  </a:cubicBezTo>
                  <a:cubicBezTo>
                    <a:pt x="6" y="43"/>
                    <a:pt x="6" y="44"/>
                    <a:pt x="6" y="44"/>
                  </a:cubicBezTo>
                  <a:cubicBezTo>
                    <a:pt x="6" y="44"/>
                    <a:pt x="6" y="44"/>
                    <a:pt x="6" y="44"/>
                  </a:cubicBezTo>
                  <a:cubicBezTo>
                    <a:pt x="6" y="44"/>
                    <a:pt x="6" y="45"/>
                    <a:pt x="6" y="45"/>
                  </a:cubicBezTo>
                  <a:cubicBezTo>
                    <a:pt x="6" y="45"/>
                    <a:pt x="6" y="45"/>
                    <a:pt x="6" y="45"/>
                  </a:cubicBezTo>
                  <a:cubicBezTo>
                    <a:pt x="6" y="45"/>
                    <a:pt x="6" y="46"/>
                    <a:pt x="6" y="46"/>
                  </a:cubicBezTo>
                  <a:cubicBezTo>
                    <a:pt x="6" y="46"/>
                    <a:pt x="6" y="46"/>
                    <a:pt x="6" y="46"/>
                  </a:cubicBezTo>
                  <a:cubicBezTo>
                    <a:pt x="6" y="46"/>
                    <a:pt x="6" y="46"/>
                    <a:pt x="6" y="47"/>
                  </a:cubicBezTo>
                  <a:cubicBezTo>
                    <a:pt x="6" y="47"/>
                    <a:pt x="6" y="47"/>
                    <a:pt x="6" y="47"/>
                  </a:cubicBezTo>
                  <a:cubicBezTo>
                    <a:pt x="6" y="47"/>
                    <a:pt x="6" y="47"/>
                    <a:pt x="6" y="47"/>
                  </a:cubicBezTo>
                  <a:cubicBezTo>
                    <a:pt x="6" y="47"/>
                    <a:pt x="6" y="47"/>
                    <a:pt x="6" y="47"/>
                  </a:cubicBezTo>
                  <a:cubicBezTo>
                    <a:pt x="6" y="48"/>
                    <a:pt x="6" y="48"/>
                    <a:pt x="6" y="48"/>
                  </a:cubicBezTo>
                  <a:cubicBezTo>
                    <a:pt x="6" y="48"/>
                    <a:pt x="6" y="48"/>
                    <a:pt x="6" y="48"/>
                  </a:cubicBezTo>
                  <a:cubicBezTo>
                    <a:pt x="6" y="48"/>
                    <a:pt x="6" y="48"/>
                    <a:pt x="6" y="48"/>
                  </a:cubicBezTo>
                  <a:cubicBezTo>
                    <a:pt x="6" y="48"/>
                    <a:pt x="6" y="48"/>
                    <a:pt x="6" y="48"/>
                  </a:cubicBezTo>
                  <a:cubicBezTo>
                    <a:pt x="6" y="49"/>
                    <a:pt x="6" y="49"/>
                    <a:pt x="6" y="49"/>
                  </a:cubicBezTo>
                  <a:cubicBezTo>
                    <a:pt x="6" y="49"/>
                    <a:pt x="6" y="49"/>
                    <a:pt x="6" y="49"/>
                  </a:cubicBezTo>
                  <a:cubicBezTo>
                    <a:pt x="6" y="49"/>
                    <a:pt x="6" y="50"/>
                    <a:pt x="6" y="50"/>
                  </a:cubicBezTo>
                  <a:cubicBezTo>
                    <a:pt x="6" y="50"/>
                    <a:pt x="6" y="50"/>
                    <a:pt x="5" y="50"/>
                  </a:cubicBezTo>
                  <a:cubicBezTo>
                    <a:pt x="5" y="50"/>
                    <a:pt x="5" y="51"/>
                    <a:pt x="5" y="51"/>
                  </a:cubicBezTo>
                  <a:cubicBezTo>
                    <a:pt x="5" y="51"/>
                    <a:pt x="5" y="51"/>
                    <a:pt x="5" y="51"/>
                  </a:cubicBezTo>
                  <a:cubicBezTo>
                    <a:pt x="5" y="51"/>
                    <a:pt x="5" y="51"/>
                    <a:pt x="5" y="51"/>
                  </a:cubicBezTo>
                  <a:cubicBezTo>
                    <a:pt x="5" y="51"/>
                    <a:pt x="5" y="51"/>
                    <a:pt x="5" y="51"/>
                  </a:cubicBezTo>
                  <a:cubicBezTo>
                    <a:pt x="5" y="52"/>
                    <a:pt x="5" y="52"/>
                    <a:pt x="5" y="52"/>
                  </a:cubicBezTo>
                  <a:cubicBezTo>
                    <a:pt x="5" y="52"/>
                    <a:pt x="5" y="52"/>
                    <a:pt x="5" y="52"/>
                  </a:cubicBezTo>
                  <a:cubicBezTo>
                    <a:pt x="5" y="52"/>
                    <a:pt x="5" y="52"/>
                    <a:pt x="5" y="53"/>
                  </a:cubicBezTo>
                  <a:cubicBezTo>
                    <a:pt x="5" y="53"/>
                    <a:pt x="5" y="53"/>
                    <a:pt x="5" y="53"/>
                  </a:cubicBezTo>
                  <a:cubicBezTo>
                    <a:pt x="5" y="53"/>
                    <a:pt x="5" y="53"/>
                    <a:pt x="5" y="53"/>
                  </a:cubicBezTo>
                  <a:cubicBezTo>
                    <a:pt x="5" y="53"/>
                    <a:pt x="5" y="53"/>
                    <a:pt x="5" y="53"/>
                  </a:cubicBezTo>
                  <a:cubicBezTo>
                    <a:pt x="5" y="54"/>
                    <a:pt x="5" y="54"/>
                    <a:pt x="5" y="54"/>
                  </a:cubicBezTo>
                  <a:cubicBezTo>
                    <a:pt x="5" y="54"/>
                    <a:pt x="5" y="54"/>
                    <a:pt x="5" y="54"/>
                  </a:cubicBezTo>
                  <a:cubicBezTo>
                    <a:pt x="5" y="54"/>
                    <a:pt x="5" y="55"/>
                    <a:pt x="5" y="55"/>
                  </a:cubicBezTo>
                  <a:cubicBezTo>
                    <a:pt x="5" y="55"/>
                    <a:pt x="5" y="55"/>
                    <a:pt x="5" y="55"/>
                  </a:cubicBezTo>
                  <a:cubicBezTo>
                    <a:pt x="5" y="55"/>
                    <a:pt x="5" y="56"/>
                    <a:pt x="5" y="56"/>
                  </a:cubicBezTo>
                  <a:cubicBezTo>
                    <a:pt x="5" y="56"/>
                    <a:pt x="5" y="56"/>
                    <a:pt x="5" y="56"/>
                  </a:cubicBezTo>
                  <a:cubicBezTo>
                    <a:pt x="5" y="57"/>
                    <a:pt x="5" y="57"/>
                    <a:pt x="5" y="58"/>
                  </a:cubicBezTo>
                  <a:cubicBezTo>
                    <a:pt x="4" y="60"/>
                    <a:pt x="5" y="62"/>
                    <a:pt x="4" y="63"/>
                  </a:cubicBezTo>
                  <a:cubicBezTo>
                    <a:pt x="4" y="63"/>
                    <a:pt x="4" y="64"/>
                    <a:pt x="4" y="64"/>
                  </a:cubicBezTo>
                  <a:cubicBezTo>
                    <a:pt x="4" y="64"/>
                    <a:pt x="4" y="64"/>
                    <a:pt x="4" y="64"/>
                  </a:cubicBezTo>
                  <a:cubicBezTo>
                    <a:pt x="4" y="64"/>
                    <a:pt x="4" y="64"/>
                    <a:pt x="4" y="65"/>
                  </a:cubicBezTo>
                  <a:cubicBezTo>
                    <a:pt x="4" y="65"/>
                    <a:pt x="4" y="65"/>
                    <a:pt x="4" y="65"/>
                  </a:cubicBezTo>
                  <a:cubicBezTo>
                    <a:pt x="4" y="65"/>
                    <a:pt x="4" y="65"/>
                    <a:pt x="4" y="66"/>
                  </a:cubicBezTo>
                  <a:cubicBezTo>
                    <a:pt x="4" y="67"/>
                    <a:pt x="4" y="68"/>
                    <a:pt x="3" y="69"/>
                  </a:cubicBezTo>
                  <a:cubicBezTo>
                    <a:pt x="3" y="69"/>
                    <a:pt x="3" y="70"/>
                    <a:pt x="3" y="70"/>
                  </a:cubicBezTo>
                  <a:cubicBezTo>
                    <a:pt x="3" y="70"/>
                    <a:pt x="3" y="70"/>
                    <a:pt x="3" y="70"/>
                  </a:cubicBezTo>
                  <a:cubicBezTo>
                    <a:pt x="3" y="70"/>
                    <a:pt x="3" y="71"/>
                    <a:pt x="3" y="71"/>
                  </a:cubicBezTo>
                  <a:cubicBezTo>
                    <a:pt x="3" y="72"/>
                    <a:pt x="3" y="73"/>
                    <a:pt x="3" y="74"/>
                  </a:cubicBezTo>
                  <a:cubicBezTo>
                    <a:pt x="3" y="74"/>
                    <a:pt x="3" y="75"/>
                    <a:pt x="3" y="75"/>
                  </a:cubicBezTo>
                  <a:cubicBezTo>
                    <a:pt x="3" y="75"/>
                    <a:pt x="3" y="75"/>
                    <a:pt x="3" y="75"/>
                  </a:cubicBezTo>
                  <a:cubicBezTo>
                    <a:pt x="3" y="75"/>
                    <a:pt x="3" y="75"/>
                    <a:pt x="3" y="75"/>
                  </a:cubicBezTo>
                  <a:cubicBezTo>
                    <a:pt x="3" y="75"/>
                    <a:pt x="3" y="75"/>
                    <a:pt x="3" y="75"/>
                  </a:cubicBezTo>
                  <a:cubicBezTo>
                    <a:pt x="3" y="76"/>
                    <a:pt x="3" y="76"/>
                    <a:pt x="3" y="76"/>
                  </a:cubicBezTo>
                  <a:cubicBezTo>
                    <a:pt x="3" y="76"/>
                    <a:pt x="3" y="76"/>
                    <a:pt x="3" y="76"/>
                  </a:cubicBezTo>
                  <a:cubicBezTo>
                    <a:pt x="3" y="76"/>
                    <a:pt x="3" y="76"/>
                    <a:pt x="3" y="76"/>
                  </a:cubicBezTo>
                  <a:cubicBezTo>
                    <a:pt x="2" y="78"/>
                    <a:pt x="2" y="80"/>
                    <a:pt x="2" y="81"/>
                  </a:cubicBezTo>
                  <a:cubicBezTo>
                    <a:pt x="2" y="81"/>
                    <a:pt x="2" y="82"/>
                    <a:pt x="2" y="82"/>
                  </a:cubicBezTo>
                  <a:cubicBezTo>
                    <a:pt x="2" y="82"/>
                    <a:pt x="2" y="82"/>
                    <a:pt x="2" y="82"/>
                  </a:cubicBezTo>
                  <a:cubicBezTo>
                    <a:pt x="2" y="82"/>
                    <a:pt x="2" y="82"/>
                    <a:pt x="2" y="83"/>
                  </a:cubicBezTo>
                  <a:cubicBezTo>
                    <a:pt x="2" y="83"/>
                    <a:pt x="1" y="83"/>
                    <a:pt x="1" y="84"/>
                  </a:cubicBezTo>
                  <a:cubicBezTo>
                    <a:pt x="1" y="84"/>
                    <a:pt x="1" y="84"/>
                    <a:pt x="1" y="84"/>
                  </a:cubicBezTo>
                  <a:cubicBezTo>
                    <a:pt x="1" y="84"/>
                    <a:pt x="1" y="84"/>
                    <a:pt x="1" y="84"/>
                  </a:cubicBezTo>
                  <a:cubicBezTo>
                    <a:pt x="1" y="84"/>
                    <a:pt x="1" y="84"/>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5"/>
                  </a:cubicBezTo>
                  <a:cubicBezTo>
                    <a:pt x="1" y="85"/>
                    <a:pt x="1" y="85"/>
                    <a:pt x="1" y="86"/>
                  </a:cubicBezTo>
                  <a:cubicBezTo>
                    <a:pt x="1" y="86"/>
                    <a:pt x="1" y="86"/>
                    <a:pt x="1" y="86"/>
                  </a:cubicBezTo>
                  <a:cubicBezTo>
                    <a:pt x="1" y="86"/>
                    <a:pt x="1" y="86"/>
                    <a:pt x="1" y="86"/>
                  </a:cubicBezTo>
                  <a:cubicBezTo>
                    <a:pt x="1" y="87"/>
                    <a:pt x="1" y="88"/>
                    <a:pt x="0" y="89"/>
                  </a:cubicBezTo>
                  <a:cubicBezTo>
                    <a:pt x="0" y="89"/>
                    <a:pt x="0" y="89"/>
                    <a:pt x="0" y="90"/>
                  </a:cubicBezTo>
                  <a:cubicBezTo>
                    <a:pt x="0" y="90"/>
                    <a:pt x="0" y="91"/>
                    <a:pt x="0" y="92"/>
                  </a:cubicBezTo>
                  <a:cubicBezTo>
                    <a:pt x="0" y="92"/>
                    <a:pt x="0" y="92"/>
                    <a:pt x="0" y="92"/>
                  </a:cubicBezTo>
                  <a:cubicBezTo>
                    <a:pt x="0" y="92"/>
                    <a:pt x="0" y="92"/>
                    <a:pt x="0" y="92"/>
                  </a:cubicBezTo>
                  <a:cubicBezTo>
                    <a:pt x="0" y="92"/>
                    <a:pt x="0" y="93"/>
                    <a:pt x="1" y="93"/>
                  </a:cubicBezTo>
                  <a:cubicBezTo>
                    <a:pt x="1" y="93"/>
                    <a:pt x="1" y="93"/>
                    <a:pt x="1" y="93"/>
                  </a:cubicBezTo>
                  <a:cubicBezTo>
                    <a:pt x="1" y="93"/>
                    <a:pt x="1" y="93"/>
                    <a:pt x="1" y="93"/>
                  </a:cubicBezTo>
                  <a:cubicBezTo>
                    <a:pt x="1" y="93"/>
                    <a:pt x="1" y="93"/>
                    <a:pt x="2" y="93"/>
                  </a:cubicBezTo>
                  <a:cubicBezTo>
                    <a:pt x="2" y="93"/>
                    <a:pt x="2" y="93"/>
                    <a:pt x="2" y="93"/>
                  </a:cubicBezTo>
                  <a:cubicBezTo>
                    <a:pt x="2" y="94"/>
                    <a:pt x="4" y="94"/>
                    <a:pt x="5" y="94"/>
                  </a:cubicBezTo>
                  <a:cubicBezTo>
                    <a:pt x="6" y="94"/>
                    <a:pt x="7" y="94"/>
                    <a:pt x="9" y="94"/>
                  </a:cubicBezTo>
                  <a:cubicBezTo>
                    <a:pt x="9" y="94"/>
                    <a:pt x="10" y="94"/>
                    <a:pt x="11" y="93"/>
                  </a:cubicBezTo>
                  <a:cubicBezTo>
                    <a:pt x="11" y="93"/>
                    <a:pt x="11" y="93"/>
                    <a:pt x="11" y="93"/>
                  </a:cubicBezTo>
                  <a:cubicBezTo>
                    <a:pt x="11" y="93"/>
                    <a:pt x="11" y="93"/>
                    <a:pt x="11"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2" y="93"/>
                  </a:cubicBezTo>
                  <a:cubicBezTo>
                    <a:pt x="12" y="93"/>
                    <a:pt x="12"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3"/>
                    <a:pt x="13" y="93"/>
                    <a:pt x="13" y="93"/>
                  </a:cubicBezTo>
                  <a:cubicBezTo>
                    <a:pt x="13" y="92"/>
                    <a:pt x="14" y="92"/>
                    <a:pt x="14" y="92"/>
                  </a:cubicBezTo>
                  <a:cubicBezTo>
                    <a:pt x="14" y="92"/>
                    <a:pt x="14" y="92"/>
                    <a:pt x="14" y="92"/>
                  </a:cubicBezTo>
                  <a:cubicBezTo>
                    <a:pt x="14" y="92"/>
                    <a:pt x="14" y="92"/>
                    <a:pt x="14" y="92"/>
                  </a:cubicBezTo>
                  <a:cubicBezTo>
                    <a:pt x="14" y="92"/>
                    <a:pt x="14" y="92"/>
                    <a:pt x="14" y="92"/>
                  </a:cubicBezTo>
                  <a:cubicBezTo>
                    <a:pt x="14" y="92"/>
                    <a:pt x="14" y="92"/>
                    <a:pt x="14" y="92"/>
                  </a:cubicBezTo>
                  <a:cubicBezTo>
                    <a:pt x="14" y="92"/>
                    <a:pt x="14" y="92"/>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0"/>
                    <a:pt x="14" y="90"/>
                    <a:pt x="14" y="90"/>
                  </a:cubicBezTo>
                  <a:cubicBezTo>
                    <a:pt x="14" y="90"/>
                    <a:pt x="14" y="90"/>
                    <a:pt x="14" y="90"/>
                  </a:cubicBezTo>
                  <a:cubicBezTo>
                    <a:pt x="14" y="90"/>
                    <a:pt x="14" y="90"/>
                    <a:pt x="14" y="90"/>
                  </a:cubicBezTo>
                  <a:cubicBezTo>
                    <a:pt x="14" y="90"/>
                    <a:pt x="15" y="90"/>
                    <a:pt x="15" y="90"/>
                  </a:cubicBezTo>
                  <a:cubicBezTo>
                    <a:pt x="15" y="90"/>
                    <a:pt x="15" y="90"/>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9"/>
                    <a:pt x="15" y="89"/>
                  </a:cubicBezTo>
                  <a:cubicBezTo>
                    <a:pt x="15" y="89"/>
                    <a:pt x="15" y="88"/>
                    <a:pt x="15" y="88"/>
                  </a:cubicBezTo>
                  <a:cubicBezTo>
                    <a:pt x="15" y="88"/>
                    <a:pt x="15" y="88"/>
                    <a:pt x="15" y="88"/>
                  </a:cubicBezTo>
                  <a:cubicBezTo>
                    <a:pt x="15" y="88"/>
                    <a:pt x="15" y="88"/>
                    <a:pt x="15" y="88"/>
                  </a:cubicBezTo>
                  <a:cubicBezTo>
                    <a:pt x="15" y="88"/>
                    <a:pt x="15" y="88"/>
                    <a:pt x="15" y="88"/>
                  </a:cubicBezTo>
                  <a:cubicBezTo>
                    <a:pt x="15" y="88"/>
                    <a:pt x="15" y="87"/>
                    <a:pt x="15" y="87"/>
                  </a:cubicBezTo>
                  <a:cubicBezTo>
                    <a:pt x="15" y="87"/>
                    <a:pt x="15" y="87"/>
                    <a:pt x="15" y="87"/>
                  </a:cubicBezTo>
                  <a:cubicBezTo>
                    <a:pt x="15" y="87"/>
                    <a:pt x="15" y="86"/>
                    <a:pt x="15" y="86"/>
                  </a:cubicBezTo>
                  <a:cubicBezTo>
                    <a:pt x="15" y="86"/>
                    <a:pt x="15" y="86"/>
                    <a:pt x="15" y="86"/>
                  </a:cubicBezTo>
                  <a:cubicBezTo>
                    <a:pt x="15" y="86"/>
                    <a:pt x="15" y="86"/>
                    <a:pt x="15" y="86"/>
                  </a:cubicBezTo>
                  <a:cubicBezTo>
                    <a:pt x="15" y="86"/>
                    <a:pt x="15" y="86"/>
                    <a:pt x="15" y="86"/>
                  </a:cubicBezTo>
                  <a:cubicBezTo>
                    <a:pt x="15" y="85"/>
                    <a:pt x="15" y="85"/>
                    <a:pt x="15" y="85"/>
                  </a:cubicBezTo>
                  <a:cubicBezTo>
                    <a:pt x="15" y="85"/>
                    <a:pt x="15" y="85"/>
                    <a:pt x="15" y="85"/>
                  </a:cubicBezTo>
                  <a:cubicBezTo>
                    <a:pt x="15" y="85"/>
                    <a:pt x="15" y="84"/>
                    <a:pt x="15" y="84"/>
                  </a:cubicBezTo>
                  <a:cubicBezTo>
                    <a:pt x="15" y="84"/>
                    <a:pt x="15" y="84"/>
                    <a:pt x="15" y="84"/>
                  </a:cubicBezTo>
                  <a:cubicBezTo>
                    <a:pt x="16" y="83"/>
                    <a:pt x="16" y="83"/>
                    <a:pt x="16" y="82"/>
                  </a:cubicBezTo>
                  <a:cubicBezTo>
                    <a:pt x="16" y="81"/>
                    <a:pt x="16" y="80"/>
                    <a:pt x="16" y="79"/>
                  </a:cubicBezTo>
                  <a:cubicBezTo>
                    <a:pt x="16" y="78"/>
                    <a:pt x="16" y="78"/>
                    <a:pt x="16" y="78"/>
                  </a:cubicBezTo>
                  <a:cubicBezTo>
                    <a:pt x="16" y="78"/>
                    <a:pt x="16" y="78"/>
                    <a:pt x="16" y="78"/>
                  </a:cubicBezTo>
                  <a:cubicBezTo>
                    <a:pt x="16" y="78"/>
                    <a:pt x="16" y="77"/>
                    <a:pt x="16" y="77"/>
                  </a:cubicBezTo>
                  <a:cubicBezTo>
                    <a:pt x="16" y="77"/>
                    <a:pt x="16" y="77"/>
                    <a:pt x="16" y="77"/>
                  </a:cubicBezTo>
                  <a:cubicBezTo>
                    <a:pt x="16" y="77"/>
                    <a:pt x="16" y="76"/>
                    <a:pt x="16" y="76"/>
                  </a:cubicBezTo>
                  <a:cubicBezTo>
                    <a:pt x="16" y="76"/>
                    <a:pt x="16" y="76"/>
                    <a:pt x="16" y="76"/>
                  </a:cubicBezTo>
                  <a:cubicBezTo>
                    <a:pt x="16" y="76"/>
                    <a:pt x="16" y="76"/>
                    <a:pt x="16" y="75"/>
                  </a:cubicBezTo>
                  <a:cubicBezTo>
                    <a:pt x="16" y="75"/>
                    <a:pt x="16" y="75"/>
                    <a:pt x="16" y="75"/>
                  </a:cubicBezTo>
                  <a:cubicBezTo>
                    <a:pt x="16" y="75"/>
                    <a:pt x="16" y="75"/>
                    <a:pt x="16" y="74"/>
                  </a:cubicBezTo>
                  <a:cubicBezTo>
                    <a:pt x="16" y="74"/>
                    <a:pt x="16" y="74"/>
                    <a:pt x="16" y="74"/>
                  </a:cubicBezTo>
                  <a:cubicBezTo>
                    <a:pt x="16" y="74"/>
                    <a:pt x="16" y="74"/>
                    <a:pt x="16" y="73"/>
                  </a:cubicBezTo>
                  <a:cubicBezTo>
                    <a:pt x="17" y="73"/>
                    <a:pt x="17" y="73"/>
                    <a:pt x="17" y="73"/>
                  </a:cubicBezTo>
                  <a:cubicBezTo>
                    <a:pt x="17" y="73"/>
                    <a:pt x="17" y="73"/>
                    <a:pt x="17" y="72"/>
                  </a:cubicBezTo>
                  <a:cubicBezTo>
                    <a:pt x="17" y="72"/>
                    <a:pt x="17" y="72"/>
                    <a:pt x="17" y="72"/>
                  </a:cubicBezTo>
                  <a:cubicBezTo>
                    <a:pt x="17" y="72"/>
                    <a:pt x="17" y="72"/>
                    <a:pt x="17" y="72"/>
                  </a:cubicBezTo>
                  <a:cubicBezTo>
                    <a:pt x="17" y="72"/>
                    <a:pt x="17" y="72"/>
                    <a:pt x="17" y="72"/>
                  </a:cubicBezTo>
                  <a:cubicBezTo>
                    <a:pt x="17" y="71"/>
                    <a:pt x="17" y="71"/>
                    <a:pt x="17" y="71"/>
                  </a:cubicBezTo>
                  <a:cubicBezTo>
                    <a:pt x="17" y="71"/>
                    <a:pt x="17" y="71"/>
                    <a:pt x="17" y="71"/>
                  </a:cubicBezTo>
                  <a:cubicBezTo>
                    <a:pt x="17" y="70"/>
                    <a:pt x="17" y="70"/>
                    <a:pt x="17" y="70"/>
                  </a:cubicBezTo>
                  <a:cubicBezTo>
                    <a:pt x="17" y="70"/>
                    <a:pt x="17" y="70"/>
                    <a:pt x="17" y="70"/>
                  </a:cubicBezTo>
                  <a:cubicBezTo>
                    <a:pt x="17" y="70"/>
                    <a:pt x="17" y="69"/>
                    <a:pt x="17" y="69"/>
                  </a:cubicBezTo>
                  <a:cubicBezTo>
                    <a:pt x="17" y="69"/>
                    <a:pt x="17" y="68"/>
                    <a:pt x="17" y="68"/>
                  </a:cubicBezTo>
                  <a:cubicBezTo>
                    <a:pt x="17" y="68"/>
                    <a:pt x="17" y="68"/>
                    <a:pt x="17" y="68"/>
                  </a:cubicBezTo>
                  <a:cubicBezTo>
                    <a:pt x="17" y="67"/>
                    <a:pt x="17" y="67"/>
                    <a:pt x="17" y="67"/>
                  </a:cubicBezTo>
                  <a:cubicBezTo>
                    <a:pt x="17" y="67"/>
                    <a:pt x="17" y="67"/>
                    <a:pt x="17" y="67"/>
                  </a:cubicBezTo>
                  <a:cubicBezTo>
                    <a:pt x="17" y="67"/>
                    <a:pt x="17" y="66"/>
                    <a:pt x="17" y="66"/>
                  </a:cubicBezTo>
                  <a:cubicBezTo>
                    <a:pt x="17" y="66"/>
                    <a:pt x="17" y="66"/>
                    <a:pt x="17" y="66"/>
                  </a:cubicBezTo>
                  <a:cubicBezTo>
                    <a:pt x="17" y="65"/>
                    <a:pt x="17" y="65"/>
                    <a:pt x="17" y="65"/>
                  </a:cubicBezTo>
                  <a:cubicBezTo>
                    <a:pt x="17" y="65"/>
                    <a:pt x="17" y="65"/>
                    <a:pt x="17" y="65"/>
                  </a:cubicBezTo>
                  <a:cubicBezTo>
                    <a:pt x="17" y="65"/>
                    <a:pt x="17" y="64"/>
                    <a:pt x="17" y="64"/>
                  </a:cubicBezTo>
                  <a:cubicBezTo>
                    <a:pt x="17" y="64"/>
                    <a:pt x="17" y="64"/>
                    <a:pt x="17" y="64"/>
                  </a:cubicBezTo>
                  <a:cubicBezTo>
                    <a:pt x="17" y="63"/>
                    <a:pt x="17" y="63"/>
                    <a:pt x="17" y="63"/>
                  </a:cubicBezTo>
                  <a:cubicBezTo>
                    <a:pt x="18" y="62"/>
                    <a:pt x="17" y="61"/>
                    <a:pt x="18" y="60"/>
                  </a:cubicBezTo>
                  <a:cubicBezTo>
                    <a:pt x="18" y="59"/>
                    <a:pt x="18" y="59"/>
                    <a:pt x="18" y="59"/>
                  </a:cubicBezTo>
                  <a:cubicBezTo>
                    <a:pt x="18" y="59"/>
                    <a:pt x="18" y="59"/>
                    <a:pt x="18" y="59"/>
                  </a:cubicBezTo>
                  <a:cubicBezTo>
                    <a:pt x="18" y="58"/>
                    <a:pt x="18" y="58"/>
                    <a:pt x="18" y="58"/>
                  </a:cubicBezTo>
                  <a:cubicBezTo>
                    <a:pt x="18" y="58"/>
                    <a:pt x="18" y="58"/>
                    <a:pt x="18" y="58"/>
                  </a:cubicBezTo>
                  <a:cubicBezTo>
                    <a:pt x="18" y="57"/>
                    <a:pt x="18" y="57"/>
                    <a:pt x="18" y="57"/>
                  </a:cubicBezTo>
                  <a:cubicBezTo>
                    <a:pt x="18" y="57"/>
                    <a:pt x="18" y="57"/>
                    <a:pt x="18" y="57"/>
                  </a:cubicBezTo>
                  <a:cubicBezTo>
                    <a:pt x="18" y="56"/>
                    <a:pt x="18" y="56"/>
                    <a:pt x="18" y="55"/>
                  </a:cubicBezTo>
                  <a:cubicBezTo>
                    <a:pt x="18" y="55"/>
                    <a:pt x="18" y="55"/>
                    <a:pt x="18" y="55"/>
                  </a:cubicBezTo>
                  <a:cubicBezTo>
                    <a:pt x="18" y="55"/>
                    <a:pt x="18" y="55"/>
                    <a:pt x="18" y="55"/>
                  </a:cubicBezTo>
                  <a:cubicBezTo>
                    <a:pt x="18" y="55"/>
                    <a:pt x="18" y="55"/>
                    <a:pt x="18" y="55"/>
                  </a:cubicBezTo>
                  <a:cubicBezTo>
                    <a:pt x="18" y="54"/>
                    <a:pt x="18" y="54"/>
                    <a:pt x="18" y="54"/>
                  </a:cubicBezTo>
                  <a:cubicBezTo>
                    <a:pt x="18" y="53"/>
                    <a:pt x="18" y="53"/>
                    <a:pt x="18" y="52"/>
                  </a:cubicBezTo>
                  <a:cubicBezTo>
                    <a:pt x="18" y="52"/>
                    <a:pt x="18" y="52"/>
                    <a:pt x="18" y="52"/>
                  </a:cubicBezTo>
                  <a:cubicBezTo>
                    <a:pt x="18" y="52"/>
                    <a:pt x="18" y="51"/>
                    <a:pt x="18" y="51"/>
                  </a:cubicBezTo>
                  <a:cubicBezTo>
                    <a:pt x="18" y="51"/>
                    <a:pt x="18" y="51"/>
                    <a:pt x="18" y="51"/>
                  </a:cubicBezTo>
                  <a:cubicBezTo>
                    <a:pt x="18" y="50"/>
                    <a:pt x="18" y="49"/>
                    <a:pt x="18"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3" name="Freeform 11"/>
            <p:cNvSpPr>
              <a:spLocks/>
            </p:cNvSpPr>
            <p:nvPr/>
          </p:nvSpPr>
          <p:spPr bwMode="auto">
            <a:xfrm>
              <a:off x="3746500" y="3246438"/>
              <a:ext cx="273050" cy="363537"/>
            </a:xfrm>
            <a:custGeom>
              <a:avLst/>
              <a:gdLst>
                <a:gd name="T0" fmla="*/ 62 w 73"/>
                <a:gd name="T1" fmla="*/ 64 h 97"/>
                <a:gd name="T2" fmla="*/ 65 w 73"/>
                <a:gd name="T3" fmla="*/ 64 h 97"/>
                <a:gd name="T4" fmla="*/ 69 w 73"/>
                <a:gd name="T5" fmla="*/ 61 h 97"/>
                <a:gd name="T6" fmla="*/ 72 w 73"/>
                <a:gd name="T7" fmla="*/ 58 h 97"/>
                <a:gd name="T8" fmla="*/ 69 w 73"/>
                <a:gd name="T9" fmla="*/ 53 h 97"/>
                <a:gd name="T10" fmla="*/ 62 w 73"/>
                <a:gd name="T11" fmla="*/ 47 h 97"/>
                <a:gd name="T12" fmla="*/ 53 w 73"/>
                <a:gd name="T13" fmla="*/ 37 h 97"/>
                <a:gd name="T14" fmla="*/ 51 w 73"/>
                <a:gd name="T15" fmla="*/ 34 h 97"/>
                <a:gd name="T16" fmla="*/ 49 w 73"/>
                <a:gd name="T17" fmla="*/ 32 h 97"/>
                <a:gd name="T18" fmla="*/ 48 w 73"/>
                <a:gd name="T19" fmla="*/ 30 h 97"/>
                <a:gd name="T20" fmla="*/ 69 w 73"/>
                <a:gd name="T21" fmla="*/ 29 h 97"/>
                <a:gd name="T22" fmla="*/ 70 w 73"/>
                <a:gd name="T23" fmla="*/ 21 h 97"/>
                <a:gd name="T24" fmla="*/ 55 w 73"/>
                <a:gd name="T25" fmla="*/ 19 h 97"/>
                <a:gd name="T26" fmla="*/ 49 w 73"/>
                <a:gd name="T27" fmla="*/ 11 h 97"/>
                <a:gd name="T28" fmla="*/ 49 w 73"/>
                <a:gd name="T29" fmla="*/ 2 h 97"/>
                <a:gd name="T30" fmla="*/ 37 w 73"/>
                <a:gd name="T31" fmla="*/ 1 h 97"/>
                <a:gd name="T32" fmla="*/ 22 w 73"/>
                <a:gd name="T33" fmla="*/ 19 h 97"/>
                <a:gd name="T34" fmla="*/ 11 w 73"/>
                <a:gd name="T35" fmla="*/ 20 h 97"/>
                <a:gd name="T36" fmla="*/ 13 w 73"/>
                <a:gd name="T37" fmla="*/ 30 h 97"/>
                <a:gd name="T38" fmla="*/ 31 w 73"/>
                <a:gd name="T39" fmla="*/ 31 h 97"/>
                <a:gd name="T40" fmla="*/ 30 w 73"/>
                <a:gd name="T41" fmla="*/ 34 h 97"/>
                <a:gd name="T42" fmla="*/ 29 w 73"/>
                <a:gd name="T43" fmla="*/ 36 h 97"/>
                <a:gd name="T44" fmla="*/ 28 w 73"/>
                <a:gd name="T45" fmla="*/ 39 h 97"/>
                <a:gd name="T46" fmla="*/ 27 w 73"/>
                <a:gd name="T47" fmla="*/ 41 h 97"/>
                <a:gd name="T48" fmla="*/ 26 w 73"/>
                <a:gd name="T49" fmla="*/ 43 h 97"/>
                <a:gd name="T50" fmla="*/ 24 w 73"/>
                <a:gd name="T51" fmla="*/ 46 h 97"/>
                <a:gd name="T52" fmla="*/ 23 w 73"/>
                <a:gd name="T53" fmla="*/ 49 h 97"/>
                <a:gd name="T54" fmla="*/ 21 w 73"/>
                <a:gd name="T55" fmla="*/ 52 h 97"/>
                <a:gd name="T56" fmla="*/ 19 w 73"/>
                <a:gd name="T57" fmla="*/ 55 h 97"/>
                <a:gd name="T58" fmla="*/ 17 w 73"/>
                <a:gd name="T59" fmla="*/ 58 h 97"/>
                <a:gd name="T60" fmla="*/ 14 w 73"/>
                <a:gd name="T61" fmla="*/ 61 h 97"/>
                <a:gd name="T62" fmla="*/ 11 w 73"/>
                <a:gd name="T63" fmla="*/ 65 h 97"/>
                <a:gd name="T64" fmla="*/ 4 w 73"/>
                <a:gd name="T65" fmla="*/ 72 h 97"/>
                <a:gd name="T66" fmla="*/ 1 w 73"/>
                <a:gd name="T67" fmla="*/ 75 h 97"/>
                <a:gd name="T68" fmla="*/ 3 w 73"/>
                <a:gd name="T69" fmla="*/ 78 h 97"/>
                <a:gd name="T70" fmla="*/ 6 w 73"/>
                <a:gd name="T71" fmla="*/ 79 h 97"/>
                <a:gd name="T72" fmla="*/ 8 w 73"/>
                <a:gd name="T73" fmla="*/ 80 h 97"/>
                <a:gd name="T74" fmla="*/ 13 w 73"/>
                <a:gd name="T75" fmla="*/ 80 h 97"/>
                <a:gd name="T76" fmla="*/ 16 w 73"/>
                <a:gd name="T77" fmla="*/ 76 h 97"/>
                <a:gd name="T78" fmla="*/ 18 w 73"/>
                <a:gd name="T79" fmla="*/ 73 h 97"/>
                <a:gd name="T80" fmla="*/ 20 w 73"/>
                <a:gd name="T81" fmla="*/ 71 h 97"/>
                <a:gd name="T82" fmla="*/ 22 w 73"/>
                <a:gd name="T83" fmla="*/ 68 h 97"/>
                <a:gd name="T84" fmla="*/ 24 w 73"/>
                <a:gd name="T85" fmla="*/ 65 h 97"/>
                <a:gd name="T86" fmla="*/ 25 w 73"/>
                <a:gd name="T87" fmla="*/ 62 h 97"/>
                <a:gd name="T88" fmla="*/ 27 w 73"/>
                <a:gd name="T89" fmla="*/ 60 h 97"/>
                <a:gd name="T90" fmla="*/ 28 w 73"/>
                <a:gd name="T91" fmla="*/ 57 h 97"/>
                <a:gd name="T92" fmla="*/ 30 w 73"/>
                <a:gd name="T93" fmla="*/ 55 h 97"/>
                <a:gd name="T94" fmla="*/ 31 w 73"/>
                <a:gd name="T95" fmla="*/ 53 h 97"/>
                <a:gd name="T96" fmla="*/ 33 w 73"/>
                <a:gd name="T97" fmla="*/ 50 h 97"/>
                <a:gd name="T98" fmla="*/ 34 w 73"/>
                <a:gd name="T99" fmla="*/ 52 h 97"/>
                <a:gd name="T100" fmla="*/ 33 w 73"/>
                <a:gd name="T101" fmla="*/ 67 h 97"/>
                <a:gd name="T102" fmla="*/ 32 w 73"/>
                <a:gd name="T103" fmla="*/ 73 h 97"/>
                <a:gd name="T104" fmla="*/ 31 w 73"/>
                <a:gd name="T105" fmla="*/ 82 h 97"/>
                <a:gd name="T106" fmla="*/ 38 w 73"/>
                <a:gd name="T107" fmla="*/ 97 h 97"/>
                <a:gd name="T108" fmla="*/ 45 w 73"/>
                <a:gd name="T109" fmla="*/ 81 h 97"/>
                <a:gd name="T110" fmla="*/ 46 w 73"/>
                <a:gd name="T111" fmla="*/ 63 h 97"/>
                <a:gd name="T112" fmla="*/ 47 w 73"/>
                <a:gd name="T113" fmla="*/ 49 h 97"/>
                <a:gd name="T114" fmla="*/ 49 w 73"/>
                <a:gd name="T115" fmla="*/ 49 h 97"/>
                <a:gd name="T116" fmla="*/ 51 w 73"/>
                <a:gd name="T117" fmla="*/ 51 h 97"/>
                <a:gd name="T118" fmla="*/ 53 w 73"/>
                <a:gd name="T119" fmla="*/ 54 h 97"/>
                <a:gd name="T120" fmla="*/ 55 w 73"/>
                <a:gd name="T121" fmla="*/ 57 h 97"/>
                <a:gd name="T122" fmla="*/ 57 w 73"/>
                <a:gd name="T123" fmla="*/ 6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 h="97">
                  <a:moveTo>
                    <a:pt x="58" y="60"/>
                  </a:moveTo>
                  <a:cubicBezTo>
                    <a:pt x="58" y="60"/>
                    <a:pt x="58" y="60"/>
                    <a:pt x="58" y="60"/>
                  </a:cubicBezTo>
                  <a:cubicBezTo>
                    <a:pt x="58" y="61"/>
                    <a:pt x="58" y="61"/>
                    <a:pt x="58" y="61"/>
                  </a:cubicBezTo>
                  <a:cubicBezTo>
                    <a:pt x="58" y="61"/>
                    <a:pt x="58" y="61"/>
                    <a:pt x="58" y="61"/>
                  </a:cubicBezTo>
                  <a:cubicBezTo>
                    <a:pt x="59" y="61"/>
                    <a:pt x="59" y="62"/>
                    <a:pt x="59" y="62"/>
                  </a:cubicBezTo>
                  <a:cubicBezTo>
                    <a:pt x="60" y="62"/>
                    <a:pt x="60" y="63"/>
                    <a:pt x="60" y="63"/>
                  </a:cubicBezTo>
                  <a:cubicBezTo>
                    <a:pt x="60" y="63"/>
                    <a:pt x="60" y="63"/>
                    <a:pt x="60" y="63"/>
                  </a:cubicBezTo>
                  <a:cubicBezTo>
                    <a:pt x="60" y="63"/>
                    <a:pt x="60" y="63"/>
                    <a:pt x="61" y="63"/>
                  </a:cubicBezTo>
                  <a:cubicBezTo>
                    <a:pt x="61" y="63"/>
                    <a:pt x="61" y="63"/>
                    <a:pt x="61" y="63"/>
                  </a:cubicBezTo>
                  <a:cubicBezTo>
                    <a:pt x="61" y="63"/>
                    <a:pt x="61" y="63"/>
                    <a:pt x="61" y="63"/>
                  </a:cubicBezTo>
                  <a:cubicBezTo>
                    <a:pt x="61" y="63"/>
                    <a:pt x="61" y="63"/>
                    <a:pt x="61" y="63"/>
                  </a:cubicBezTo>
                  <a:cubicBezTo>
                    <a:pt x="61" y="64"/>
                    <a:pt x="61" y="64"/>
                    <a:pt x="61" y="64"/>
                  </a:cubicBezTo>
                  <a:cubicBezTo>
                    <a:pt x="61" y="64"/>
                    <a:pt x="61" y="64"/>
                    <a:pt x="61" y="64"/>
                  </a:cubicBezTo>
                  <a:cubicBezTo>
                    <a:pt x="61"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4"/>
                    <a:pt x="62" y="64"/>
                    <a:pt x="62" y="64"/>
                  </a:cubicBezTo>
                  <a:cubicBezTo>
                    <a:pt x="62" y="65"/>
                    <a:pt x="62" y="65"/>
                    <a:pt x="62" y="65"/>
                  </a:cubicBezTo>
                  <a:cubicBezTo>
                    <a:pt x="63" y="65"/>
                    <a:pt x="63" y="65"/>
                    <a:pt x="63" y="65"/>
                  </a:cubicBezTo>
                  <a:cubicBezTo>
                    <a:pt x="63" y="65"/>
                    <a:pt x="63" y="65"/>
                    <a:pt x="63" y="65"/>
                  </a:cubicBezTo>
                  <a:cubicBezTo>
                    <a:pt x="63" y="65"/>
                    <a:pt x="63" y="65"/>
                    <a:pt x="63" y="65"/>
                  </a:cubicBezTo>
                  <a:cubicBezTo>
                    <a:pt x="63" y="65"/>
                    <a:pt x="63" y="65"/>
                    <a:pt x="63" y="65"/>
                  </a:cubicBezTo>
                  <a:cubicBezTo>
                    <a:pt x="63" y="65"/>
                    <a:pt x="63" y="65"/>
                    <a:pt x="64" y="65"/>
                  </a:cubicBezTo>
                  <a:cubicBezTo>
                    <a:pt x="64" y="65"/>
                    <a:pt x="64" y="65"/>
                    <a:pt x="64" y="65"/>
                  </a:cubicBezTo>
                  <a:cubicBezTo>
                    <a:pt x="64" y="65"/>
                    <a:pt x="64" y="65"/>
                    <a:pt x="64" y="65"/>
                  </a:cubicBezTo>
                  <a:cubicBezTo>
                    <a:pt x="64" y="65"/>
                    <a:pt x="64" y="65"/>
                    <a:pt x="64" y="65"/>
                  </a:cubicBezTo>
                  <a:cubicBezTo>
                    <a:pt x="64" y="65"/>
                    <a:pt x="64"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5"/>
                    <a:pt x="65" y="64"/>
                    <a:pt x="65" y="64"/>
                  </a:cubicBezTo>
                  <a:cubicBezTo>
                    <a:pt x="65" y="64"/>
                    <a:pt x="65" y="64"/>
                    <a:pt x="66" y="64"/>
                  </a:cubicBezTo>
                  <a:cubicBezTo>
                    <a:pt x="66" y="64"/>
                    <a:pt x="66" y="64"/>
                    <a:pt x="66" y="64"/>
                  </a:cubicBezTo>
                  <a:cubicBezTo>
                    <a:pt x="66" y="64"/>
                    <a:pt x="66" y="64"/>
                    <a:pt x="66" y="64"/>
                  </a:cubicBezTo>
                  <a:cubicBezTo>
                    <a:pt x="66" y="64"/>
                    <a:pt x="66" y="64"/>
                    <a:pt x="66" y="64"/>
                  </a:cubicBezTo>
                  <a:cubicBezTo>
                    <a:pt x="66" y="64"/>
                    <a:pt x="66" y="64"/>
                    <a:pt x="66" y="64"/>
                  </a:cubicBezTo>
                  <a:cubicBezTo>
                    <a:pt x="66" y="64"/>
                    <a:pt x="66" y="64"/>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8" y="63"/>
                    <a:pt x="68" y="63"/>
                    <a:pt x="68" y="63"/>
                  </a:cubicBezTo>
                  <a:cubicBezTo>
                    <a:pt x="68" y="63"/>
                    <a:pt x="68" y="63"/>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9" y="62"/>
                    <a:pt x="69" y="62"/>
                  </a:cubicBezTo>
                  <a:cubicBezTo>
                    <a:pt x="69" y="62"/>
                    <a:pt x="69" y="61"/>
                    <a:pt x="69" y="61"/>
                  </a:cubicBezTo>
                  <a:cubicBezTo>
                    <a:pt x="69" y="61"/>
                    <a:pt x="69" y="61"/>
                    <a:pt x="69" y="61"/>
                  </a:cubicBezTo>
                  <a:cubicBezTo>
                    <a:pt x="69" y="61"/>
                    <a:pt x="69" y="61"/>
                    <a:pt x="69" y="61"/>
                  </a:cubicBezTo>
                  <a:cubicBezTo>
                    <a:pt x="69" y="61"/>
                    <a:pt x="69" y="61"/>
                    <a:pt x="69" y="61"/>
                  </a:cubicBezTo>
                  <a:cubicBezTo>
                    <a:pt x="70" y="61"/>
                    <a:pt x="70" y="61"/>
                    <a:pt x="70" y="61"/>
                  </a:cubicBezTo>
                  <a:cubicBezTo>
                    <a:pt x="70" y="61"/>
                    <a:pt x="70" y="61"/>
                    <a:pt x="70" y="61"/>
                  </a:cubicBezTo>
                  <a:cubicBezTo>
                    <a:pt x="70" y="61"/>
                    <a:pt x="70" y="61"/>
                    <a:pt x="70" y="61"/>
                  </a:cubicBezTo>
                  <a:cubicBezTo>
                    <a:pt x="70" y="61"/>
                    <a:pt x="70" y="61"/>
                    <a:pt x="70" y="61"/>
                  </a:cubicBezTo>
                  <a:cubicBezTo>
                    <a:pt x="70" y="61"/>
                    <a:pt x="70" y="61"/>
                    <a:pt x="70" y="60"/>
                  </a:cubicBezTo>
                  <a:cubicBezTo>
                    <a:pt x="70" y="60"/>
                    <a:pt x="70" y="60"/>
                    <a:pt x="70"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1" y="60"/>
                    <a:pt x="71" y="60"/>
                  </a:cubicBezTo>
                  <a:cubicBezTo>
                    <a:pt x="71" y="60"/>
                    <a:pt x="72" y="59"/>
                    <a:pt x="72" y="59"/>
                  </a:cubicBezTo>
                  <a:cubicBezTo>
                    <a:pt x="72" y="59"/>
                    <a:pt x="72" y="59"/>
                    <a:pt x="72" y="59"/>
                  </a:cubicBezTo>
                  <a:cubicBezTo>
                    <a:pt x="72" y="59"/>
                    <a:pt x="72" y="59"/>
                    <a:pt x="72" y="58"/>
                  </a:cubicBezTo>
                  <a:cubicBezTo>
                    <a:pt x="72" y="58"/>
                    <a:pt x="73" y="58"/>
                    <a:pt x="73" y="58"/>
                  </a:cubicBezTo>
                  <a:cubicBezTo>
                    <a:pt x="73" y="58"/>
                    <a:pt x="73" y="58"/>
                    <a:pt x="73" y="58"/>
                  </a:cubicBezTo>
                  <a:cubicBezTo>
                    <a:pt x="73" y="58"/>
                    <a:pt x="73" y="58"/>
                    <a:pt x="73" y="58"/>
                  </a:cubicBezTo>
                  <a:cubicBezTo>
                    <a:pt x="73" y="58"/>
                    <a:pt x="73" y="58"/>
                    <a:pt x="73" y="58"/>
                  </a:cubicBezTo>
                  <a:cubicBezTo>
                    <a:pt x="73" y="58"/>
                    <a:pt x="73" y="57"/>
                    <a:pt x="73" y="57"/>
                  </a:cubicBezTo>
                  <a:cubicBezTo>
                    <a:pt x="72" y="56"/>
                    <a:pt x="72" y="55"/>
                    <a:pt x="71" y="55"/>
                  </a:cubicBezTo>
                  <a:cubicBezTo>
                    <a:pt x="71" y="55"/>
                    <a:pt x="71" y="55"/>
                    <a:pt x="71" y="55"/>
                  </a:cubicBezTo>
                  <a:cubicBezTo>
                    <a:pt x="71" y="55"/>
                    <a:pt x="71" y="55"/>
                    <a:pt x="71" y="55"/>
                  </a:cubicBezTo>
                  <a:cubicBezTo>
                    <a:pt x="71"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70" y="54"/>
                    <a:pt x="70" y="54"/>
                    <a:pt x="70" y="54"/>
                  </a:cubicBezTo>
                  <a:cubicBezTo>
                    <a:pt x="69" y="54"/>
                    <a:pt x="69" y="54"/>
                    <a:pt x="69" y="53"/>
                  </a:cubicBezTo>
                  <a:cubicBezTo>
                    <a:pt x="69" y="53"/>
                    <a:pt x="69" y="53"/>
                    <a:pt x="69" y="53"/>
                  </a:cubicBezTo>
                  <a:cubicBezTo>
                    <a:pt x="69" y="53"/>
                    <a:pt x="69" y="53"/>
                    <a:pt x="69" y="53"/>
                  </a:cubicBezTo>
                  <a:cubicBezTo>
                    <a:pt x="69" y="53"/>
                    <a:pt x="69" y="53"/>
                    <a:pt x="69" y="53"/>
                  </a:cubicBezTo>
                  <a:cubicBezTo>
                    <a:pt x="68" y="53"/>
                    <a:pt x="68" y="53"/>
                    <a:pt x="68" y="52"/>
                  </a:cubicBezTo>
                  <a:cubicBezTo>
                    <a:pt x="68" y="52"/>
                    <a:pt x="68" y="52"/>
                    <a:pt x="68" y="52"/>
                  </a:cubicBezTo>
                  <a:cubicBezTo>
                    <a:pt x="68" y="52"/>
                    <a:pt x="68" y="52"/>
                    <a:pt x="68" y="52"/>
                  </a:cubicBezTo>
                  <a:cubicBezTo>
                    <a:pt x="68" y="52"/>
                    <a:pt x="67" y="52"/>
                    <a:pt x="67" y="52"/>
                  </a:cubicBezTo>
                  <a:cubicBezTo>
                    <a:pt x="67" y="52"/>
                    <a:pt x="67" y="52"/>
                    <a:pt x="67" y="52"/>
                  </a:cubicBezTo>
                  <a:cubicBezTo>
                    <a:pt x="67" y="52"/>
                    <a:pt x="67" y="52"/>
                    <a:pt x="67" y="52"/>
                  </a:cubicBezTo>
                  <a:cubicBezTo>
                    <a:pt x="67" y="51"/>
                    <a:pt x="67" y="51"/>
                    <a:pt x="66" y="51"/>
                  </a:cubicBezTo>
                  <a:cubicBezTo>
                    <a:pt x="66" y="51"/>
                    <a:pt x="66" y="51"/>
                    <a:pt x="66" y="51"/>
                  </a:cubicBezTo>
                  <a:cubicBezTo>
                    <a:pt x="66" y="51"/>
                    <a:pt x="66" y="51"/>
                    <a:pt x="66" y="50"/>
                  </a:cubicBezTo>
                  <a:cubicBezTo>
                    <a:pt x="66" y="50"/>
                    <a:pt x="66" y="50"/>
                    <a:pt x="66" y="50"/>
                  </a:cubicBezTo>
                  <a:cubicBezTo>
                    <a:pt x="66" y="50"/>
                    <a:pt x="65" y="50"/>
                    <a:pt x="65" y="50"/>
                  </a:cubicBezTo>
                  <a:cubicBezTo>
                    <a:pt x="65" y="50"/>
                    <a:pt x="65" y="50"/>
                    <a:pt x="65" y="50"/>
                  </a:cubicBezTo>
                  <a:cubicBezTo>
                    <a:pt x="65" y="49"/>
                    <a:pt x="64" y="49"/>
                    <a:pt x="63" y="48"/>
                  </a:cubicBezTo>
                  <a:cubicBezTo>
                    <a:pt x="63" y="48"/>
                    <a:pt x="63" y="48"/>
                    <a:pt x="63" y="48"/>
                  </a:cubicBezTo>
                  <a:cubicBezTo>
                    <a:pt x="63" y="48"/>
                    <a:pt x="63" y="47"/>
                    <a:pt x="62" y="47"/>
                  </a:cubicBezTo>
                  <a:cubicBezTo>
                    <a:pt x="62" y="47"/>
                    <a:pt x="62" y="47"/>
                    <a:pt x="62" y="47"/>
                  </a:cubicBezTo>
                  <a:cubicBezTo>
                    <a:pt x="62" y="47"/>
                    <a:pt x="62" y="47"/>
                    <a:pt x="62" y="47"/>
                  </a:cubicBezTo>
                  <a:cubicBezTo>
                    <a:pt x="62" y="47"/>
                    <a:pt x="62" y="47"/>
                    <a:pt x="62" y="47"/>
                  </a:cubicBezTo>
                  <a:cubicBezTo>
                    <a:pt x="62" y="47"/>
                    <a:pt x="61" y="46"/>
                    <a:pt x="61" y="46"/>
                  </a:cubicBezTo>
                  <a:cubicBezTo>
                    <a:pt x="60" y="45"/>
                    <a:pt x="59" y="44"/>
                    <a:pt x="58" y="43"/>
                  </a:cubicBezTo>
                  <a:cubicBezTo>
                    <a:pt x="58" y="43"/>
                    <a:pt x="57" y="42"/>
                    <a:pt x="56" y="41"/>
                  </a:cubicBezTo>
                  <a:cubicBezTo>
                    <a:pt x="56" y="41"/>
                    <a:pt x="56" y="41"/>
                    <a:pt x="56" y="40"/>
                  </a:cubicBezTo>
                  <a:cubicBezTo>
                    <a:pt x="56" y="40"/>
                    <a:pt x="56" y="40"/>
                    <a:pt x="55" y="40"/>
                  </a:cubicBezTo>
                  <a:cubicBezTo>
                    <a:pt x="55" y="40"/>
                    <a:pt x="55" y="40"/>
                    <a:pt x="55" y="40"/>
                  </a:cubicBezTo>
                  <a:cubicBezTo>
                    <a:pt x="55" y="40"/>
                    <a:pt x="55" y="40"/>
                    <a:pt x="55" y="40"/>
                  </a:cubicBezTo>
                  <a:cubicBezTo>
                    <a:pt x="55" y="40"/>
                    <a:pt x="55" y="40"/>
                    <a:pt x="55" y="39"/>
                  </a:cubicBezTo>
                  <a:cubicBezTo>
                    <a:pt x="55" y="39"/>
                    <a:pt x="55" y="39"/>
                    <a:pt x="55" y="39"/>
                  </a:cubicBezTo>
                  <a:cubicBezTo>
                    <a:pt x="55" y="39"/>
                    <a:pt x="54" y="39"/>
                    <a:pt x="54" y="39"/>
                  </a:cubicBezTo>
                  <a:cubicBezTo>
                    <a:pt x="54" y="39"/>
                    <a:pt x="54" y="39"/>
                    <a:pt x="54" y="39"/>
                  </a:cubicBezTo>
                  <a:cubicBezTo>
                    <a:pt x="54" y="39"/>
                    <a:pt x="54" y="39"/>
                    <a:pt x="54" y="39"/>
                  </a:cubicBezTo>
                  <a:cubicBezTo>
                    <a:pt x="54" y="39"/>
                    <a:pt x="54" y="39"/>
                    <a:pt x="54" y="39"/>
                  </a:cubicBezTo>
                  <a:cubicBezTo>
                    <a:pt x="54" y="39"/>
                    <a:pt x="54" y="38"/>
                    <a:pt x="54" y="38"/>
                  </a:cubicBezTo>
                  <a:cubicBezTo>
                    <a:pt x="54" y="38"/>
                    <a:pt x="54" y="38"/>
                    <a:pt x="54" y="38"/>
                  </a:cubicBezTo>
                  <a:cubicBezTo>
                    <a:pt x="53" y="38"/>
                    <a:pt x="53" y="38"/>
                    <a:pt x="53" y="38"/>
                  </a:cubicBezTo>
                  <a:cubicBezTo>
                    <a:pt x="53" y="38"/>
                    <a:pt x="53" y="38"/>
                    <a:pt x="53" y="38"/>
                  </a:cubicBezTo>
                  <a:cubicBezTo>
                    <a:pt x="53" y="37"/>
                    <a:pt x="53" y="37"/>
                    <a:pt x="53" y="37"/>
                  </a:cubicBezTo>
                  <a:cubicBezTo>
                    <a:pt x="53" y="37"/>
                    <a:pt x="53" y="37"/>
                    <a:pt x="53" y="37"/>
                  </a:cubicBezTo>
                  <a:cubicBezTo>
                    <a:pt x="53" y="37"/>
                    <a:pt x="53" y="37"/>
                    <a:pt x="53" y="37"/>
                  </a:cubicBezTo>
                  <a:cubicBezTo>
                    <a:pt x="53" y="37"/>
                    <a:pt x="53" y="37"/>
                    <a:pt x="53" y="37"/>
                  </a:cubicBezTo>
                  <a:cubicBezTo>
                    <a:pt x="52" y="37"/>
                    <a:pt x="52" y="37"/>
                    <a:pt x="52" y="37"/>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1" y="36"/>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5"/>
                    <a:pt x="51" y="35"/>
                  </a:cubicBezTo>
                  <a:cubicBezTo>
                    <a:pt x="51" y="35"/>
                    <a:pt x="51" y="34"/>
                    <a:pt x="51" y="34"/>
                  </a:cubicBezTo>
                  <a:cubicBezTo>
                    <a:pt x="51" y="34"/>
                    <a:pt x="51" y="34"/>
                    <a:pt x="51" y="34"/>
                  </a:cubicBezTo>
                  <a:cubicBezTo>
                    <a:pt x="51" y="34"/>
                    <a:pt x="51" y="34"/>
                    <a:pt x="51" y="34"/>
                  </a:cubicBezTo>
                  <a:cubicBezTo>
                    <a:pt x="51" y="34"/>
                    <a:pt x="51" y="34"/>
                    <a:pt x="51" y="34"/>
                  </a:cubicBezTo>
                  <a:cubicBezTo>
                    <a:pt x="51" y="34"/>
                    <a:pt x="51" y="34"/>
                    <a:pt x="51" y="34"/>
                  </a:cubicBezTo>
                  <a:cubicBezTo>
                    <a:pt x="50" y="34"/>
                    <a:pt x="50" y="34"/>
                    <a:pt x="50" y="34"/>
                  </a:cubicBezTo>
                  <a:cubicBezTo>
                    <a:pt x="50" y="34"/>
                    <a:pt x="50" y="34"/>
                    <a:pt x="50" y="34"/>
                  </a:cubicBezTo>
                  <a:cubicBezTo>
                    <a:pt x="50" y="34"/>
                    <a:pt x="50" y="34"/>
                    <a:pt x="50" y="34"/>
                  </a:cubicBezTo>
                  <a:cubicBezTo>
                    <a:pt x="50" y="34"/>
                    <a:pt x="50" y="34"/>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3"/>
                    <a:pt x="50" y="33"/>
                    <a:pt x="50" y="33"/>
                  </a:cubicBezTo>
                  <a:cubicBezTo>
                    <a:pt x="50" y="32"/>
                    <a:pt x="50" y="32"/>
                    <a:pt x="50" y="32"/>
                  </a:cubicBezTo>
                  <a:cubicBezTo>
                    <a:pt x="49" y="32"/>
                    <a:pt x="49" y="32"/>
                    <a:pt x="49" y="32"/>
                  </a:cubicBezTo>
                  <a:cubicBezTo>
                    <a:pt x="49" y="32"/>
                    <a:pt x="49" y="32"/>
                    <a:pt x="49" y="32"/>
                  </a:cubicBezTo>
                  <a:cubicBezTo>
                    <a:pt x="49" y="32"/>
                    <a:pt x="49" y="32"/>
                    <a:pt x="49" y="32"/>
                  </a:cubicBezTo>
                  <a:cubicBezTo>
                    <a:pt x="49" y="32"/>
                    <a:pt x="49" y="32"/>
                    <a:pt x="49" y="32"/>
                  </a:cubicBezTo>
                  <a:cubicBezTo>
                    <a:pt x="49" y="32"/>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1"/>
                  </a:cubicBezTo>
                  <a:cubicBezTo>
                    <a:pt x="49" y="30"/>
                    <a:pt x="49" y="30"/>
                    <a:pt x="49" y="30"/>
                  </a:cubicBezTo>
                  <a:cubicBezTo>
                    <a:pt x="48" y="30"/>
                    <a:pt x="48" y="30"/>
                    <a:pt x="48" y="30"/>
                  </a:cubicBezTo>
                  <a:cubicBezTo>
                    <a:pt x="48" y="30"/>
                    <a:pt x="48" y="30"/>
                    <a:pt x="48" y="30"/>
                  </a:cubicBezTo>
                  <a:cubicBezTo>
                    <a:pt x="48" y="30"/>
                    <a:pt x="48" y="30"/>
                    <a:pt x="48" y="30"/>
                  </a:cubicBezTo>
                  <a:cubicBezTo>
                    <a:pt x="48" y="29"/>
                    <a:pt x="49" y="29"/>
                    <a:pt x="49" y="29"/>
                  </a:cubicBezTo>
                  <a:cubicBezTo>
                    <a:pt x="50" y="29"/>
                    <a:pt x="51" y="29"/>
                    <a:pt x="52" y="29"/>
                  </a:cubicBezTo>
                  <a:cubicBezTo>
                    <a:pt x="53" y="29"/>
                    <a:pt x="54" y="29"/>
                    <a:pt x="55" y="29"/>
                  </a:cubicBezTo>
                  <a:cubicBezTo>
                    <a:pt x="56" y="29"/>
                    <a:pt x="56" y="29"/>
                    <a:pt x="57" y="29"/>
                  </a:cubicBezTo>
                  <a:cubicBezTo>
                    <a:pt x="57" y="29"/>
                    <a:pt x="57" y="29"/>
                    <a:pt x="57" y="29"/>
                  </a:cubicBezTo>
                  <a:cubicBezTo>
                    <a:pt x="59" y="29"/>
                    <a:pt x="61" y="29"/>
                    <a:pt x="63" y="29"/>
                  </a:cubicBezTo>
                  <a:cubicBezTo>
                    <a:pt x="64" y="29"/>
                    <a:pt x="65" y="30"/>
                    <a:pt x="66" y="30"/>
                  </a:cubicBezTo>
                  <a:cubicBezTo>
                    <a:pt x="67" y="30"/>
                    <a:pt x="67" y="30"/>
                    <a:pt x="67" y="30"/>
                  </a:cubicBezTo>
                  <a:cubicBezTo>
                    <a:pt x="67" y="30"/>
                    <a:pt x="67" y="30"/>
                    <a:pt x="67" y="30"/>
                  </a:cubicBezTo>
                  <a:cubicBezTo>
                    <a:pt x="68" y="30"/>
                    <a:pt x="68" y="30"/>
                    <a:pt x="68" y="30"/>
                  </a:cubicBezTo>
                  <a:cubicBezTo>
                    <a:pt x="68" y="30"/>
                    <a:pt x="68" y="30"/>
                    <a:pt x="68" y="30"/>
                  </a:cubicBezTo>
                  <a:cubicBezTo>
                    <a:pt x="68" y="29"/>
                    <a:pt x="68" y="29"/>
                    <a:pt x="68" y="29"/>
                  </a:cubicBezTo>
                  <a:cubicBezTo>
                    <a:pt x="68" y="29"/>
                    <a:pt x="68" y="29"/>
                    <a:pt x="68" y="29"/>
                  </a:cubicBezTo>
                  <a:cubicBezTo>
                    <a:pt x="68" y="29"/>
                    <a:pt x="68" y="29"/>
                    <a:pt x="68" y="29"/>
                  </a:cubicBezTo>
                  <a:cubicBezTo>
                    <a:pt x="68" y="29"/>
                    <a:pt x="69" y="29"/>
                    <a:pt x="69" y="29"/>
                  </a:cubicBezTo>
                  <a:cubicBezTo>
                    <a:pt x="69" y="29"/>
                    <a:pt x="69" y="29"/>
                    <a:pt x="69" y="29"/>
                  </a:cubicBezTo>
                  <a:cubicBezTo>
                    <a:pt x="69" y="29"/>
                    <a:pt x="69" y="29"/>
                    <a:pt x="69" y="29"/>
                  </a:cubicBezTo>
                  <a:cubicBezTo>
                    <a:pt x="69" y="29"/>
                    <a:pt x="69" y="29"/>
                    <a:pt x="69" y="29"/>
                  </a:cubicBezTo>
                  <a:cubicBezTo>
                    <a:pt x="69" y="29"/>
                    <a:pt x="69" y="29"/>
                    <a:pt x="69" y="29"/>
                  </a:cubicBezTo>
                  <a:cubicBezTo>
                    <a:pt x="69" y="29"/>
                    <a:pt x="69" y="29"/>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70" y="28"/>
                    <a:pt x="70" y="28"/>
                    <a:pt x="70" y="28"/>
                  </a:cubicBezTo>
                  <a:cubicBezTo>
                    <a:pt x="70" y="28"/>
                    <a:pt x="70" y="28"/>
                    <a:pt x="70" y="28"/>
                  </a:cubicBezTo>
                  <a:cubicBezTo>
                    <a:pt x="70" y="28"/>
                    <a:pt x="70" y="28"/>
                    <a:pt x="70" y="28"/>
                  </a:cubicBezTo>
                  <a:cubicBezTo>
                    <a:pt x="70" y="28"/>
                    <a:pt x="70" y="28"/>
                    <a:pt x="70" y="27"/>
                  </a:cubicBezTo>
                  <a:cubicBezTo>
                    <a:pt x="70" y="27"/>
                    <a:pt x="70" y="27"/>
                    <a:pt x="70" y="27"/>
                  </a:cubicBezTo>
                  <a:cubicBezTo>
                    <a:pt x="70" y="27"/>
                    <a:pt x="70" y="27"/>
                    <a:pt x="70" y="27"/>
                  </a:cubicBezTo>
                  <a:cubicBezTo>
                    <a:pt x="70" y="27"/>
                    <a:pt x="70" y="27"/>
                    <a:pt x="70" y="27"/>
                  </a:cubicBezTo>
                  <a:cubicBezTo>
                    <a:pt x="70" y="27"/>
                    <a:pt x="70" y="26"/>
                    <a:pt x="70" y="26"/>
                  </a:cubicBezTo>
                  <a:cubicBezTo>
                    <a:pt x="70" y="26"/>
                    <a:pt x="70" y="25"/>
                    <a:pt x="70" y="24"/>
                  </a:cubicBezTo>
                  <a:cubicBezTo>
                    <a:pt x="70" y="24"/>
                    <a:pt x="70" y="22"/>
                    <a:pt x="70" y="22"/>
                  </a:cubicBezTo>
                  <a:cubicBezTo>
                    <a:pt x="70" y="21"/>
                    <a:pt x="70" y="21"/>
                    <a:pt x="70" y="21"/>
                  </a:cubicBezTo>
                  <a:cubicBezTo>
                    <a:pt x="70" y="21"/>
                    <a:pt x="70" y="21"/>
                    <a:pt x="70" y="21"/>
                  </a:cubicBezTo>
                  <a:cubicBezTo>
                    <a:pt x="70" y="20"/>
                    <a:pt x="70" y="20"/>
                    <a:pt x="70" y="20"/>
                  </a:cubicBezTo>
                  <a:cubicBezTo>
                    <a:pt x="70" y="20"/>
                    <a:pt x="70" y="20"/>
                    <a:pt x="70" y="20"/>
                  </a:cubicBezTo>
                  <a:cubicBezTo>
                    <a:pt x="70" y="20"/>
                    <a:pt x="70" y="20"/>
                    <a:pt x="69" y="20"/>
                  </a:cubicBezTo>
                  <a:cubicBezTo>
                    <a:pt x="69" y="20"/>
                    <a:pt x="69" y="20"/>
                    <a:pt x="69" y="20"/>
                  </a:cubicBezTo>
                  <a:cubicBezTo>
                    <a:pt x="69" y="20"/>
                    <a:pt x="69" y="19"/>
                    <a:pt x="69" y="19"/>
                  </a:cubicBezTo>
                  <a:cubicBezTo>
                    <a:pt x="69" y="19"/>
                    <a:pt x="69" y="19"/>
                    <a:pt x="69" y="19"/>
                  </a:cubicBezTo>
                  <a:cubicBezTo>
                    <a:pt x="69" y="19"/>
                    <a:pt x="69" y="19"/>
                    <a:pt x="69"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7" y="19"/>
                  </a:cubicBezTo>
                  <a:cubicBezTo>
                    <a:pt x="67" y="19"/>
                    <a:pt x="67" y="19"/>
                    <a:pt x="67" y="19"/>
                  </a:cubicBezTo>
                  <a:cubicBezTo>
                    <a:pt x="67" y="19"/>
                    <a:pt x="67" y="19"/>
                    <a:pt x="66" y="19"/>
                  </a:cubicBezTo>
                  <a:cubicBezTo>
                    <a:pt x="66" y="19"/>
                    <a:pt x="66" y="19"/>
                    <a:pt x="66" y="19"/>
                  </a:cubicBezTo>
                  <a:cubicBezTo>
                    <a:pt x="65" y="19"/>
                    <a:pt x="64" y="19"/>
                    <a:pt x="63" y="19"/>
                  </a:cubicBezTo>
                  <a:cubicBezTo>
                    <a:pt x="60" y="19"/>
                    <a:pt x="58" y="19"/>
                    <a:pt x="55" y="19"/>
                  </a:cubicBezTo>
                  <a:cubicBezTo>
                    <a:pt x="55" y="19"/>
                    <a:pt x="55" y="19"/>
                    <a:pt x="55" y="19"/>
                  </a:cubicBezTo>
                  <a:cubicBezTo>
                    <a:pt x="53" y="19"/>
                    <a:pt x="52" y="19"/>
                    <a:pt x="51" y="19"/>
                  </a:cubicBezTo>
                  <a:cubicBezTo>
                    <a:pt x="50" y="19"/>
                    <a:pt x="50"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8" y="19"/>
                    <a:pt x="48" y="19"/>
                  </a:cubicBezTo>
                  <a:cubicBezTo>
                    <a:pt x="49" y="18"/>
                    <a:pt x="48" y="16"/>
                    <a:pt x="49" y="16"/>
                  </a:cubicBezTo>
                  <a:cubicBezTo>
                    <a:pt x="49" y="15"/>
                    <a:pt x="49" y="15"/>
                    <a:pt x="49" y="15"/>
                  </a:cubicBezTo>
                  <a:cubicBezTo>
                    <a:pt x="49" y="15"/>
                    <a:pt x="49" y="15"/>
                    <a:pt x="49" y="15"/>
                  </a:cubicBezTo>
                  <a:cubicBezTo>
                    <a:pt x="49" y="14"/>
                    <a:pt x="49" y="13"/>
                    <a:pt x="49" y="12"/>
                  </a:cubicBezTo>
                  <a:cubicBezTo>
                    <a:pt x="49" y="12"/>
                    <a:pt x="49" y="12"/>
                    <a:pt x="49" y="12"/>
                  </a:cubicBezTo>
                  <a:cubicBezTo>
                    <a:pt x="49" y="12"/>
                    <a:pt x="49" y="11"/>
                    <a:pt x="49" y="11"/>
                  </a:cubicBezTo>
                  <a:cubicBezTo>
                    <a:pt x="49" y="11"/>
                    <a:pt x="49" y="11"/>
                    <a:pt x="49" y="11"/>
                  </a:cubicBezTo>
                  <a:cubicBezTo>
                    <a:pt x="49" y="11"/>
                    <a:pt x="49" y="11"/>
                    <a:pt x="49" y="10"/>
                  </a:cubicBezTo>
                  <a:cubicBezTo>
                    <a:pt x="49" y="9"/>
                    <a:pt x="49" y="8"/>
                    <a:pt x="50" y="7"/>
                  </a:cubicBezTo>
                  <a:cubicBezTo>
                    <a:pt x="50" y="7"/>
                    <a:pt x="50" y="6"/>
                    <a:pt x="50" y="6"/>
                  </a:cubicBezTo>
                  <a:cubicBezTo>
                    <a:pt x="50" y="6"/>
                    <a:pt x="50" y="6"/>
                    <a:pt x="50" y="6"/>
                  </a:cubicBezTo>
                  <a:cubicBezTo>
                    <a:pt x="50" y="6"/>
                    <a:pt x="50" y="5"/>
                    <a:pt x="50" y="5"/>
                  </a:cubicBezTo>
                  <a:cubicBezTo>
                    <a:pt x="50" y="5"/>
                    <a:pt x="50" y="5"/>
                    <a:pt x="50" y="5"/>
                  </a:cubicBezTo>
                  <a:cubicBezTo>
                    <a:pt x="50" y="5"/>
                    <a:pt x="50" y="5"/>
                    <a:pt x="50" y="5"/>
                  </a:cubicBezTo>
                  <a:cubicBezTo>
                    <a:pt x="50" y="5"/>
                    <a:pt x="50" y="5"/>
                    <a:pt x="50" y="5"/>
                  </a:cubicBezTo>
                  <a:cubicBezTo>
                    <a:pt x="50" y="4"/>
                    <a:pt x="50" y="4"/>
                    <a:pt x="50" y="4"/>
                  </a:cubicBezTo>
                  <a:cubicBezTo>
                    <a:pt x="50" y="4"/>
                    <a:pt x="50" y="4"/>
                    <a:pt x="50" y="4"/>
                  </a:cubicBezTo>
                  <a:cubicBezTo>
                    <a:pt x="50" y="4"/>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3"/>
                  </a:cubicBezTo>
                  <a:cubicBezTo>
                    <a:pt x="50" y="3"/>
                    <a:pt x="50" y="3"/>
                    <a:pt x="50" y="2"/>
                  </a:cubicBezTo>
                  <a:cubicBezTo>
                    <a:pt x="49" y="2"/>
                    <a:pt x="49" y="2"/>
                    <a:pt x="49" y="2"/>
                  </a:cubicBezTo>
                  <a:cubicBezTo>
                    <a:pt x="49" y="2"/>
                    <a:pt x="49" y="2"/>
                    <a:pt x="49" y="2"/>
                  </a:cubicBezTo>
                  <a:cubicBezTo>
                    <a:pt x="49" y="2"/>
                    <a:pt x="49" y="1"/>
                    <a:pt x="49" y="1"/>
                  </a:cubicBezTo>
                  <a:cubicBezTo>
                    <a:pt x="48" y="1"/>
                    <a:pt x="48" y="1"/>
                    <a:pt x="48" y="1"/>
                  </a:cubicBezTo>
                  <a:cubicBezTo>
                    <a:pt x="47" y="1"/>
                    <a:pt x="47" y="1"/>
                    <a:pt x="47" y="1"/>
                  </a:cubicBezTo>
                  <a:cubicBezTo>
                    <a:pt x="46" y="1"/>
                    <a:pt x="45" y="1"/>
                    <a:pt x="44" y="1"/>
                  </a:cubicBezTo>
                  <a:cubicBezTo>
                    <a:pt x="43" y="1"/>
                    <a:pt x="42" y="1"/>
                    <a:pt x="41" y="1"/>
                  </a:cubicBezTo>
                  <a:cubicBezTo>
                    <a:pt x="41" y="1"/>
                    <a:pt x="41" y="1"/>
                    <a:pt x="41" y="1"/>
                  </a:cubicBezTo>
                  <a:cubicBezTo>
                    <a:pt x="41" y="1"/>
                    <a:pt x="40" y="1"/>
                    <a:pt x="40" y="1"/>
                  </a:cubicBezTo>
                  <a:cubicBezTo>
                    <a:pt x="40" y="1"/>
                    <a:pt x="40" y="1"/>
                    <a:pt x="40" y="1"/>
                  </a:cubicBezTo>
                  <a:cubicBezTo>
                    <a:pt x="40" y="1"/>
                    <a:pt x="40" y="1"/>
                    <a:pt x="39" y="1"/>
                  </a:cubicBezTo>
                  <a:cubicBezTo>
                    <a:pt x="39" y="0"/>
                    <a:pt x="38" y="0"/>
                    <a:pt x="38" y="0"/>
                  </a:cubicBezTo>
                  <a:cubicBezTo>
                    <a:pt x="38" y="0"/>
                    <a:pt x="38" y="1"/>
                    <a:pt x="38" y="1"/>
                  </a:cubicBezTo>
                  <a:cubicBezTo>
                    <a:pt x="38" y="1"/>
                    <a:pt x="38" y="1"/>
                    <a:pt x="38" y="1"/>
                  </a:cubicBezTo>
                  <a:cubicBezTo>
                    <a:pt x="38" y="1"/>
                    <a:pt x="38" y="1"/>
                    <a:pt x="38" y="1"/>
                  </a:cubicBezTo>
                  <a:cubicBezTo>
                    <a:pt x="38" y="1"/>
                    <a:pt x="38" y="1"/>
                    <a:pt x="38" y="1"/>
                  </a:cubicBezTo>
                  <a:cubicBezTo>
                    <a:pt x="38" y="1"/>
                    <a:pt x="38" y="1"/>
                    <a:pt x="38"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7" y="1"/>
                    <a:pt x="37" y="1"/>
                    <a:pt x="37" y="1"/>
                  </a:cubicBezTo>
                  <a:cubicBezTo>
                    <a:pt x="36" y="2"/>
                    <a:pt x="36" y="4"/>
                    <a:pt x="36" y="6"/>
                  </a:cubicBezTo>
                  <a:cubicBezTo>
                    <a:pt x="36" y="8"/>
                    <a:pt x="36" y="10"/>
                    <a:pt x="36" y="13"/>
                  </a:cubicBezTo>
                  <a:cubicBezTo>
                    <a:pt x="36" y="13"/>
                    <a:pt x="36" y="13"/>
                    <a:pt x="36" y="13"/>
                  </a:cubicBezTo>
                  <a:cubicBezTo>
                    <a:pt x="36" y="13"/>
                    <a:pt x="36" y="14"/>
                    <a:pt x="36" y="15"/>
                  </a:cubicBezTo>
                  <a:cubicBezTo>
                    <a:pt x="36" y="16"/>
                    <a:pt x="36" y="16"/>
                    <a:pt x="36" y="17"/>
                  </a:cubicBezTo>
                  <a:cubicBezTo>
                    <a:pt x="36" y="17"/>
                    <a:pt x="36" y="18"/>
                    <a:pt x="36" y="19"/>
                  </a:cubicBezTo>
                  <a:cubicBezTo>
                    <a:pt x="36" y="19"/>
                    <a:pt x="35" y="19"/>
                    <a:pt x="35" y="19"/>
                  </a:cubicBezTo>
                  <a:cubicBezTo>
                    <a:pt x="35" y="20"/>
                    <a:pt x="34" y="19"/>
                    <a:pt x="34" y="19"/>
                  </a:cubicBezTo>
                  <a:cubicBezTo>
                    <a:pt x="32" y="19"/>
                    <a:pt x="31" y="19"/>
                    <a:pt x="30" y="19"/>
                  </a:cubicBezTo>
                  <a:cubicBezTo>
                    <a:pt x="28" y="19"/>
                    <a:pt x="27" y="19"/>
                    <a:pt x="26" y="19"/>
                  </a:cubicBezTo>
                  <a:cubicBezTo>
                    <a:pt x="25" y="19"/>
                    <a:pt x="25" y="19"/>
                    <a:pt x="24" y="19"/>
                  </a:cubicBezTo>
                  <a:cubicBezTo>
                    <a:pt x="24" y="19"/>
                    <a:pt x="24" y="19"/>
                    <a:pt x="24" y="19"/>
                  </a:cubicBezTo>
                  <a:cubicBezTo>
                    <a:pt x="24" y="19"/>
                    <a:pt x="24" y="19"/>
                    <a:pt x="23" y="19"/>
                  </a:cubicBezTo>
                  <a:cubicBezTo>
                    <a:pt x="23" y="19"/>
                    <a:pt x="22" y="19"/>
                    <a:pt x="22" y="19"/>
                  </a:cubicBezTo>
                  <a:cubicBezTo>
                    <a:pt x="21" y="19"/>
                    <a:pt x="19" y="19"/>
                    <a:pt x="18" y="19"/>
                  </a:cubicBezTo>
                  <a:cubicBezTo>
                    <a:pt x="18" y="19"/>
                    <a:pt x="18" y="19"/>
                    <a:pt x="17" y="19"/>
                  </a:cubicBezTo>
                  <a:cubicBezTo>
                    <a:pt x="17" y="19"/>
                    <a:pt x="16" y="19"/>
                    <a:pt x="15" y="19"/>
                  </a:cubicBezTo>
                  <a:cubicBezTo>
                    <a:pt x="15" y="19"/>
                    <a:pt x="15" y="19"/>
                    <a:pt x="15" y="19"/>
                  </a:cubicBezTo>
                  <a:cubicBezTo>
                    <a:pt x="15" y="19"/>
                    <a:pt x="15" y="19"/>
                    <a:pt x="15" y="19"/>
                  </a:cubicBezTo>
                  <a:cubicBezTo>
                    <a:pt x="15" y="19"/>
                    <a:pt x="15" y="19"/>
                    <a:pt x="15" y="19"/>
                  </a:cubicBezTo>
                  <a:cubicBezTo>
                    <a:pt x="14" y="19"/>
                    <a:pt x="14" y="19"/>
                    <a:pt x="13" y="19"/>
                  </a:cubicBezTo>
                  <a:cubicBezTo>
                    <a:pt x="13" y="19"/>
                    <a:pt x="13" y="19"/>
                    <a:pt x="13" y="19"/>
                  </a:cubicBezTo>
                  <a:cubicBezTo>
                    <a:pt x="13" y="19"/>
                    <a:pt x="13" y="19"/>
                    <a:pt x="13"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2" y="19"/>
                    <a:pt x="12" y="19"/>
                  </a:cubicBezTo>
                  <a:cubicBezTo>
                    <a:pt x="12" y="19"/>
                    <a:pt x="11" y="19"/>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1"/>
                    <a:pt x="11" y="21"/>
                    <a:pt x="11" y="21"/>
                  </a:cubicBezTo>
                  <a:cubicBezTo>
                    <a:pt x="11" y="21"/>
                    <a:pt x="11" y="21"/>
                    <a:pt x="11" y="21"/>
                  </a:cubicBezTo>
                  <a:cubicBezTo>
                    <a:pt x="11" y="21"/>
                    <a:pt x="11" y="21"/>
                    <a:pt x="11" y="22"/>
                  </a:cubicBezTo>
                  <a:cubicBezTo>
                    <a:pt x="10" y="22"/>
                    <a:pt x="10" y="23"/>
                    <a:pt x="10" y="24"/>
                  </a:cubicBezTo>
                  <a:cubicBezTo>
                    <a:pt x="10" y="25"/>
                    <a:pt x="10" y="27"/>
                    <a:pt x="11" y="29"/>
                  </a:cubicBezTo>
                  <a:cubicBezTo>
                    <a:pt x="11" y="29"/>
                    <a:pt x="11" y="29"/>
                    <a:pt x="11" y="29"/>
                  </a:cubicBezTo>
                  <a:cubicBezTo>
                    <a:pt x="11" y="29"/>
                    <a:pt x="11" y="29"/>
                    <a:pt x="11" y="29"/>
                  </a:cubicBezTo>
                  <a:cubicBezTo>
                    <a:pt x="11" y="29"/>
                    <a:pt x="11" y="29"/>
                    <a:pt x="11" y="29"/>
                  </a:cubicBezTo>
                  <a:cubicBezTo>
                    <a:pt x="11" y="29"/>
                    <a:pt x="11" y="29"/>
                    <a:pt x="12" y="29"/>
                  </a:cubicBezTo>
                  <a:cubicBezTo>
                    <a:pt x="12" y="29"/>
                    <a:pt x="12" y="29"/>
                    <a:pt x="12" y="30"/>
                  </a:cubicBezTo>
                  <a:cubicBezTo>
                    <a:pt x="12" y="30"/>
                    <a:pt x="12" y="30"/>
                    <a:pt x="12" y="30"/>
                  </a:cubicBezTo>
                  <a:cubicBezTo>
                    <a:pt x="12" y="30"/>
                    <a:pt x="12" y="30"/>
                    <a:pt x="12" y="30"/>
                  </a:cubicBezTo>
                  <a:cubicBezTo>
                    <a:pt x="12" y="30"/>
                    <a:pt x="12" y="30"/>
                    <a:pt x="12" y="30"/>
                  </a:cubicBezTo>
                  <a:cubicBezTo>
                    <a:pt x="12" y="30"/>
                    <a:pt x="13" y="30"/>
                    <a:pt x="13" y="30"/>
                  </a:cubicBezTo>
                  <a:cubicBezTo>
                    <a:pt x="14" y="30"/>
                    <a:pt x="15" y="30"/>
                    <a:pt x="16" y="30"/>
                  </a:cubicBezTo>
                  <a:cubicBezTo>
                    <a:pt x="16" y="30"/>
                    <a:pt x="16" y="30"/>
                    <a:pt x="17" y="30"/>
                  </a:cubicBezTo>
                  <a:cubicBezTo>
                    <a:pt x="17" y="30"/>
                    <a:pt x="18" y="30"/>
                    <a:pt x="18" y="29"/>
                  </a:cubicBezTo>
                  <a:cubicBezTo>
                    <a:pt x="18" y="29"/>
                    <a:pt x="19" y="29"/>
                    <a:pt x="19" y="29"/>
                  </a:cubicBezTo>
                  <a:cubicBezTo>
                    <a:pt x="20" y="29"/>
                    <a:pt x="21" y="30"/>
                    <a:pt x="21" y="29"/>
                  </a:cubicBezTo>
                  <a:cubicBezTo>
                    <a:pt x="22" y="29"/>
                    <a:pt x="22" y="29"/>
                    <a:pt x="23" y="29"/>
                  </a:cubicBezTo>
                  <a:cubicBezTo>
                    <a:pt x="23" y="29"/>
                    <a:pt x="23" y="29"/>
                    <a:pt x="23" y="29"/>
                  </a:cubicBezTo>
                  <a:cubicBezTo>
                    <a:pt x="23" y="29"/>
                    <a:pt x="24" y="29"/>
                    <a:pt x="24" y="29"/>
                  </a:cubicBezTo>
                  <a:cubicBezTo>
                    <a:pt x="24" y="29"/>
                    <a:pt x="24" y="29"/>
                    <a:pt x="24" y="29"/>
                  </a:cubicBezTo>
                  <a:cubicBezTo>
                    <a:pt x="24" y="29"/>
                    <a:pt x="25" y="29"/>
                    <a:pt x="25" y="29"/>
                  </a:cubicBezTo>
                  <a:cubicBezTo>
                    <a:pt x="26" y="29"/>
                    <a:pt x="26" y="29"/>
                    <a:pt x="27" y="29"/>
                  </a:cubicBezTo>
                  <a:cubicBezTo>
                    <a:pt x="27" y="29"/>
                    <a:pt x="28" y="29"/>
                    <a:pt x="28" y="29"/>
                  </a:cubicBezTo>
                  <a:cubicBezTo>
                    <a:pt x="29" y="29"/>
                    <a:pt x="29" y="29"/>
                    <a:pt x="29" y="29"/>
                  </a:cubicBezTo>
                  <a:cubicBezTo>
                    <a:pt x="30" y="29"/>
                    <a:pt x="30" y="29"/>
                    <a:pt x="31" y="29"/>
                  </a:cubicBezTo>
                  <a:cubicBezTo>
                    <a:pt x="31" y="29"/>
                    <a:pt x="31" y="29"/>
                    <a:pt x="31" y="29"/>
                  </a:cubicBezTo>
                  <a:cubicBezTo>
                    <a:pt x="31" y="29"/>
                    <a:pt x="31" y="29"/>
                    <a:pt x="31" y="29"/>
                  </a:cubicBezTo>
                  <a:cubicBezTo>
                    <a:pt x="31" y="29"/>
                    <a:pt x="32" y="29"/>
                    <a:pt x="32" y="30"/>
                  </a:cubicBezTo>
                  <a:cubicBezTo>
                    <a:pt x="32" y="30"/>
                    <a:pt x="32" y="30"/>
                    <a:pt x="31" y="31"/>
                  </a:cubicBezTo>
                  <a:cubicBezTo>
                    <a:pt x="31" y="31"/>
                    <a:pt x="31" y="31"/>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2"/>
                    <a:pt x="31" y="32"/>
                  </a:cubicBezTo>
                  <a:cubicBezTo>
                    <a:pt x="31" y="32"/>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1" y="33"/>
                    <a:pt x="31" y="33"/>
                  </a:cubicBezTo>
                  <a:cubicBezTo>
                    <a:pt x="31" y="33"/>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4"/>
                    <a:pt x="30" y="34"/>
                  </a:cubicBezTo>
                  <a:cubicBezTo>
                    <a:pt x="30" y="34"/>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5"/>
                    <a:pt x="30" y="35"/>
                    <a:pt x="30" y="35"/>
                  </a:cubicBezTo>
                  <a:cubicBezTo>
                    <a:pt x="30" y="36"/>
                    <a:pt x="30" y="36"/>
                    <a:pt x="30" y="36"/>
                  </a:cubicBezTo>
                  <a:cubicBezTo>
                    <a:pt x="30" y="36"/>
                    <a:pt x="30" y="36"/>
                    <a:pt x="30" y="36"/>
                  </a:cubicBezTo>
                  <a:cubicBezTo>
                    <a:pt x="30" y="36"/>
                    <a:pt x="30" y="36"/>
                    <a:pt x="30" y="36"/>
                  </a:cubicBezTo>
                  <a:cubicBezTo>
                    <a:pt x="30" y="36"/>
                    <a:pt x="29" y="36"/>
                    <a:pt x="29" y="36"/>
                  </a:cubicBezTo>
                  <a:cubicBezTo>
                    <a:pt x="29" y="36"/>
                    <a:pt x="29" y="36"/>
                    <a:pt x="29" y="36"/>
                  </a:cubicBezTo>
                  <a:cubicBezTo>
                    <a:pt x="29" y="36"/>
                    <a:pt x="29" y="36"/>
                    <a:pt x="29" y="36"/>
                  </a:cubicBezTo>
                  <a:cubicBezTo>
                    <a:pt x="29" y="36"/>
                    <a:pt x="29" y="36"/>
                    <a:pt x="29" y="36"/>
                  </a:cubicBezTo>
                  <a:cubicBezTo>
                    <a:pt x="29" y="36"/>
                    <a:pt x="29" y="36"/>
                    <a:pt x="29" y="36"/>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7"/>
                    <a:pt x="29" y="37"/>
                    <a:pt x="29" y="37"/>
                  </a:cubicBezTo>
                  <a:cubicBezTo>
                    <a:pt x="29" y="38"/>
                    <a:pt x="29" y="38"/>
                    <a:pt x="29" y="38"/>
                  </a:cubicBezTo>
                  <a:cubicBezTo>
                    <a:pt x="29" y="38"/>
                    <a:pt x="29" y="38"/>
                    <a:pt x="29" y="38"/>
                  </a:cubicBezTo>
                  <a:cubicBezTo>
                    <a:pt x="29" y="38"/>
                    <a:pt x="29" y="38"/>
                    <a:pt x="29" y="38"/>
                  </a:cubicBezTo>
                  <a:cubicBezTo>
                    <a:pt x="29" y="38"/>
                    <a:pt x="28" y="38"/>
                    <a:pt x="28" y="38"/>
                  </a:cubicBezTo>
                  <a:cubicBezTo>
                    <a:pt x="28" y="38"/>
                    <a:pt x="28" y="38"/>
                    <a:pt x="28" y="38"/>
                  </a:cubicBezTo>
                  <a:cubicBezTo>
                    <a:pt x="28" y="38"/>
                    <a:pt x="28" y="38"/>
                    <a:pt x="28" y="38"/>
                  </a:cubicBezTo>
                  <a:cubicBezTo>
                    <a:pt x="28" y="38"/>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39"/>
                    <a:pt x="28" y="39"/>
                  </a:cubicBezTo>
                  <a:cubicBezTo>
                    <a:pt x="28" y="39"/>
                    <a:pt x="28" y="40"/>
                    <a:pt x="28" y="40"/>
                  </a:cubicBezTo>
                  <a:cubicBezTo>
                    <a:pt x="28" y="40"/>
                    <a:pt x="28" y="40"/>
                    <a:pt x="28" y="40"/>
                  </a:cubicBezTo>
                  <a:cubicBezTo>
                    <a:pt x="28" y="40"/>
                    <a:pt x="28" y="40"/>
                    <a:pt x="28" y="40"/>
                  </a:cubicBezTo>
                  <a:cubicBezTo>
                    <a:pt x="28" y="40"/>
                    <a:pt x="28" y="40"/>
                    <a:pt x="28" y="40"/>
                  </a:cubicBezTo>
                  <a:cubicBezTo>
                    <a:pt x="28" y="40"/>
                    <a:pt x="28" y="40"/>
                    <a:pt x="28" y="40"/>
                  </a:cubicBezTo>
                  <a:cubicBezTo>
                    <a:pt x="28" y="40"/>
                    <a:pt x="27" y="40"/>
                    <a:pt x="27" y="40"/>
                  </a:cubicBezTo>
                  <a:cubicBezTo>
                    <a:pt x="27" y="40"/>
                    <a:pt x="27" y="40"/>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1"/>
                    <a:pt x="27" y="41"/>
                    <a:pt x="27" y="41"/>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6" y="42"/>
                    <a:pt x="26" y="42"/>
                  </a:cubicBezTo>
                  <a:cubicBezTo>
                    <a:pt x="26" y="42"/>
                    <a:pt x="26" y="42"/>
                    <a:pt x="26" y="42"/>
                  </a:cubicBezTo>
                  <a:cubicBezTo>
                    <a:pt x="26" y="42"/>
                    <a:pt x="26" y="42"/>
                    <a:pt x="26" y="42"/>
                  </a:cubicBezTo>
                  <a:cubicBezTo>
                    <a:pt x="26" y="42"/>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3"/>
                    <a:pt x="26" y="43"/>
                  </a:cubicBezTo>
                  <a:cubicBezTo>
                    <a:pt x="26" y="43"/>
                    <a:pt x="26" y="44"/>
                    <a:pt x="26" y="44"/>
                  </a:cubicBezTo>
                  <a:cubicBezTo>
                    <a:pt x="25" y="44"/>
                    <a:pt x="25" y="44"/>
                    <a:pt x="25" y="44"/>
                  </a:cubicBezTo>
                  <a:cubicBezTo>
                    <a:pt x="25" y="44"/>
                    <a:pt x="25" y="45"/>
                    <a:pt x="25" y="45"/>
                  </a:cubicBezTo>
                  <a:cubicBezTo>
                    <a:pt x="25" y="45"/>
                    <a:pt x="25" y="45"/>
                    <a:pt x="25" y="45"/>
                  </a:cubicBezTo>
                  <a:cubicBezTo>
                    <a:pt x="25" y="45"/>
                    <a:pt x="25" y="45"/>
                    <a:pt x="25" y="45"/>
                  </a:cubicBezTo>
                  <a:cubicBezTo>
                    <a:pt x="25" y="45"/>
                    <a:pt x="25" y="45"/>
                    <a:pt x="25" y="45"/>
                  </a:cubicBezTo>
                  <a:cubicBezTo>
                    <a:pt x="25" y="45"/>
                    <a:pt x="25" y="45"/>
                    <a:pt x="25" y="45"/>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5" y="46"/>
                    <a:pt x="25" y="46"/>
                    <a:pt x="25" y="46"/>
                  </a:cubicBezTo>
                  <a:cubicBezTo>
                    <a:pt x="24" y="46"/>
                    <a:pt x="24" y="46"/>
                    <a:pt x="24" y="46"/>
                  </a:cubicBezTo>
                  <a:cubicBezTo>
                    <a:pt x="24" y="46"/>
                    <a:pt x="24" y="46"/>
                    <a:pt x="24" y="46"/>
                  </a:cubicBezTo>
                  <a:cubicBezTo>
                    <a:pt x="24" y="46"/>
                    <a:pt x="24" y="46"/>
                    <a:pt x="24" y="46"/>
                  </a:cubicBezTo>
                  <a:cubicBezTo>
                    <a:pt x="24" y="47"/>
                    <a:pt x="24" y="47"/>
                    <a:pt x="24" y="47"/>
                  </a:cubicBezTo>
                  <a:cubicBezTo>
                    <a:pt x="24" y="47"/>
                    <a:pt x="24" y="47"/>
                    <a:pt x="24" y="47"/>
                  </a:cubicBezTo>
                  <a:cubicBezTo>
                    <a:pt x="24" y="47"/>
                    <a:pt x="24" y="47"/>
                    <a:pt x="24" y="47"/>
                  </a:cubicBezTo>
                  <a:cubicBezTo>
                    <a:pt x="24" y="47"/>
                    <a:pt x="24" y="47"/>
                    <a:pt x="24" y="47"/>
                  </a:cubicBezTo>
                  <a:cubicBezTo>
                    <a:pt x="24" y="47"/>
                    <a:pt x="24" y="47"/>
                    <a:pt x="24" y="48"/>
                  </a:cubicBezTo>
                  <a:cubicBezTo>
                    <a:pt x="24" y="48"/>
                    <a:pt x="24" y="48"/>
                    <a:pt x="24" y="48"/>
                  </a:cubicBezTo>
                  <a:cubicBezTo>
                    <a:pt x="24" y="48"/>
                    <a:pt x="24" y="48"/>
                    <a:pt x="24" y="48"/>
                  </a:cubicBezTo>
                  <a:cubicBezTo>
                    <a:pt x="23" y="48"/>
                    <a:pt x="23" y="48"/>
                    <a:pt x="23" y="48"/>
                  </a:cubicBezTo>
                  <a:cubicBezTo>
                    <a:pt x="23" y="48"/>
                    <a:pt x="23" y="48"/>
                    <a:pt x="23" y="48"/>
                  </a:cubicBezTo>
                  <a:cubicBezTo>
                    <a:pt x="23" y="48"/>
                    <a:pt x="23" y="48"/>
                    <a:pt x="23" y="48"/>
                  </a:cubicBezTo>
                  <a:cubicBezTo>
                    <a:pt x="23" y="48"/>
                    <a:pt x="23" y="48"/>
                    <a:pt x="23" y="48"/>
                  </a:cubicBezTo>
                  <a:cubicBezTo>
                    <a:pt x="23" y="48"/>
                    <a:pt x="23" y="49"/>
                    <a:pt x="23" y="49"/>
                  </a:cubicBezTo>
                  <a:cubicBezTo>
                    <a:pt x="23" y="49"/>
                    <a:pt x="23" y="49"/>
                    <a:pt x="23" y="49"/>
                  </a:cubicBezTo>
                  <a:cubicBezTo>
                    <a:pt x="23" y="49"/>
                    <a:pt x="23" y="49"/>
                    <a:pt x="23" y="49"/>
                  </a:cubicBezTo>
                  <a:cubicBezTo>
                    <a:pt x="23" y="49"/>
                    <a:pt x="23" y="49"/>
                    <a:pt x="23" y="49"/>
                  </a:cubicBezTo>
                  <a:cubicBezTo>
                    <a:pt x="23" y="49"/>
                    <a:pt x="23" y="49"/>
                    <a:pt x="23" y="49"/>
                  </a:cubicBezTo>
                  <a:cubicBezTo>
                    <a:pt x="22" y="49"/>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0"/>
                    <a:pt x="22" y="50"/>
                    <a:pt x="22" y="50"/>
                  </a:cubicBezTo>
                  <a:cubicBezTo>
                    <a:pt x="22" y="51"/>
                    <a:pt x="22" y="51"/>
                    <a:pt x="22" y="51"/>
                  </a:cubicBezTo>
                  <a:cubicBezTo>
                    <a:pt x="22" y="51"/>
                    <a:pt x="22" y="51"/>
                    <a:pt x="22" y="51"/>
                  </a:cubicBezTo>
                  <a:cubicBezTo>
                    <a:pt x="22" y="51"/>
                    <a:pt x="22" y="51"/>
                    <a:pt x="22" y="51"/>
                  </a:cubicBezTo>
                  <a:cubicBezTo>
                    <a:pt x="21" y="51"/>
                    <a:pt x="21" y="51"/>
                    <a:pt x="21" y="51"/>
                  </a:cubicBezTo>
                  <a:cubicBezTo>
                    <a:pt x="21" y="51"/>
                    <a:pt x="21" y="51"/>
                    <a:pt x="21" y="51"/>
                  </a:cubicBezTo>
                  <a:cubicBezTo>
                    <a:pt x="21" y="51"/>
                    <a:pt x="21" y="51"/>
                    <a:pt x="21" y="51"/>
                  </a:cubicBezTo>
                  <a:cubicBezTo>
                    <a:pt x="21" y="51"/>
                    <a:pt x="21" y="51"/>
                    <a:pt x="21" y="51"/>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2"/>
                    <a:pt x="21" y="52"/>
                    <a:pt x="21" y="52"/>
                  </a:cubicBezTo>
                  <a:cubicBezTo>
                    <a:pt x="21" y="53"/>
                    <a:pt x="21" y="53"/>
                    <a:pt x="21" y="53"/>
                  </a:cubicBezTo>
                  <a:cubicBezTo>
                    <a:pt x="21" y="53"/>
                    <a:pt x="21"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ubicBezTo>
                    <a:pt x="20" y="53"/>
                    <a:pt x="20" y="54"/>
                    <a:pt x="20" y="54"/>
                  </a:cubicBezTo>
                  <a:cubicBezTo>
                    <a:pt x="20" y="54"/>
                    <a:pt x="20" y="54"/>
                    <a:pt x="20" y="54"/>
                  </a:cubicBezTo>
                  <a:cubicBezTo>
                    <a:pt x="20" y="54"/>
                    <a:pt x="20" y="54"/>
                    <a:pt x="20" y="54"/>
                  </a:cubicBezTo>
                  <a:cubicBezTo>
                    <a:pt x="20" y="54"/>
                    <a:pt x="20" y="54"/>
                    <a:pt x="19" y="54"/>
                  </a:cubicBezTo>
                  <a:cubicBezTo>
                    <a:pt x="19" y="54"/>
                    <a:pt x="19" y="54"/>
                    <a:pt x="19" y="54"/>
                  </a:cubicBezTo>
                  <a:cubicBezTo>
                    <a:pt x="19" y="54"/>
                    <a:pt x="19" y="54"/>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5"/>
                    <a:pt x="19" y="55"/>
                    <a:pt x="19" y="55"/>
                  </a:cubicBezTo>
                  <a:cubicBezTo>
                    <a:pt x="19" y="56"/>
                    <a:pt x="19"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6"/>
                  </a:cubicBezTo>
                  <a:cubicBezTo>
                    <a:pt x="18" y="56"/>
                    <a:pt x="18" y="56"/>
                    <a:pt x="18" y="57"/>
                  </a:cubicBezTo>
                  <a:cubicBezTo>
                    <a:pt x="18" y="57"/>
                    <a:pt x="18" y="57"/>
                    <a:pt x="18" y="57"/>
                  </a:cubicBezTo>
                  <a:cubicBezTo>
                    <a:pt x="18" y="57"/>
                    <a:pt x="18" y="57"/>
                    <a:pt x="18" y="57"/>
                  </a:cubicBezTo>
                  <a:cubicBezTo>
                    <a:pt x="18" y="57"/>
                    <a:pt x="17" y="57"/>
                    <a:pt x="17" y="57"/>
                  </a:cubicBezTo>
                  <a:cubicBezTo>
                    <a:pt x="17" y="57"/>
                    <a:pt x="17" y="57"/>
                    <a:pt x="17" y="57"/>
                  </a:cubicBezTo>
                  <a:cubicBezTo>
                    <a:pt x="17" y="57"/>
                    <a:pt x="17" y="57"/>
                    <a:pt x="17" y="57"/>
                  </a:cubicBezTo>
                  <a:cubicBezTo>
                    <a:pt x="17" y="57"/>
                    <a:pt x="17" y="57"/>
                    <a:pt x="17" y="58"/>
                  </a:cubicBezTo>
                  <a:cubicBezTo>
                    <a:pt x="17" y="58"/>
                    <a:pt x="17" y="58"/>
                    <a:pt x="17" y="58"/>
                  </a:cubicBezTo>
                  <a:cubicBezTo>
                    <a:pt x="17" y="58"/>
                    <a:pt x="17" y="58"/>
                    <a:pt x="17" y="58"/>
                  </a:cubicBezTo>
                  <a:cubicBezTo>
                    <a:pt x="17" y="58"/>
                    <a:pt x="17" y="58"/>
                    <a:pt x="17" y="58"/>
                  </a:cubicBezTo>
                  <a:cubicBezTo>
                    <a:pt x="17" y="58"/>
                    <a:pt x="17" y="58"/>
                    <a:pt x="17" y="58"/>
                  </a:cubicBezTo>
                  <a:cubicBezTo>
                    <a:pt x="17" y="58"/>
                    <a:pt x="17" y="58"/>
                    <a:pt x="16" y="58"/>
                  </a:cubicBezTo>
                  <a:cubicBezTo>
                    <a:pt x="16" y="58"/>
                    <a:pt x="16" y="58"/>
                    <a:pt x="16" y="58"/>
                  </a:cubicBezTo>
                  <a:cubicBezTo>
                    <a:pt x="16" y="59"/>
                    <a:pt x="16" y="59"/>
                    <a:pt x="16" y="59"/>
                  </a:cubicBezTo>
                  <a:cubicBezTo>
                    <a:pt x="16" y="59"/>
                    <a:pt x="16" y="59"/>
                    <a:pt x="16" y="59"/>
                  </a:cubicBezTo>
                  <a:cubicBezTo>
                    <a:pt x="16" y="59"/>
                    <a:pt x="16" y="59"/>
                    <a:pt x="16" y="59"/>
                  </a:cubicBezTo>
                  <a:cubicBezTo>
                    <a:pt x="16" y="59"/>
                    <a:pt x="16" y="59"/>
                    <a:pt x="16" y="59"/>
                  </a:cubicBezTo>
                  <a:cubicBezTo>
                    <a:pt x="16" y="59"/>
                    <a:pt x="16" y="59"/>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0"/>
                    <a:pt x="15" y="60"/>
                  </a:cubicBezTo>
                  <a:cubicBezTo>
                    <a:pt x="15" y="60"/>
                    <a:pt x="15" y="61"/>
                    <a:pt x="15" y="61"/>
                  </a:cubicBezTo>
                  <a:cubicBezTo>
                    <a:pt x="15" y="61"/>
                    <a:pt x="15" y="61"/>
                    <a:pt x="15" y="61"/>
                  </a:cubicBezTo>
                  <a:cubicBezTo>
                    <a:pt x="15" y="61"/>
                    <a:pt x="14" y="61"/>
                    <a:pt x="14" y="61"/>
                  </a:cubicBezTo>
                  <a:cubicBezTo>
                    <a:pt x="14" y="61"/>
                    <a:pt x="14" y="61"/>
                    <a:pt x="14" y="61"/>
                  </a:cubicBezTo>
                  <a:cubicBezTo>
                    <a:pt x="14" y="61"/>
                    <a:pt x="14" y="61"/>
                    <a:pt x="14" y="61"/>
                  </a:cubicBezTo>
                  <a:cubicBezTo>
                    <a:pt x="14" y="62"/>
                    <a:pt x="14" y="62"/>
                    <a:pt x="14" y="62"/>
                  </a:cubicBezTo>
                  <a:cubicBezTo>
                    <a:pt x="14" y="62"/>
                    <a:pt x="14" y="62"/>
                    <a:pt x="14" y="62"/>
                  </a:cubicBezTo>
                  <a:cubicBezTo>
                    <a:pt x="14" y="62"/>
                    <a:pt x="14" y="62"/>
                    <a:pt x="14" y="62"/>
                  </a:cubicBezTo>
                  <a:cubicBezTo>
                    <a:pt x="13" y="62"/>
                    <a:pt x="13" y="62"/>
                    <a:pt x="13" y="62"/>
                  </a:cubicBezTo>
                  <a:cubicBezTo>
                    <a:pt x="13" y="62"/>
                    <a:pt x="13" y="62"/>
                    <a:pt x="13" y="62"/>
                  </a:cubicBezTo>
                  <a:cubicBezTo>
                    <a:pt x="13" y="62"/>
                    <a:pt x="13" y="62"/>
                    <a:pt x="13" y="62"/>
                  </a:cubicBezTo>
                  <a:cubicBezTo>
                    <a:pt x="13" y="62"/>
                    <a:pt x="13" y="62"/>
                    <a:pt x="13" y="62"/>
                  </a:cubicBezTo>
                  <a:cubicBezTo>
                    <a:pt x="13" y="63"/>
                    <a:pt x="13" y="63"/>
                    <a:pt x="13" y="63"/>
                  </a:cubicBezTo>
                  <a:cubicBezTo>
                    <a:pt x="13" y="63"/>
                    <a:pt x="13" y="63"/>
                    <a:pt x="13" y="63"/>
                  </a:cubicBezTo>
                  <a:cubicBezTo>
                    <a:pt x="13" y="63"/>
                    <a:pt x="13" y="63"/>
                    <a:pt x="13" y="63"/>
                  </a:cubicBezTo>
                  <a:cubicBezTo>
                    <a:pt x="12" y="63"/>
                    <a:pt x="12" y="63"/>
                    <a:pt x="12" y="63"/>
                  </a:cubicBezTo>
                  <a:cubicBezTo>
                    <a:pt x="12" y="63"/>
                    <a:pt x="12" y="63"/>
                    <a:pt x="12" y="63"/>
                  </a:cubicBezTo>
                  <a:cubicBezTo>
                    <a:pt x="12" y="63"/>
                    <a:pt x="12" y="64"/>
                    <a:pt x="12" y="64"/>
                  </a:cubicBezTo>
                  <a:cubicBezTo>
                    <a:pt x="12" y="64"/>
                    <a:pt x="12" y="64"/>
                    <a:pt x="12" y="64"/>
                  </a:cubicBezTo>
                  <a:cubicBezTo>
                    <a:pt x="12" y="64"/>
                    <a:pt x="12" y="64"/>
                    <a:pt x="12" y="64"/>
                  </a:cubicBezTo>
                  <a:cubicBezTo>
                    <a:pt x="11" y="65"/>
                    <a:pt x="11" y="65"/>
                    <a:pt x="11" y="65"/>
                  </a:cubicBezTo>
                  <a:cubicBezTo>
                    <a:pt x="11" y="65"/>
                    <a:pt x="11" y="65"/>
                    <a:pt x="11" y="65"/>
                  </a:cubicBezTo>
                  <a:cubicBezTo>
                    <a:pt x="11" y="65"/>
                    <a:pt x="11" y="65"/>
                    <a:pt x="11" y="65"/>
                  </a:cubicBezTo>
                  <a:cubicBezTo>
                    <a:pt x="10" y="66"/>
                    <a:pt x="10" y="66"/>
                    <a:pt x="10" y="66"/>
                  </a:cubicBezTo>
                  <a:cubicBezTo>
                    <a:pt x="9" y="67"/>
                    <a:pt x="9" y="67"/>
                    <a:pt x="8" y="68"/>
                  </a:cubicBezTo>
                  <a:cubicBezTo>
                    <a:pt x="8" y="68"/>
                    <a:pt x="8" y="68"/>
                    <a:pt x="8" y="68"/>
                  </a:cubicBezTo>
                  <a:cubicBezTo>
                    <a:pt x="8" y="68"/>
                    <a:pt x="7" y="68"/>
                    <a:pt x="7" y="68"/>
                  </a:cubicBezTo>
                  <a:cubicBezTo>
                    <a:pt x="7" y="69"/>
                    <a:pt x="7" y="69"/>
                    <a:pt x="7" y="69"/>
                  </a:cubicBezTo>
                  <a:cubicBezTo>
                    <a:pt x="7" y="69"/>
                    <a:pt x="7" y="69"/>
                    <a:pt x="7" y="69"/>
                  </a:cubicBezTo>
                  <a:cubicBezTo>
                    <a:pt x="7" y="69"/>
                    <a:pt x="7" y="69"/>
                    <a:pt x="7" y="69"/>
                  </a:cubicBezTo>
                  <a:cubicBezTo>
                    <a:pt x="7" y="69"/>
                    <a:pt x="7" y="69"/>
                    <a:pt x="7" y="69"/>
                  </a:cubicBezTo>
                  <a:cubicBezTo>
                    <a:pt x="6" y="70"/>
                    <a:pt x="6" y="70"/>
                    <a:pt x="6" y="70"/>
                  </a:cubicBezTo>
                  <a:cubicBezTo>
                    <a:pt x="6" y="70"/>
                    <a:pt x="6" y="70"/>
                    <a:pt x="6" y="70"/>
                  </a:cubicBezTo>
                  <a:cubicBezTo>
                    <a:pt x="5" y="70"/>
                    <a:pt x="5" y="71"/>
                    <a:pt x="5" y="71"/>
                  </a:cubicBezTo>
                  <a:cubicBezTo>
                    <a:pt x="5" y="71"/>
                    <a:pt x="5" y="71"/>
                    <a:pt x="5" y="71"/>
                  </a:cubicBezTo>
                  <a:cubicBezTo>
                    <a:pt x="5" y="71"/>
                    <a:pt x="4" y="71"/>
                    <a:pt x="4" y="71"/>
                  </a:cubicBezTo>
                  <a:cubicBezTo>
                    <a:pt x="4" y="71"/>
                    <a:pt x="4" y="71"/>
                    <a:pt x="4" y="71"/>
                  </a:cubicBezTo>
                  <a:cubicBezTo>
                    <a:pt x="4" y="71"/>
                    <a:pt x="4" y="72"/>
                    <a:pt x="4" y="72"/>
                  </a:cubicBezTo>
                  <a:cubicBezTo>
                    <a:pt x="4" y="72"/>
                    <a:pt x="4" y="72"/>
                    <a:pt x="4" y="72"/>
                  </a:cubicBezTo>
                  <a:cubicBezTo>
                    <a:pt x="4" y="72"/>
                    <a:pt x="3" y="72"/>
                    <a:pt x="3" y="72"/>
                  </a:cubicBezTo>
                  <a:cubicBezTo>
                    <a:pt x="3" y="72"/>
                    <a:pt x="3" y="72"/>
                    <a:pt x="3" y="72"/>
                  </a:cubicBezTo>
                  <a:cubicBezTo>
                    <a:pt x="3" y="72"/>
                    <a:pt x="3" y="72"/>
                    <a:pt x="3" y="72"/>
                  </a:cubicBezTo>
                  <a:cubicBezTo>
                    <a:pt x="3" y="72"/>
                    <a:pt x="3" y="72"/>
                    <a:pt x="3" y="72"/>
                  </a:cubicBezTo>
                  <a:cubicBezTo>
                    <a:pt x="3" y="72"/>
                    <a:pt x="3" y="72"/>
                    <a:pt x="3" y="73"/>
                  </a:cubicBezTo>
                  <a:cubicBezTo>
                    <a:pt x="3" y="73"/>
                    <a:pt x="3" y="73"/>
                    <a:pt x="3" y="73"/>
                  </a:cubicBezTo>
                  <a:cubicBezTo>
                    <a:pt x="3" y="73"/>
                    <a:pt x="3" y="73"/>
                    <a:pt x="2" y="73"/>
                  </a:cubicBezTo>
                  <a:cubicBezTo>
                    <a:pt x="2" y="73"/>
                    <a:pt x="2" y="73"/>
                    <a:pt x="2" y="73"/>
                  </a:cubicBezTo>
                  <a:cubicBezTo>
                    <a:pt x="2" y="73"/>
                    <a:pt x="2" y="73"/>
                    <a:pt x="2" y="73"/>
                  </a:cubicBezTo>
                  <a:cubicBezTo>
                    <a:pt x="2" y="73"/>
                    <a:pt x="2" y="73"/>
                    <a:pt x="2" y="73"/>
                  </a:cubicBezTo>
                  <a:cubicBezTo>
                    <a:pt x="2" y="73"/>
                    <a:pt x="2" y="73"/>
                    <a:pt x="2" y="73"/>
                  </a:cubicBezTo>
                  <a:cubicBezTo>
                    <a:pt x="2" y="73"/>
                    <a:pt x="2" y="73"/>
                    <a:pt x="2" y="73"/>
                  </a:cubicBezTo>
                  <a:cubicBezTo>
                    <a:pt x="2" y="74"/>
                    <a:pt x="1" y="74"/>
                    <a:pt x="1" y="74"/>
                  </a:cubicBezTo>
                  <a:cubicBezTo>
                    <a:pt x="1" y="74"/>
                    <a:pt x="1" y="74"/>
                    <a:pt x="1" y="74"/>
                  </a:cubicBezTo>
                  <a:cubicBezTo>
                    <a:pt x="1" y="74"/>
                    <a:pt x="1" y="75"/>
                    <a:pt x="1" y="75"/>
                  </a:cubicBezTo>
                  <a:cubicBezTo>
                    <a:pt x="1" y="75"/>
                    <a:pt x="1" y="75"/>
                    <a:pt x="1" y="75"/>
                  </a:cubicBezTo>
                  <a:cubicBezTo>
                    <a:pt x="1" y="75"/>
                    <a:pt x="1" y="75"/>
                    <a:pt x="1" y="75"/>
                  </a:cubicBezTo>
                  <a:cubicBezTo>
                    <a:pt x="1" y="75"/>
                    <a:pt x="1" y="75"/>
                    <a:pt x="1" y="75"/>
                  </a:cubicBezTo>
                  <a:cubicBezTo>
                    <a:pt x="0" y="75"/>
                    <a:pt x="1" y="76"/>
                    <a:pt x="1" y="76"/>
                  </a:cubicBezTo>
                  <a:cubicBezTo>
                    <a:pt x="1" y="76"/>
                    <a:pt x="1" y="76"/>
                    <a:pt x="1" y="76"/>
                  </a:cubicBezTo>
                  <a:cubicBezTo>
                    <a:pt x="1" y="76"/>
                    <a:pt x="1" y="76"/>
                    <a:pt x="1" y="76"/>
                  </a:cubicBezTo>
                  <a:cubicBezTo>
                    <a:pt x="1" y="76"/>
                    <a:pt x="1" y="76"/>
                    <a:pt x="1" y="77"/>
                  </a:cubicBezTo>
                  <a:cubicBezTo>
                    <a:pt x="1" y="77"/>
                    <a:pt x="1"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2" y="77"/>
                    <a:pt x="2" y="77"/>
                    <a:pt x="2" y="77"/>
                  </a:cubicBezTo>
                  <a:cubicBezTo>
                    <a:pt x="3" y="77"/>
                    <a:pt x="3" y="77"/>
                    <a:pt x="3" y="77"/>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3" y="78"/>
                    <a:pt x="3" y="78"/>
                    <a:pt x="3"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4" y="78"/>
                    <a:pt x="4" y="78"/>
                  </a:cubicBezTo>
                  <a:cubicBezTo>
                    <a:pt x="4" y="78"/>
                    <a:pt x="5" y="78"/>
                    <a:pt x="5" y="78"/>
                  </a:cubicBezTo>
                  <a:cubicBezTo>
                    <a:pt x="5" y="78"/>
                    <a:pt x="5" y="78"/>
                    <a:pt x="5" y="78"/>
                  </a:cubicBezTo>
                  <a:cubicBezTo>
                    <a:pt x="5" y="78"/>
                    <a:pt x="5" y="78"/>
                    <a:pt x="5" y="78"/>
                  </a:cubicBezTo>
                  <a:cubicBezTo>
                    <a:pt x="5" y="78"/>
                    <a:pt x="5" y="78"/>
                    <a:pt x="5" y="78"/>
                  </a:cubicBezTo>
                  <a:cubicBezTo>
                    <a:pt x="5" y="78"/>
                    <a:pt x="5" y="78"/>
                    <a:pt x="5" y="78"/>
                  </a:cubicBezTo>
                  <a:cubicBezTo>
                    <a:pt x="5" y="78"/>
                    <a:pt x="5" y="78"/>
                    <a:pt x="5" y="79"/>
                  </a:cubicBezTo>
                  <a:cubicBezTo>
                    <a:pt x="5" y="79"/>
                    <a:pt x="5" y="79"/>
                    <a:pt x="5" y="79"/>
                  </a:cubicBezTo>
                  <a:cubicBezTo>
                    <a:pt x="5" y="79"/>
                    <a:pt x="5" y="79"/>
                    <a:pt x="5" y="79"/>
                  </a:cubicBezTo>
                  <a:cubicBezTo>
                    <a:pt x="5" y="79"/>
                    <a:pt x="5"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6" y="79"/>
                    <a:pt x="6" y="79"/>
                  </a:cubicBezTo>
                  <a:cubicBezTo>
                    <a:pt x="6"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7" y="79"/>
                    <a:pt x="7" y="79"/>
                  </a:cubicBezTo>
                  <a:cubicBezTo>
                    <a:pt x="7" y="79"/>
                    <a:pt x="8" y="79"/>
                    <a:pt x="8" y="79"/>
                  </a:cubicBezTo>
                  <a:cubicBezTo>
                    <a:pt x="8" y="79"/>
                    <a:pt x="8" y="79"/>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8" y="80"/>
                    <a:pt x="8" y="80"/>
                  </a:cubicBezTo>
                  <a:cubicBezTo>
                    <a:pt x="8"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9" y="80"/>
                    <a:pt x="9" y="80"/>
                    <a:pt x="9" y="80"/>
                  </a:cubicBezTo>
                  <a:cubicBezTo>
                    <a:pt x="10" y="80"/>
                    <a:pt x="10" y="80"/>
                    <a:pt x="10" y="80"/>
                  </a:cubicBezTo>
                  <a:cubicBezTo>
                    <a:pt x="10" y="80"/>
                    <a:pt x="10" y="80"/>
                    <a:pt x="10" y="80"/>
                  </a:cubicBezTo>
                  <a:cubicBezTo>
                    <a:pt x="11" y="81"/>
                    <a:pt x="12" y="81"/>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4" y="79"/>
                    <a:pt x="14" y="79"/>
                    <a:pt x="14" y="79"/>
                  </a:cubicBezTo>
                  <a:cubicBezTo>
                    <a:pt x="14" y="79"/>
                    <a:pt x="14" y="79"/>
                    <a:pt x="14" y="79"/>
                  </a:cubicBezTo>
                  <a:cubicBezTo>
                    <a:pt x="14" y="78"/>
                    <a:pt x="15" y="78"/>
                    <a:pt x="15" y="78"/>
                  </a:cubicBezTo>
                  <a:cubicBezTo>
                    <a:pt x="15" y="78"/>
                    <a:pt x="15" y="78"/>
                    <a:pt x="15" y="78"/>
                  </a:cubicBezTo>
                  <a:cubicBezTo>
                    <a:pt x="15" y="78"/>
                    <a:pt x="15" y="78"/>
                    <a:pt x="15" y="78"/>
                  </a:cubicBezTo>
                  <a:cubicBezTo>
                    <a:pt x="15" y="78"/>
                    <a:pt x="15" y="78"/>
                    <a:pt x="15" y="78"/>
                  </a:cubicBezTo>
                  <a:cubicBezTo>
                    <a:pt x="15" y="78"/>
                    <a:pt x="15" y="77"/>
                    <a:pt x="15" y="77"/>
                  </a:cubicBezTo>
                  <a:cubicBezTo>
                    <a:pt x="15" y="77"/>
                    <a:pt x="15" y="77"/>
                    <a:pt x="15" y="77"/>
                  </a:cubicBezTo>
                  <a:cubicBezTo>
                    <a:pt x="15" y="77"/>
                    <a:pt x="16" y="77"/>
                    <a:pt x="16" y="77"/>
                  </a:cubicBezTo>
                  <a:cubicBezTo>
                    <a:pt x="16" y="77"/>
                    <a:pt x="16" y="77"/>
                    <a:pt x="16" y="77"/>
                  </a:cubicBezTo>
                  <a:cubicBezTo>
                    <a:pt x="16" y="77"/>
                    <a:pt x="16" y="77"/>
                    <a:pt x="16" y="77"/>
                  </a:cubicBezTo>
                  <a:cubicBezTo>
                    <a:pt x="16" y="77"/>
                    <a:pt x="16" y="77"/>
                    <a:pt x="16" y="77"/>
                  </a:cubicBezTo>
                  <a:cubicBezTo>
                    <a:pt x="16" y="77"/>
                    <a:pt x="16" y="76"/>
                    <a:pt x="16" y="76"/>
                  </a:cubicBezTo>
                  <a:cubicBezTo>
                    <a:pt x="16" y="76"/>
                    <a:pt x="16" y="76"/>
                    <a:pt x="16" y="76"/>
                  </a:cubicBezTo>
                  <a:cubicBezTo>
                    <a:pt x="16" y="76"/>
                    <a:pt x="16" y="76"/>
                    <a:pt x="16" y="76"/>
                  </a:cubicBezTo>
                  <a:cubicBezTo>
                    <a:pt x="16" y="76"/>
                    <a:pt x="16" y="76"/>
                    <a:pt x="16" y="76"/>
                  </a:cubicBezTo>
                  <a:cubicBezTo>
                    <a:pt x="16" y="76"/>
                    <a:pt x="17" y="76"/>
                    <a:pt x="17" y="76"/>
                  </a:cubicBezTo>
                  <a:cubicBezTo>
                    <a:pt x="17" y="76"/>
                    <a:pt x="17" y="76"/>
                    <a:pt x="17" y="76"/>
                  </a:cubicBezTo>
                  <a:cubicBezTo>
                    <a:pt x="17" y="76"/>
                    <a:pt x="17" y="76"/>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7" y="75"/>
                  </a:cubicBezTo>
                  <a:cubicBezTo>
                    <a:pt x="17" y="75"/>
                    <a:pt x="17" y="75"/>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4"/>
                  </a:cubicBezTo>
                  <a:cubicBezTo>
                    <a:pt x="18" y="74"/>
                    <a:pt x="18" y="74"/>
                    <a:pt x="18" y="73"/>
                  </a:cubicBezTo>
                  <a:cubicBezTo>
                    <a:pt x="18" y="73"/>
                    <a:pt x="18" y="73"/>
                    <a:pt x="18" y="73"/>
                  </a:cubicBezTo>
                  <a:cubicBezTo>
                    <a:pt x="18" y="73"/>
                    <a:pt x="18"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19" y="72"/>
                    <a:pt x="19" y="72"/>
                    <a:pt x="19" y="72"/>
                  </a:cubicBezTo>
                  <a:cubicBezTo>
                    <a:pt x="20" y="72"/>
                    <a:pt x="20" y="72"/>
                    <a:pt x="20" y="72"/>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1"/>
                    <a:pt x="20" y="71"/>
                  </a:cubicBezTo>
                  <a:cubicBezTo>
                    <a:pt x="20" y="71"/>
                    <a:pt x="20" y="70"/>
                    <a:pt x="20" y="70"/>
                  </a:cubicBezTo>
                  <a:cubicBezTo>
                    <a:pt x="20" y="70"/>
                    <a:pt x="20" y="70"/>
                    <a:pt x="20" y="70"/>
                  </a:cubicBezTo>
                  <a:cubicBezTo>
                    <a:pt x="21" y="70"/>
                    <a:pt x="21" y="70"/>
                    <a:pt x="21" y="70"/>
                  </a:cubicBezTo>
                  <a:cubicBezTo>
                    <a:pt x="21" y="70"/>
                    <a:pt x="21" y="70"/>
                    <a:pt x="21" y="70"/>
                  </a:cubicBezTo>
                  <a:cubicBezTo>
                    <a:pt x="21" y="70"/>
                    <a:pt x="21" y="70"/>
                    <a:pt x="21" y="70"/>
                  </a:cubicBezTo>
                  <a:cubicBezTo>
                    <a:pt x="21" y="70"/>
                    <a:pt x="21" y="69"/>
                    <a:pt x="21" y="69"/>
                  </a:cubicBezTo>
                  <a:cubicBezTo>
                    <a:pt x="21" y="69"/>
                    <a:pt x="21" y="69"/>
                    <a:pt x="21" y="69"/>
                  </a:cubicBezTo>
                  <a:cubicBezTo>
                    <a:pt x="21" y="69"/>
                    <a:pt x="21" y="69"/>
                    <a:pt x="21" y="69"/>
                  </a:cubicBezTo>
                  <a:cubicBezTo>
                    <a:pt x="21" y="69"/>
                    <a:pt x="21" y="69"/>
                    <a:pt x="21" y="69"/>
                  </a:cubicBezTo>
                  <a:cubicBezTo>
                    <a:pt x="21" y="69"/>
                    <a:pt x="21" y="69"/>
                    <a:pt x="21" y="69"/>
                  </a:cubicBezTo>
                  <a:cubicBezTo>
                    <a:pt x="21" y="69"/>
                    <a:pt x="22" y="69"/>
                    <a:pt x="22" y="69"/>
                  </a:cubicBezTo>
                  <a:cubicBezTo>
                    <a:pt x="22" y="69"/>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8"/>
                    <a:pt x="22" y="68"/>
                    <a:pt x="22" y="68"/>
                  </a:cubicBezTo>
                  <a:cubicBezTo>
                    <a:pt x="22" y="67"/>
                    <a:pt x="22" y="67"/>
                    <a:pt x="22" y="67"/>
                  </a:cubicBezTo>
                  <a:cubicBezTo>
                    <a:pt x="22" y="67"/>
                    <a:pt x="22" y="67"/>
                    <a:pt x="23" y="67"/>
                  </a:cubicBezTo>
                  <a:cubicBezTo>
                    <a:pt x="23" y="67"/>
                    <a:pt x="23" y="67"/>
                    <a:pt x="23" y="67"/>
                  </a:cubicBezTo>
                  <a:cubicBezTo>
                    <a:pt x="23" y="67"/>
                    <a:pt x="23" y="67"/>
                    <a:pt x="23" y="67"/>
                  </a:cubicBezTo>
                  <a:cubicBezTo>
                    <a:pt x="23" y="67"/>
                    <a:pt x="23" y="66"/>
                    <a:pt x="23" y="66"/>
                  </a:cubicBezTo>
                  <a:cubicBezTo>
                    <a:pt x="23" y="66"/>
                    <a:pt x="23" y="66"/>
                    <a:pt x="23" y="66"/>
                  </a:cubicBezTo>
                  <a:cubicBezTo>
                    <a:pt x="23" y="66"/>
                    <a:pt x="23" y="66"/>
                    <a:pt x="23" y="66"/>
                  </a:cubicBezTo>
                  <a:cubicBezTo>
                    <a:pt x="23" y="66"/>
                    <a:pt x="23" y="66"/>
                    <a:pt x="23" y="66"/>
                  </a:cubicBezTo>
                  <a:cubicBezTo>
                    <a:pt x="23" y="66"/>
                    <a:pt x="23" y="66"/>
                    <a:pt x="23" y="66"/>
                  </a:cubicBezTo>
                  <a:cubicBezTo>
                    <a:pt x="23" y="66"/>
                    <a:pt x="23" y="66"/>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5"/>
                    <a:pt x="24" y="65"/>
                  </a:cubicBezTo>
                  <a:cubicBezTo>
                    <a:pt x="24" y="65"/>
                    <a:pt x="24" y="64"/>
                    <a:pt x="24" y="64"/>
                  </a:cubicBezTo>
                  <a:cubicBezTo>
                    <a:pt x="24" y="64"/>
                    <a:pt x="24" y="64"/>
                    <a:pt x="24" y="64"/>
                  </a:cubicBezTo>
                  <a:cubicBezTo>
                    <a:pt x="24" y="64"/>
                    <a:pt x="24" y="64"/>
                    <a:pt x="24" y="64"/>
                  </a:cubicBezTo>
                  <a:cubicBezTo>
                    <a:pt x="24" y="64"/>
                    <a:pt x="24" y="64"/>
                    <a:pt x="25" y="64"/>
                  </a:cubicBezTo>
                  <a:cubicBezTo>
                    <a:pt x="25" y="64"/>
                    <a:pt x="25" y="64"/>
                    <a:pt x="25" y="64"/>
                  </a:cubicBezTo>
                  <a:cubicBezTo>
                    <a:pt x="25" y="64"/>
                    <a:pt x="25" y="64"/>
                    <a:pt x="25" y="64"/>
                  </a:cubicBezTo>
                  <a:cubicBezTo>
                    <a:pt x="25" y="64"/>
                    <a:pt x="25" y="64"/>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3"/>
                  </a:cubicBezTo>
                  <a:cubicBezTo>
                    <a:pt x="25" y="63"/>
                    <a:pt x="25" y="63"/>
                    <a:pt x="25" y="62"/>
                  </a:cubicBezTo>
                  <a:cubicBezTo>
                    <a:pt x="25" y="62"/>
                    <a:pt x="25" y="62"/>
                    <a:pt x="25" y="62"/>
                  </a:cubicBezTo>
                  <a:cubicBezTo>
                    <a:pt x="25" y="62"/>
                    <a:pt x="25" y="62"/>
                    <a:pt x="25" y="62"/>
                  </a:cubicBezTo>
                  <a:cubicBezTo>
                    <a:pt x="25" y="62"/>
                    <a:pt x="25"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1"/>
                  </a:cubicBezTo>
                  <a:cubicBezTo>
                    <a:pt x="26" y="61"/>
                    <a:pt x="26" y="61"/>
                    <a:pt x="26"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8" y="59"/>
                    <a:pt x="28" y="59"/>
                  </a:cubicBezTo>
                  <a:cubicBezTo>
                    <a:pt x="28" y="59"/>
                    <a:pt x="28" y="59"/>
                    <a:pt x="28" y="59"/>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8"/>
                    <a:pt x="28" y="58"/>
                  </a:cubicBezTo>
                  <a:cubicBezTo>
                    <a:pt x="28" y="58"/>
                    <a:pt x="28" y="57"/>
                    <a:pt x="28" y="57"/>
                  </a:cubicBezTo>
                  <a:cubicBezTo>
                    <a:pt x="28" y="57"/>
                    <a:pt x="28" y="57"/>
                    <a:pt x="28" y="57"/>
                  </a:cubicBezTo>
                  <a:cubicBezTo>
                    <a:pt x="28" y="57"/>
                    <a:pt x="28" y="57"/>
                    <a:pt x="29" y="57"/>
                  </a:cubicBezTo>
                  <a:cubicBezTo>
                    <a:pt x="29" y="57"/>
                    <a:pt x="29" y="57"/>
                    <a:pt x="29" y="57"/>
                  </a:cubicBezTo>
                  <a:cubicBezTo>
                    <a:pt x="29" y="57"/>
                    <a:pt x="29" y="57"/>
                    <a:pt x="29" y="57"/>
                  </a:cubicBezTo>
                  <a:cubicBezTo>
                    <a:pt x="29" y="57"/>
                    <a:pt x="29" y="56"/>
                    <a:pt x="29" y="56"/>
                  </a:cubicBezTo>
                  <a:cubicBezTo>
                    <a:pt x="29" y="56"/>
                    <a:pt x="29" y="56"/>
                    <a:pt x="29" y="56"/>
                  </a:cubicBezTo>
                  <a:cubicBezTo>
                    <a:pt x="29" y="56"/>
                    <a:pt x="29" y="56"/>
                    <a:pt x="29" y="56"/>
                  </a:cubicBezTo>
                  <a:cubicBezTo>
                    <a:pt x="29" y="56"/>
                    <a:pt x="29" y="56"/>
                    <a:pt x="29" y="56"/>
                  </a:cubicBezTo>
                  <a:cubicBezTo>
                    <a:pt x="29" y="56"/>
                    <a:pt x="29" y="56"/>
                    <a:pt x="29" y="56"/>
                  </a:cubicBezTo>
                  <a:cubicBezTo>
                    <a:pt x="29" y="55"/>
                    <a:pt x="29" y="55"/>
                    <a:pt x="29" y="55"/>
                  </a:cubicBezTo>
                  <a:cubicBezTo>
                    <a:pt x="29" y="55"/>
                    <a:pt x="29" y="55"/>
                    <a:pt x="29" y="55"/>
                  </a:cubicBezTo>
                  <a:cubicBezTo>
                    <a:pt x="29"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5"/>
                    <a:pt x="30" y="55"/>
                    <a:pt x="30" y="55"/>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0" y="54"/>
                    <a:pt x="30" y="54"/>
                    <a:pt x="30" y="54"/>
                  </a:cubicBezTo>
                  <a:cubicBezTo>
                    <a:pt x="31" y="54"/>
                    <a:pt x="31" y="54"/>
                    <a:pt x="31" y="54"/>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3"/>
                  </a:cubicBezTo>
                  <a:cubicBezTo>
                    <a:pt x="31" y="53"/>
                    <a:pt x="31" y="53"/>
                    <a:pt x="31" y="52"/>
                  </a:cubicBezTo>
                  <a:cubicBezTo>
                    <a:pt x="31" y="52"/>
                    <a:pt x="31" y="52"/>
                    <a:pt x="31" y="52"/>
                  </a:cubicBezTo>
                  <a:cubicBezTo>
                    <a:pt x="31" y="52"/>
                    <a:pt x="31" y="52"/>
                    <a:pt x="31" y="52"/>
                  </a:cubicBezTo>
                  <a:cubicBezTo>
                    <a:pt x="31" y="52"/>
                    <a:pt x="31" y="52"/>
                    <a:pt x="31" y="52"/>
                  </a:cubicBezTo>
                  <a:cubicBezTo>
                    <a:pt x="31" y="52"/>
                    <a:pt x="31" y="52"/>
                    <a:pt x="31" y="52"/>
                  </a:cubicBezTo>
                  <a:cubicBezTo>
                    <a:pt x="32" y="52"/>
                    <a:pt x="32" y="52"/>
                    <a:pt x="32" y="52"/>
                  </a:cubicBezTo>
                  <a:cubicBezTo>
                    <a:pt x="32" y="52"/>
                    <a:pt x="32" y="51"/>
                    <a:pt x="32" y="51"/>
                  </a:cubicBezTo>
                  <a:cubicBezTo>
                    <a:pt x="32" y="51"/>
                    <a:pt x="32" y="51"/>
                    <a:pt x="32" y="51"/>
                  </a:cubicBezTo>
                  <a:cubicBezTo>
                    <a:pt x="32" y="51"/>
                    <a:pt x="32" y="51"/>
                    <a:pt x="32" y="51"/>
                  </a:cubicBezTo>
                  <a:cubicBezTo>
                    <a:pt x="32" y="51"/>
                    <a:pt x="32" y="51"/>
                    <a:pt x="32" y="51"/>
                  </a:cubicBezTo>
                  <a:cubicBezTo>
                    <a:pt x="32" y="51"/>
                    <a:pt x="32" y="51"/>
                    <a:pt x="32" y="50"/>
                  </a:cubicBezTo>
                  <a:cubicBezTo>
                    <a:pt x="32" y="50"/>
                    <a:pt x="32" y="50"/>
                    <a:pt x="32" y="50"/>
                  </a:cubicBezTo>
                  <a:cubicBezTo>
                    <a:pt x="32" y="50"/>
                    <a:pt x="32" y="50"/>
                    <a:pt x="32" y="50"/>
                  </a:cubicBezTo>
                  <a:cubicBezTo>
                    <a:pt x="32" y="50"/>
                    <a:pt x="32" y="50"/>
                    <a:pt x="32" y="50"/>
                  </a:cubicBezTo>
                  <a:cubicBezTo>
                    <a:pt x="32" y="50"/>
                    <a:pt x="32" y="50"/>
                    <a:pt x="32" y="50"/>
                  </a:cubicBezTo>
                  <a:cubicBezTo>
                    <a:pt x="32" y="50"/>
                    <a:pt x="33" y="50"/>
                    <a:pt x="33" y="50"/>
                  </a:cubicBezTo>
                  <a:cubicBezTo>
                    <a:pt x="33" y="50"/>
                    <a:pt x="33" y="50"/>
                    <a:pt x="33" y="50"/>
                  </a:cubicBezTo>
                  <a:cubicBezTo>
                    <a:pt x="33" y="50"/>
                    <a:pt x="33" y="50"/>
                    <a:pt x="33" y="50"/>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9"/>
                  </a:cubicBezTo>
                  <a:cubicBezTo>
                    <a:pt x="33" y="49"/>
                    <a:pt x="33" y="49"/>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4" y="48"/>
                    <a:pt x="34" y="48"/>
                    <a:pt x="34" y="48"/>
                  </a:cubicBezTo>
                  <a:cubicBezTo>
                    <a:pt x="34" y="48"/>
                    <a:pt x="34" y="48"/>
                    <a:pt x="34" y="48"/>
                  </a:cubicBezTo>
                  <a:cubicBezTo>
                    <a:pt x="34" y="48"/>
                    <a:pt x="34" y="48"/>
                    <a:pt x="34" y="48"/>
                  </a:cubicBezTo>
                  <a:cubicBezTo>
                    <a:pt x="34" y="49"/>
                    <a:pt x="34" y="50"/>
                    <a:pt x="34" y="51"/>
                  </a:cubicBezTo>
                  <a:cubicBezTo>
                    <a:pt x="34" y="51"/>
                    <a:pt x="34" y="52"/>
                    <a:pt x="34" y="52"/>
                  </a:cubicBezTo>
                  <a:cubicBezTo>
                    <a:pt x="34" y="53"/>
                    <a:pt x="34" y="53"/>
                    <a:pt x="34" y="53"/>
                  </a:cubicBezTo>
                  <a:cubicBezTo>
                    <a:pt x="34" y="53"/>
                    <a:pt x="34" y="53"/>
                    <a:pt x="34" y="54"/>
                  </a:cubicBezTo>
                  <a:cubicBezTo>
                    <a:pt x="34" y="54"/>
                    <a:pt x="34" y="54"/>
                    <a:pt x="34" y="54"/>
                  </a:cubicBezTo>
                  <a:cubicBezTo>
                    <a:pt x="34" y="54"/>
                    <a:pt x="34" y="54"/>
                    <a:pt x="34" y="54"/>
                  </a:cubicBezTo>
                  <a:cubicBezTo>
                    <a:pt x="34" y="54"/>
                    <a:pt x="34" y="54"/>
                    <a:pt x="34" y="54"/>
                  </a:cubicBezTo>
                  <a:cubicBezTo>
                    <a:pt x="34" y="55"/>
                    <a:pt x="34" y="55"/>
                    <a:pt x="34" y="55"/>
                  </a:cubicBezTo>
                  <a:cubicBezTo>
                    <a:pt x="34" y="55"/>
                    <a:pt x="34" y="55"/>
                    <a:pt x="34" y="55"/>
                  </a:cubicBezTo>
                  <a:cubicBezTo>
                    <a:pt x="34" y="56"/>
                    <a:pt x="34" y="56"/>
                    <a:pt x="34" y="56"/>
                  </a:cubicBezTo>
                  <a:cubicBezTo>
                    <a:pt x="34" y="56"/>
                    <a:pt x="34" y="56"/>
                    <a:pt x="34" y="56"/>
                  </a:cubicBezTo>
                  <a:cubicBezTo>
                    <a:pt x="34" y="57"/>
                    <a:pt x="34" y="57"/>
                    <a:pt x="34" y="57"/>
                  </a:cubicBezTo>
                  <a:cubicBezTo>
                    <a:pt x="34" y="58"/>
                    <a:pt x="34" y="59"/>
                    <a:pt x="34" y="60"/>
                  </a:cubicBezTo>
                  <a:cubicBezTo>
                    <a:pt x="34" y="60"/>
                    <a:pt x="34" y="60"/>
                    <a:pt x="34" y="60"/>
                  </a:cubicBezTo>
                  <a:cubicBezTo>
                    <a:pt x="34" y="60"/>
                    <a:pt x="34" y="61"/>
                    <a:pt x="34" y="61"/>
                  </a:cubicBezTo>
                  <a:cubicBezTo>
                    <a:pt x="33" y="63"/>
                    <a:pt x="33" y="64"/>
                    <a:pt x="33" y="65"/>
                  </a:cubicBezTo>
                  <a:cubicBezTo>
                    <a:pt x="33" y="65"/>
                    <a:pt x="33" y="65"/>
                    <a:pt x="33" y="65"/>
                  </a:cubicBezTo>
                  <a:cubicBezTo>
                    <a:pt x="33" y="66"/>
                    <a:pt x="33" y="66"/>
                    <a:pt x="33" y="66"/>
                  </a:cubicBezTo>
                  <a:cubicBezTo>
                    <a:pt x="33" y="66"/>
                    <a:pt x="33" y="66"/>
                    <a:pt x="33" y="66"/>
                  </a:cubicBezTo>
                  <a:cubicBezTo>
                    <a:pt x="33" y="66"/>
                    <a:pt x="33" y="67"/>
                    <a:pt x="33" y="67"/>
                  </a:cubicBezTo>
                  <a:cubicBezTo>
                    <a:pt x="33" y="67"/>
                    <a:pt x="33" y="67"/>
                    <a:pt x="33" y="67"/>
                  </a:cubicBezTo>
                  <a:cubicBezTo>
                    <a:pt x="33" y="67"/>
                    <a:pt x="33" y="67"/>
                    <a:pt x="33" y="68"/>
                  </a:cubicBezTo>
                  <a:cubicBezTo>
                    <a:pt x="33" y="68"/>
                    <a:pt x="33" y="68"/>
                    <a:pt x="33" y="68"/>
                  </a:cubicBezTo>
                  <a:cubicBezTo>
                    <a:pt x="33" y="68"/>
                    <a:pt x="33" y="68"/>
                    <a:pt x="33" y="68"/>
                  </a:cubicBezTo>
                  <a:cubicBezTo>
                    <a:pt x="33" y="68"/>
                    <a:pt x="33" y="68"/>
                    <a:pt x="33" y="68"/>
                  </a:cubicBezTo>
                  <a:cubicBezTo>
                    <a:pt x="33" y="69"/>
                    <a:pt x="33" y="69"/>
                    <a:pt x="33" y="69"/>
                  </a:cubicBezTo>
                  <a:cubicBezTo>
                    <a:pt x="33" y="69"/>
                    <a:pt x="33" y="69"/>
                    <a:pt x="33" y="69"/>
                  </a:cubicBezTo>
                  <a:cubicBezTo>
                    <a:pt x="33" y="69"/>
                    <a:pt x="33" y="70"/>
                    <a:pt x="33" y="70"/>
                  </a:cubicBezTo>
                  <a:cubicBezTo>
                    <a:pt x="33" y="70"/>
                    <a:pt x="33" y="70"/>
                    <a:pt x="33" y="70"/>
                  </a:cubicBezTo>
                  <a:cubicBezTo>
                    <a:pt x="33" y="70"/>
                    <a:pt x="33" y="70"/>
                    <a:pt x="33" y="70"/>
                  </a:cubicBezTo>
                  <a:cubicBezTo>
                    <a:pt x="33" y="70"/>
                    <a:pt x="33" y="70"/>
                    <a:pt x="33" y="70"/>
                  </a:cubicBezTo>
                  <a:cubicBezTo>
                    <a:pt x="33" y="71"/>
                    <a:pt x="33" y="71"/>
                    <a:pt x="33" y="71"/>
                  </a:cubicBezTo>
                  <a:cubicBezTo>
                    <a:pt x="33" y="71"/>
                    <a:pt x="33" y="71"/>
                    <a:pt x="33" y="71"/>
                  </a:cubicBezTo>
                  <a:cubicBezTo>
                    <a:pt x="33" y="71"/>
                    <a:pt x="33" y="72"/>
                    <a:pt x="33" y="72"/>
                  </a:cubicBezTo>
                  <a:cubicBezTo>
                    <a:pt x="33" y="72"/>
                    <a:pt x="33" y="72"/>
                    <a:pt x="33" y="72"/>
                  </a:cubicBezTo>
                  <a:cubicBezTo>
                    <a:pt x="33" y="72"/>
                    <a:pt x="33" y="72"/>
                    <a:pt x="33" y="72"/>
                  </a:cubicBezTo>
                  <a:cubicBezTo>
                    <a:pt x="33" y="72"/>
                    <a:pt x="33" y="72"/>
                    <a:pt x="32" y="72"/>
                  </a:cubicBezTo>
                  <a:cubicBezTo>
                    <a:pt x="32" y="73"/>
                    <a:pt x="32" y="73"/>
                    <a:pt x="32" y="73"/>
                  </a:cubicBezTo>
                  <a:cubicBezTo>
                    <a:pt x="32" y="73"/>
                    <a:pt x="32" y="73"/>
                    <a:pt x="32" y="73"/>
                  </a:cubicBezTo>
                  <a:cubicBezTo>
                    <a:pt x="32" y="73"/>
                    <a:pt x="32" y="74"/>
                    <a:pt x="32" y="74"/>
                  </a:cubicBezTo>
                  <a:cubicBezTo>
                    <a:pt x="32" y="74"/>
                    <a:pt x="32" y="74"/>
                    <a:pt x="32" y="74"/>
                  </a:cubicBezTo>
                  <a:cubicBezTo>
                    <a:pt x="32" y="74"/>
                    <a:pt x="32" y="74"/>
                    <a:pt x="32" y="75"/>
                  </a:cubicBezTo>
                  <a:cubicBezTo>
                    <a:pt x="32" y="75"/>
                    <a:pt x="32" y="75"/>
                    <a:pt x="32" y="75"/>
                  </a:cubicBezTo>
                  <a:cubicBezTo>
                    <a:pt x="32" y="75"/>
                    <a:pt x="32" y="75"/>
                    <a:pt x="32" y="75"/>
                  </a:cubicBezTo>
                  <a:cubicBezTo>
                    <a:pt x="32" y="75"/>
                    <a:pt x="32" y="75"/>
                    <a:pt x="32" y="75"/>
                  </a:cubicBezTo>
                  <a:cubicBezTo>
                    <a:pt x="32" y="75"/>
                    <a:pt x="32" y="76"/>
                    <a:pt x="32" y="76"/>
                  </a:cubicBezTo>
                  <a:cubicBezTo>
                    <a:pt x="32" y="76"/>
                    <a:pt x="32" y="76"/>
                    <a:pt x="32" y="76"/>
                  </a:cubicBezTo>
                  <a:cubicBezTo>
                    <a:pt x="32" y="76"/>
                    <a:pt x="32" y="76"/>
                    <a:pt x="32" y="76"/>
                  </a:cubicBezTo>
                  <a:cubicBezTo>
                    <a:pt x="32" y="76"/>
                    <a:pt x="32" y="76"/>
                    <a:pt x="32" y="76"/>
                  </a:cubicBezTo>
                  <a:cubicBezTo>
                    <a:pt x="32" y="77"/>
                    <a:pt x="32" y="77"/>
                    <a:pt x="32" y="77"/>
                  </a:cubicBezTo>
                  <a:cubicBezTo>
                    <a:pt x="32" y="77"/>
                    <a:pt x="32" y="77"/>
                    <a:pt x="32" y="77"/>
                  </a:cubicBezTo>
                  <a:cubicBezTo>
                    <a:pt x="32" y="78"/>
                    <a:pt x="32" y="78"/>
                    <a:pt x="32" y="79"/>
                  </a:cubicBezTo>
                  <a:cubicBezTo>
                    <a:pt x="32" y="79"/>
                    <a:pt x="32" y="80"/>
                    <a:pt x="31" y="81"/>
                  </a:cubicBezTo>
                  <a:cubicBezTo>
                    <a:pt x="31" y="81"/>
                    <a:pt x="31" y="81"/>
                    <a:pt x="31" y="81"/>
                  </a:cubicBezTo>
                  <a:cubicBezTo>
                    <a:pt x="31" y="81"/>
                    <a:pt x="31" y="81"/>
                    <a:pt x="31" y="81"/>
                  </a:cubicBezTo>
                  <a:cubicBezTo>
                    <a:pt x="31" y="81"/>
                    <a:pt x="31" y="82"/>
                    <a:pt x="31" y="82"/>
                  </a:cubicBezTo>
                  <a:cubicBezTo>
                    <a:pt x="31" y="82"/>
                    <a:pt x="31" y="82"/>
                    <a:pt x="31" y="82"/>
                  </a:cubicBezTo>
                  <a:cubicBezTo>
                    <a:pt x="31" y="82"/>
                    <a:pt x="31" y="82"/>
                    <a:pt x="31" y="82"/>
                  </a:cubicBezTo>
                  <a:cubicBezTo>
                    <a:pt x="31" y="82"/>
                    <a:pt x="31" y="82"/>
                    <a:pt x="31" y="82"/>
                  </a:cubicBezTo>
                  <a:cubicBezTo>
                    <a:pt x="31" y="82"/>
                    <a:pt x="31" y="83"/>
                    <a:pt x="31" y="83"/>
                  </a:cubicBezTo>
                  <a:cubicBezTo>
                    <a:pt x="31" y="84"/>
                    <a:pt x="31" y="85"/>
                    <a:pt x="31" y="86"/>
                  </a:cubicBezTo>
                  <a:cubicBezTo>
                    <a:pt x="31" y="86"/>
                    <a:pt x="31" y="86"/>
                    <a:pt x="31" y="87"/>
                  </a:cubicBezTo>
                  <a:cubicBezTo>
                    <a:pt x="31" y="87"/>
                    <a:pt x="31" y="88"/>
                    <a:pt x="30" y="89"/>
                  </a:cubicBezTo>
                  <a:cubicBezTo>
                    <a:pt x="30" y="89"/>
                    <a:pt x="30" y="89"/>
                    <a:pt x="30" y="89"/>
                  </a:cubicBezTo>
                  <a:cubicBezTo>
                    <a:pt x="30" y="89"/>
                    <a:pt x="30" y="89"/>
                    <a:pt x="30" y="89"/>
                  </a:cubicBezTo>
                  <a:cubicBezTo>
                    <a:pt x="30" y="90"/>
                    <a:pt x="30" y="91"/>
                    <a:pt x="30" y="92"/>
                  </a:cubicBezTo>
                  <a:cubicBezTo>
                    <a:pt x="30" y="93"/>
                    <a:pt x="30" y="93"/>
                    <a:pt x="30" y="94"/>
                  </a:cubicBezTo>
                  <a:cubicBezTo>
                    <a:pt x="30" y="94"/>
                    <a:pt x="30" y="95"/>
                    <a:pt x="30" y="95"/>
                  </a:cubicBezTo>
                  <a:cubicBezTo>
                    <a:pt x="30" y="95"/>
                    <a:pt x="30" y="95"/>
                    <a:pt x="30" y="95"/>
                  </a:cubicBezTo>
                  <a:cubicBezTo>
                    <a:pt x="31" y="96"/>
                    <a:pt x="31" y="96"/>
                    <a:pt x="32" y="97"/>
                  </a:cubicBezTo>
                  <a:cubicBezTo>
                    <a:pt x="33" y="97"/>
                    <a:pt x="33" y="97"/>
                    <a:pt x="34" y="97"/>
                  </a:cubicBezTo>
                  <a:cubicBezTo>
                    <a:pt x="34" y="97"/>
                    <a:pt x="35" y="97"/>
                    <a:pt x="36" y="97"/>
                  </a:cubicBezTo>
                  <a:cubicBezTo>
                    <a:pt x="36" y="97"/>
                    <a:pt x="37" y="97"/>
                    <a:pt x="38" y="97"/>
                  </a:cubicBezTo>
                  <a:cubicBezTo>
                    <a:pt x="38" y="97"/>
                    <a:pt x="38" y="97"/>
                    <a:pt x="38" y="97"/>
                  </a:cubicBezTo>
                  <a:cubicBezTo>
                    <a:pt x="38" y="97"/>
                    <a:pt x="38" y="97"/>
                    <a:pt x="38" y="97"/>
                  </a:cubicBezTo>
                  <a:cubicBezTo>
                    <a:pt x="39" y="97"/>
                    <a:pt x="39" y="97"/>
                    <a:pt x="40" y="97"/>
                  </a:cubicBezTo>
                  <a:cubicBezTo>
                    <a:pt x="41" y="97"/>
                    <a:pt x="42" y="97"/>
                    <a:pt x="43" y="97"/>
                  </a:cubicBezTo>
                  <a:cubicBezTo>
                    <a:pt x="43" y="97"/>
                    <a:pt x="43" y="97"/>
                    <a:pt x="43" y="97"/>
                  </a:cubicBezTo>
                  <a:cubicBezTo>
                    <a:pt x="44" y="97"/>
                    <a:pt x="44" y="97"/>
                    <a:pt x="44" y="97"/>
                  </a:cubicBezTo>
                  <a:cubicBezTo>
                    <a:pt x="44" y="97"/>
                    <a:pt x="44" y="97"/>
                    <a:pt x="44" y="97"/>
                  </a:cubicBezTo>
                  <a:cubicBezTo>
                    <a:pt x="44" y="97"/>
                    <a:pt x="44" y="97"/>
                    <a:pt x="44" y="97"/>
                  </a:cubicBezTo>
                  <a:cubicBezTo>
                    <a:pt x="44" y="97"/>
                    <a:pt x="44" y="97"/>
                    <a:pt x="44" y="97"/>
                  </a:cubicBezTo>
                  <a:cubicBezTo>
                    <a:pt x="44" y="97"/>
                    <a:pt x="45" y="97"/>
                    <a:pt x="45" y="97"/>
                  </a:cubicBezTo>
                  <a:cubicBezTo>
                    <a:pt x="45" y="96"/>
                    <a:pt x="45" y="96"/>
                    <a:pt x="45" y="96"/>
                  </a:cubicBezTo>
                  <a:cubicBezTo>
                    <a:pt x="45" y="96"/>
                    <a:pt x="45" y="96"/>
                    <a:pt x="45" y="96"/>
                  </a:cubicBezTo>
                  <a:cubicBezTo>
                    <a:pt x="45" y="96"/>
                    <a:pt x="45" y="96"/>
                    <a:pt x="45" y="96"/>
                  </a:cubicBezTo>
                  <a:cubicBezTo>
                    <a:pt x="45" y="96"/>
                    <a:pt x="45" y="96"/>
                    <a:pt x="45" y="96"/>
                  </a:cubicBezTo>
                  <a:cubicBezTo>
                    <a:pt x="45" y="96"/>
                    <a:pt x="45" y="95"/>
                    <a:pt x="45" y="95"/>
                  </a:cubicBezTo>
                  <a:cubicBezTo>
                    <a:pt x="45" y="95"/>
                    <a:pt x="45" y="95"/>
                    <a:pt x="45" y="95"/>
                  </a:cubicBezTo>
                  <a:cubicBezTo>
                    <a:pt x="45" y="92"/>
                    <a:pt x="45" y="89"/>
                    <a:pt x="45" y="86"/>
                  </a:cubicBezTo>
                  <a:cubicBezTo>
                    <a:pt x="45" y="85"/>
                    <a:pt x="45" y="85"/>
                    <a:pt x="45" y="84"/>
                  </a:cubicBezTo>
                  <a:cubicBezTo>
                    <a:pt x="46" y="83"/>
                    <a:pt x="45" y="82"/>
                    <a:pt x="45" y="81"/>
                  </a:cubicBezTo>
                  <a:cubicBezTo>
                    <a:pt x="46" y="81"/>
                    <a:pt x="46" y="80"/>
                    <a:pt x="46" y="80"/>
                  </a:cubicBezTo>
                  <a:cubicBezTo>
                    <a:pt x="46" y="80"/>
                    <a:pt x="46" y="79"/>
                    <a:pt x="46" y="79"/>
                  </a:cubicBezTo>
                  <a:cubicBezTo>
                    <a:pt x="46" y="79"/>
                    <a:pt x="46" y="79"/>
                    <a:pt x="46" y="79"/>
                  </a:cubicBezTo>
                  <a:cubicBezTo>
                    <a:pt x="46" y="79"/>
                    <a:pt x="46" y="79"/>
                    <a:pt x="46" y="79"/>
                  </a:cubicBezTo>
                  <a:cubicBezTo>
                    <a:pt x="46" y="78"/>
                    <a:pt x="46" y="78"/>
                    <a:pt x="46" y="77"/>
                  </a:cubicBezTo>
                  <a:cubicBezTo>
                    <a:pt x="46" y="76"/>
                    <a:pt x="46" y="75"/>
                    <a:pt x="46" y="74"/>
                  </a:cubicBezTo>
                  <a:cubicBezTo>
                    <a:pt x="46" y="74"/>
                    <a:pt x="46" y="74"/>
                    <a:pt x="46" y="74"/>
                  </a:cubicBezTo>
                  <a:cubicBezTo>
                    <a:pt x="46" y="73"/>
                    <a:pt x="46" y="73"/>
                    <a:pt x="46" y="72"/>
                  </a:cubicBezTo>
                  <a:cubicBezTo>
                    <a:pt x="46" y="72"/>
                    <a:pt x="46" y="72"/>
                    <a:pt x="46" y="72"/>
                  </a:cubicBezTo>
                  <a:cubicBezTo>
                    <a:pt x="46" y="72"/>
                    <a:pt x="46" y="71"/>
                    <a:pt x="46" y="70"/>
                  </a:cubicBezTo>
                  <a:cubicBezTo>
                    <a:pt x="46" y="70"/>
                    <a:pt x="46" y="69"/>
                    <a:pt x="46" y="68"/>
                  </a:cubicBezTo>
                  <a:cubicBezTo>
                    <a:pt x="46" y="68"/>
                    <a:pt x="46" y="68"/>
                    <a:pt x="46" y="68"/>
                  </a:cubicBezTo>
                  <a:cubicBezTo>
                    <a:pt x="46" y="68"/>
                    <a:pt x="46" y="68"/>
                    <a:pt x="46" y="68"/>
                  </a:cubicBezTo>
                  <a:cubicBezTo>
                    <a:pt x="46" y="67"/>
                    <a:pt x="46" y="66"/>
                    <a:pt x="46" y="65"/>
                  </a:cubicBezTo>
                  <a:cubicBezTo>
                    <a:pt x="46" y="65"/>
                    <a:pt x="46" y="65"/>
                    <a:pt x="46" y="64"/>
                  </a:cubicBezTo>
                  <a:cubicBezTo>
                    <a:pt x="46" y="64"/>
                    <a:pt x="46" y="64"/>
                    <a:pt x="46" y="64"/>
                  </a:cubicBezTo>
                  <a:cubicBezTo>
                    <a:pt x="46" y="64"/>
                    <a:pt x="46" y="64"/>
                    <a:pt x="46" y="63"/>
                  </a:cubicBezTo>
                  <a:cubicBezTo>
                    <a:pt x="46" y="63"/>
                    <a:pt x="46" y="63"/>
                    <a:pt x="46" y="63"/>
                  </a:cubicBezTo>
                  <a:cubicBezTo>
                    <a:pt x="46" y="63"/>
                    <a:pt x="46" y="63"/>
                    <a:pt x="46" y="63"/>
                  </a:cubicBezTo>
                  <a:cubicBezTo>
                    <a:pt x="46" y="63"/>
                    <a:pt x="46" y="63"/>
                    <a:pt x="46" y="63"/>
                  </a:cubicBezTo>
                  <a:cubicBezTo>
                    <a:pt x="46" y="62"/>
                    <a:pt x="46" y="62"/>
                    <a:pt x="46" y="62"/>
                  </a:cubicBezTo>
                  <a:cubicBezTo>
                    <a:pt x="46" y="61"/>
                    <a:pt x="46" y="61"/>
                    <a:pt x="46" y="60"/>
                  </a:cubicBezTo>
                  <a:cubicBezTo>
                    <a:pt x="46" y="60"/>
                    <a:pt x="46" y="60"/>
                    <a:pt x="47" y="60"/>
                  </a:cubicBezTo>
                  <a:cubicBezTo>
                    <a:pt x="47" y="60"/>
                    <a:pt x="47" y="59"/>
                    <a:pt x="47" y="59"/>
                  </a:cubicBezTo>
                  <a:cubicBezTo>
                    <a:pt x="47" y="59"/>
                    <a:pt x="47" y="59"/>
                    <a:pt x="47" y="59"/>
                  </a:cubicBezTo>
                  <a:cubicBezTo>
                    <a:pt x="47" y="59"/>
                    <a:pt x="47" y="59"/>
                    <a:pt x="47" y="59"/>
                  </a:cubicBezTo>
                  <a:cubicBezTo>
                    <a:pt x="47" y="58"/>
                    <a:pt x="47" y="58"/>
                    <a:pt x="47" y="57"/>
                  </a:cubicBezTo>
                  <a:cubicBezTo>
                    <a:pt x="47" y="57"/>
                    <a:pt x="47" y="57"/>
                    <a:pt x="47" y="57"/>
                  </a:cubicBezTo>
                  <a:cubicBezTo>
                    <a:pt x="47" y="56"/>
                    <a:pt x="47" y="55"/>
                    <a:pt x="47" y="54"/>
                  </a:cubicBezTo>
                  <a:cubicBezTo>
                    <a:pt x="47" y="54"/>
                    <a:pt x="47" y="54"/>
                    <a:pt x="47" y="54"/>
                  </a:cubicBezTo>
                  <a:cubicBezTo>
                    <a:pt x="47" y="54"/>
                    <a:pt x="47" y="53"/>
                    <a:pt x="47" y="52"/>
                  </a:cubicBezTo>
                  <a:cubicBezTo>
                    <a:pt x="47" y="52"/>
                    <a:pt x="47" y="52"/>
                    <a:pt x="47" y="52"/>
                  </a:cubicBezTo>
                  <a:cubicBezTo>
                    <a:pt x="47" y="51"/>
                    <a:pt x="47" y="51"/>
                    <a:pt x="47" y="50"/>
                  </a:cubicBezTo>
                  <a:cubicBezTo>
                    <a:pt x="47" y="50"/>
                    <a:pt x="47" y="50"/>
                    <a:pt x="47" y="50"/>
                  </a:cubicBezTo>
                  <a:cubicBezTo>
                    <a:pt x="47" y="50"/>
                    <a:pt x="47" y="49"/>
                    <a:pt x="47" y="49"/>
                  </a:cubicBezTo>
                  <a:cubicBezTo>
                    <a:pt x="47" y="49"/>
                    <a:pt x="47" y="49"/>
                    <a:pt x="47" y="49"/>
                  </a:cubicBezTo>
                  <a:cubicBezTo>
                    <a:pt x="47" y="49"/>
                    <a:pt x="47" y="48"/>
                    <a:pt x="47" y="48"/>
                  </a:cubicBezTo>
                  <a:cubicBezTo>
                    <a:pt x="47" y="47"/>
                    <a:pt x="47" y="47"/>
                    <a:pt x="47" y="46"/>
                  </a:cubicBezTo>
                  <a:cubicBezTo>
                    <a:pt x="47" y="46"/>
                    <a:pt x="47" y="46"/>
                    <a:pt x="47" y="46"/>
                  </a:cubicBezTo>
                  <a:cubicBezTo>
                    <a:pt x="48" y="46"/>
                    <a:pt x="48" y="46"/>
                    <a:pt x="48" y="46"/>
                  </a:cubicBezTo>
                  <a:cubicBezTo>
                    <a:pt x="48" y="46"/>
                    <a:pt x="48" y="46"/>
                    <a:pt x="48" y="47"/>
                  </a:cubicBezTo>
                  <a:cubicBezTo>
                    <a:pt x="48" y="47"/>
                    <a:pt x="48" y="47"/>
                    <a:pt x="48" y="47"/>
                  </a:cubicBezTo>
                  <a:cubicBezTo>
                    <a:pt x="48" y="47"/>
                    <a:pt x="48" y="47"/>
                    <a:pt x="49" y="47"/>
                  </a:cubicBezTo>
                  <a:cubicBezTo>
                    <a:pt x="49" y="47"/>
                    <a:pt x="49" y="47"/>
                    <a:pt x="49" y="47"/>
                  </a:cubicBezTo>
                  <a:cubicBezTo>
                    <a:pt x="49" y="47"/>
                    <a:pt x="49" y="47"/>
                    <a:pt x="49" y="47"/>
                  </a:cubicBezTo>
                  <a:cubicBezTo>
                    <a:pt x="49" y="47"/>
                    <a:pt x="49" y="47"/>
                    <a:pt x="49" y="47"/>
                  </a:cubicBezTo>
                  <a:cubicBezTo>
                    <a:pt x="49" y="47"/>
                    <a:pt x="49" y="47"/>
                    <a:pt x="49" y="47"/>
                  </a:cubicBezTo>
                  <a:cubicBezTo>
                    <a:pt x="49" y="47"/>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8"/>
                  </a:cubicBezTo>
                  <a:cubicBezTo>
                    <a:pt x="49" y="48"/>
                    <a:pt x="49" y="48"/>
                    <a:pt x="49" y="49"/>
                  </a:cubicBezTo>
                  <a:cubicBezTo>
                    <a:pt x="49" y="49"/>
                    <a:pt x="49" y="49"/>
                    <a:pt x="49" y="49"/>
                  </a:cubicBezTo>
                  <a:cubicBezTo>
                    <a:pt x="49" y="49"/>
                    <a:pt x="49" y="49"/>
                    <a:pt x="49"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49"/>
                    <a:pt x="50" y="49"/>
                  </a:cubicBezTo>
                  <a:cubicBezTo>
                    <a:pt x="50" y="49"/>
                    <a:pt x="50" y="50"/>
                    <a:pt x="50" y="50"/>
                  </a:cubicBezTo>
                  <a:cubicBezTo>
                    <a:pt x="50" y="50"/>
                    <a:pt x="50" y="50"/>
                    <a:pt x="50" y="50"/>
                  </a:cubicBezTo>
                  <a:cubicBezTo>
                    <a:pt x="50" y="50"/>
                    <a:pt x="50" y="50"/>
                    <a:pt x="50" y="50"/>
                  </a:cubicBezTo>
                  <a:cubicBezTo>
                    <a:pt x="50" y="50"/>
                    <a:pt x="50" y="50"/>
                    <a:pt x="50" y="50"/>
                  </a:cubicBezTo>
                  <a:cubicBezTo>
                    <a:pt x="50" y="50"/>
                    <a:pt x="50" y="50"/>
                    <a:pt x="50" y="50"/>
                  </a:cubicBezTo>
                  <a:cubicBezTo>
                    <a:pt x="51" y="50"/>
                    <a:pt x="51" y="50"/>
                    <a:pt x="51" y="50"/>
                  </a:cubicBezTo>
                  <a:cubicBezTo>
                    <a:pt x="51" y="50"/>
                    <a:pt x="51" y="50"/>
                    <a:pt x="51" y="50"/>
                  </a:cubicBezTo>
                  <a:cubicBezTo>
                    <a:pt x="51" y="50"/>
                    <a:pt x="51" y="50"/>
                    <a:pt x="51" y="50"/>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2"/>
                    <a:pt x="51" y="52"/>
                    <a:pt x="51" y="52"/>
                  </a:cubicBezTo>
                  <a:cubicBezTo>
                    <a:pt x="51" y="52"/>
                    <a:pt x="51" y="52"/>
                    <a:pt x="51"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3"/>
                    <a:pt x="52" y="53"/>
                    <a:pt x="52" y="53"/>
                  </a:cubicBezTo>
                  <a:cubicBezTo>
                    <a:pt x="52" y="53"/>
                    <a:pt x="52" y="53"/>
                    <a:pt x="52" y="53"/>
                  </a:cubicBezTo>
                  <a:cubicBezTo>
                    <a:pt x="52" y="53"/>
                    <a:pt x="52" y="53"/>
                    <a:pt x="52" y="53"/>
                  </a:cubicBezTo>
                  <a:cubicBezTo>
                    <a:pt x="52" y="53"/>
                    <a:pt x="52" y="53"/>
                    <a:pt x="52" y="53"/>
                  </a:cubicBezTo>
                  <a:cubicBezTo>
                    <a:pt x="52" y="53"/>
                    <a:pt x="52" y="53"/>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4"/>
                    <a:pt x="53" y="54"/>
                  </a:cubicBezTo>
                  <a:cubicBezTo>
                    <a:pt x="53" y="54"/>
                    <a:pt x="53" y="55"/>
                    <a:pt x="53" y="55"/>
                  </a:cubicBezTo>
                  <a:cubicBezTo>
                    <a:pt x="53" y="55"/>
                    <a:pt x="53" y="55"/>
                    <a:pt x="54" y="55"/>
                  </a:cubicBezTo>
                  <a:cubicBezTo>
                    <a:pt x="54" y="55"/>
                    <a:pt x="54" y="55"/>
                    <a:pt x="54" y="55"/>
                  </a:cubicBezTo>
                  <a:cubicBezTo>
                    <a:pt x="54" y="55"/>
                    <a:pt x="54" y="55"/>
                    <a:pt x="54" y="55"/>
                  </a:cubicBezTo>
                  <a:cubicBezTo>
                    <a:pt x="54" y="55"/>
                    <a:pt x="54" y="55"/>
                    <a:pt x="54" y="55"/>
                  </a:cubicBezTo>
                  <a:cubicBezTo>
                    <a:pt x="54" y="56"/>
                    <a:pt x="54" y="56"/>
                    <a:pt x="54" y="56"/>
                  </a:cubicBezTo>
                  <a:cubicBezTo>
                    <a:pt x="54" y="56"/>
                    <a:pt x="54" y="56"/>
                    <a:pt x="54" y="56"/>
                  </a:cubicBezTo>
                  <a:cubicBezTo>
                    <a:pt x="54" y="56"/>
                    <a:pt x="54" y="56"/>
                    <a:pt x="54" y="56"/>
                  </a:cubicBezTo>
                  <a:cubicBezTo>
                    <a:pt x="55" y="56"/>
                    <a:pt x="55" y="56"/>
                    <a:pt x="55" y="56"/>
                  </a:cubicBezTo>
                  <a:cubicBezTo>
                    <a:pt x="55" y="56"/>
                    <a:pt x="55" y="56"/>
                    <a:pt x="55" y="56"/>
                  </a:cubicBezTo>
                  <a:cubicBezTo>
                    <a:pt x="55" y="56"/>
                    <a:pt x="55" y="56"/>
                    <a:pt x="55" y="56"/>
                  </a:cubicBezTo>
                  <a:cubicBezTo>
                    <a:pt x="55" y="56"/>
                    <a:pt x="55" y="56"/>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5" y="57"/>
                    <a:pt x="55" y="57"/>
                  </a:cubicBezTo>
                  <a:cubicBezTo>
                    <a:pt x="55" y="57"/>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8"/>
                    <a:pt x="56" y="58"/>
                    <a:pt x="56" y="58"/>
                  </a:cubicBezTo>
                  <a:cubicBezTo>
                    <a:pt x="56" y="59"/>
                    <a:pt x="56" y="59"/>
                    <a:pt x="56" y="59"/>
                  </a:cubicBezTo>
                  <a:cubicBezTo>
                    <a:pt x="56" y="59"/>
                    <a:pt x="57" y="59"/>
                    <a:pt x="57" y="59"/>
                  </a:cubicBezTo>
                  <a:cubicBezTo>
                    <a:pt x="57" y="59"/>
                    <a:pt x="57" y="59"/>
                    <a:pt x="57" y="59"/>
                  </a:cubicBezTo>
                  <a:cubicBezTo>
                    <a:pt x="57" y="59"/>
                    <a:pt x="57" y="59"/>
                    <a:pt x="57" y="59"/>
                  </a:cubicBezTo>
                  <a:cubicBezTo>
                    <a:pt x="57" y="60"/>
                    <a:pt x="57" y="60"/>
                    <a:pt x="57" y="60"/>
                  </a:cubicBezTo>
                  <a:cubicBezTo>
                    <a:pt x="57" y="60"/>
                    <a:pt x="57" y="60"/>
                    <a:pt x="57" y="60"/>
                  </a:cubicBezTo>
                  <a:cubicBezTo>
                    <a:pt x="57" y="60"/>
                    <a:pt x="57" y="60"/>
                    <a:pt x="57" y="60"/>
                  </a:cubicBezTo>
                  <a:cubicBezTo>
                    <a:pt x="58" y="60"/>
                    <a:pt x="58" y="60"/>
                    <a:pt x="58" y="6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4" name="Freeform 12"/>
            <p:cNvSpPr>
              <a:spLocks/>
            </p:cNvSpPr>
            <p:nvPr/>
          </p:nvSpPr>
          <p:spPr bwMode="auto">
            <a:xfrm>
              <a:off x="3963988" y="3246438"/>
              <a:ext cx="344487" cy="363537"/>
            </a:xfrm>
            <a:custGeom>
              <a:avLst/>
              <a:gdLst>
                <a:gd name="T0" fmla="*/ 88 w 92"/>
                <a:gd name="T1" fmla="*/ 71 h 97"/>
                <a:gd name="T2" fmla="*/ 85 w 92"/>
                <a:gd name="T3" fmla="*/ 68 h 97"/>
                <a:gd name="T4" fmla="*/ 81 w 92"/>
                <a:gd name="T5" fmla="*/ 65 h 97"/>
                <a:gd name="T6" fmla="*/ 77 w 92"/>
                <a:gd name="T7" fmla="*/ 62 h 97"/>
                <a:gd name="T8" fmla="*/ 72 w 92"/>
                <a:gd name="T9" fmla="*/ 57 h 97"/>
                <a:gd name="T10" fmla="*/ 60 w 92"/>
                <a:gd name="T11" fmla="*/ 45 h 97"/>
                <a:gd name="T12" fmla="*/ 56 w 92"/>
                <a:gd name="T13" fmla="*/ 41 h 97"/>
                <a:gd name="T14" fmla="*/ 54 w 92"/>
                <a:gd name="T15" fmla="*/ 38 h 97"/>
                <a:gd name="T16" fmla="*/ 52 w 92"/>
                <a:gd name="T17" fmla="*/ 35 h 97"/>
                <a:gd name="T18" fmla="*/ 51 w 92"/>
                <a:gd name="T19" fmla="*/ 32 h 97"/>
                <a:gd name="T20" fmla="*/ 63 w 92"/>
                <a:gd name="T21" fmla="*/ 29 h 97"/>
                <a:gd name="T22" fmla="*/ 75 w 92"/>
                <a:gd name="T23" fmla="*/ 28 h 97"/>
                <a:gd name="T24" fmla="*/ 74 w 92"/>
                <a:gd name="T25" fmla="*/ 19 h 97"/>
                <a:gd name="T26" fmla="*/ 49 w 92"/>
                <a:gd name="T27" fmla="*/ 19 h 97"/>
                <a:gd name="T28" fmla="*/ 36 w 92"/>
                <a:gd name="T29" fmla="*/ 1 h 97"/>
                <a:gd name="T30" fmla="*/ 35 w 92"/>
                <a:gd name="T31" fmla="*/ 13 h 97"/>
                <a:gd name="T32" fmla="*/ 19 w 92"/>
                <a:gd name="T33" fmla="*/ 19 h 97"/>
                <a:gd name="T34" fmla="*/ 16 w 92"/>
                <a:gd name="T35" fmla="*/ 28 h 97"/>
                <a:gd name="T36" fmla="*/ 30 w 92"/>
                <a:gd name="T37" fmla="*/ 29 h 97"/>
                <a:gd name="T38" fmla="*/ 32 w 92"/>
                <a:gd name="T39" fmla="*/ 37 h 97"/>
                <a:gd name="T40" fmla="*/ 31 w 92"/>
                <a:gd name="T41" fmla="*/ 39 h 97"/>
                <a:gd name="T42" fmla="*/ 30 w 92"/>
                <a:gd name="T43" fmla="*/ 42 h 97"/>
                <a:gd name="T44" fmla="*/ 29 w 92"/>
                <a:gd name="T45" fmla="*/ 44 h 97"/>
                <a:gd name="T46" fmla="*/ 28 w 92"/>
                <a:gd name="T47" fmla="*/ 46 h 97"/>
                <a:gd name="T48" fmla="*/ 26 w 92"/>
                <a:gd name="T49" fmla="*/ 49 h 97"/>
                <a:gd name="T50" fmla="*/ 24 w 92"/>
                <a:gd name="T51" fmla="*/ 52 h 97"/>
                <a:gd name="T52" fmla="*/ 22 w 92"/>
                <a:gd name="T53" fmla="*/ 55 h 97"/>
                <a:gd name="T54" fmla="*/ 20 w 92"/>
                <a:gd name="T55" fmla="*/ 58 h 97"/>
                <a:gd name="T56" fmla="*/ 14 w 92"/>
                <a:gd name="T57" fmla="*/ 64 h 97"/>
                <a:gd name="T58" fmla="*/ 8 w 92"/>
                <a:gd name="T59" fmla="*/ 69 h 97"/>
                <a:gd name="T60" fmla="*/ 6 w 92"/>
                <a:gd name="T61" fmla="*/ 71 h 97"/>
                <a:gd name="T62" fmla="*/ 3 w 92"/>
                <a:gd name="T63" fmla="*/ 73 h 97"/>
                <a:gd name="T64" fmla="*/ 0 w 92"/>
                <a:gd name="T65" fmla="*/ 77 h 97"/>
                <a:gd name="T66" fmla="*/ 3 w 92"/>
                <a:gd name="T67" fmla="*/ 79 h 97"/>
                <a:gd name="T68" fmla="*/ 5 w 92"/>
                <a:gd name="T69" fmla="*/ 80 h 97"/>
                <a:gd name="T70" fmla="*/ 8 w 92"/>
                <a:gd name="T71" fmla="*/ 81 h 97"/>
                <a:gd name="T72" fmla="*/ 13 w 92"/>
                <a:gd name="T73" fmla="*/ 80 h 97"/>
                <a:gd name="T74" fmla="*/ 20 w 92"/>
                <a:gd name="T75" fmla="*/ 72 h 97"/>
                <a:gd name="T76" fmla="*/ 23 w 92"/>
                <a:gd name="T77" fmla="*/ 69 h 97"/>
                <a:gd name="T78" fmla="*/ 26 w 92"/>
                <a:gd name="T79" fmla="*/ 66 h 97"/>
                <a:gd name="T80" fmla="*/ 28 w 92"/>
                <a:gd name="T81" fmla="*/ 62 h 97"/>
                <a:gd name="T82" fmla="*/ 30 w 92"/>
                <a:gd name="T83" fmla="*/ 60 h 97"/>
                <a:gd name="T84" fmla="*/ 32 w 92"/>
                <a:gd name="T85" fmla="*/ 57 h 97"/>
                <a:gd name="T86" fmla="*/ 34 w 92"/>
                <a:gd name="T87" fmla="*/ 54 h 97"/>
                <a:gd name="T88" fmla="*/ 36 w 92"/>
                <a:gd name="T89" fmla="*/ 51 h 97"/>
                <a:gd name="T90" fmla="*/ 37 w 92"/>
                <a:gd name="T91" fmla="*/ 92 h 97"/>
                <a:gd name="T92" fmla="*/ 51 w 92"/>
                <a:gd name="T93" fmla="*/ 96 h 97"/>
                <a:gd name="T94" fmla="*/ 52 w 92"/>
                <a:gd name="T95" fmla="*/ 88 h 97"/>
                <a:gd name="T96" fmla="*/ 51 w 92"/>
                <a:gd name="T97" fmla="*/ 73 h 97"/>
                <a:gd name="T98" fmla="*/ 50 w 92"/>
                <a:gd name="T99" fmla="*/ 56 h 97"/>
                <a:gd name="T100" fmla="*/ 52 w 92"/>
                <a:gd name="T101" fmla="*/ 51 h 97"/>
                <a:gd name="T102" fmla="*/ 54 w 92"/>
                <a:gd name="T103" fmla="*/ 54 h 97"/>
                <a:gd name="T104" fmla="*/ 57 w 92"/>
                <a:gd name="T105" fmla="*/ 58 h 97"/>
                <a:gd name="T106" fmla="*/ 60 w 92"/>
                <a:gd name="T107" fmla="*/ 62 h 97"/>
                <a:gd name="T108" fmla="*/ 64 w 92"/>
                <a:gd name="T109" fmla="*/ 66 h 97"/>
                <a:gd name="T110" fmla="*/ 74 w 92"/>
                <a:gd name="T111" fmla="*/ 78 h 97"/>
                <a:gd name="T112" fmla="*/ 80 w 92"/>
                <a:gd name="T113" fmla="*/ 81 h 97"/>
                <a:gd name="T114" fmla="*/ 83 w 92"/>
                <a:gd name="T115" fmla="*/ 79 h 97"/>
                <a:gd name="T116" fmla="*/ 86 w 92"/>
                <a:gd name="T117" fmla="*/ 78 h 97"/>
                <a:gd name="T118" fmla="*/ 89 w 92"/>
                <a:gd name="T119" fmla="*/ 77 h 97"/>
                <a:gd name="T120" fmla="*/ 91 w 92"/>
                <a:gd name="T121" fmla="*/ 76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2" h="97">
                  <a:moveTo>
                    <a:pt x="91" y="74"/>
                  </a:moveTo>
                  <a:cubicBezTo>
                    <a:pt x="91" y="74"/>
                    <a:pt x="91" y="74"/>
                    <a:pt x="91" y="73"/>
                  </a:cubicBezTo>
                  <a:cubicBezTo>
                    <a:pt x="91" y="73"/>
                    <a:pt x="91" y="73"/>
                    <a:pt x="91" y="73"/>
                  </a:cubicBezTo>
                  <a:cubicBezTo>
                    <a:pt x="91" y="73"/>
                    <a:pt x="91" y="73"/>
                    <a:pt x="91" y="73"/>
                  </a:cubicBezTo>
                  <a:cubicBezTo>
                    <a:pt x="91" y="73"/>
                    <a:pt x="91" y="73"/>
                    <a:pt x="91" y="73"/>
                  </a:cubicBezTo>
                  <a:cubicBezTo>
                    <a:pt x="90" y="73"/>
                    <a:pt x="90" y="73"/>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90" y="72"/>
                  </a:cubicBezTo>
                  <a:cubicBezTo>
                    <a:pt x="90" y="72"/>
                    <a:pt x="90" y="72"/>
                    <a:pt x="89" y="72"/>
                  </a:cubicBezTo>
                  <a:cubicBezTo>
                    <a:pt x="89" y="72"/>
                    <a:pt x="89" y="72"/>
                    <a:pt x="89" y="72"/>
                  </a:cubicBezTo>
                  <a:cubicBezTo>
                    <a:pt x="89" y="72"/>
                    <a:pt x="89" y="72"/>
                    <a:pt x="89" y="71"/>
                  </a:cubicBezTo>
                  <a:cubicBezTo>
                    <a:pt x="89" y="71"/>
                    <a:pt x="89" y="71"/>
                    <a:pt x="89" y="71"/>
                  </a:cubicBezTo>
                  <a:cubicBezTo>
                    <a:pt x="89" y="71"/>
                    <a:pt x="89" y="71"/>
                    <a:pt x="89" y="71"/>
                  </a:cubicBezTo>
                  <a:cubicBezTo>
                    <a:pt x="89" y="71"/>
                    <a:pt x="89" y="71"/>
                    <a:pt x="89" y="71"/>
                  </a:cubicBezTo>
                  <a:cubicBezTo>
                    <a:pt x="89" y="71"/>
                    <a:pt x="88" y="71"/>
                    <a:pt x="88" y="71"/>
                  </a:cubicBezTo>
                  <a:cubicBezTo>
                    <a:pt x="88" y="71"/>
                    <a:pt x="88" y="71"/>
                    <a:pt x="88" y="71"/>
                  </a:cubicBezTo>
                  <a:cubicBezTo>
                    <a:pt x="88" y="71"/>
                    <a:pt x="88" y="71"/>
                    <a:pt x="88" y="71"/>
                  </a:cubicBezTo>
                  <a:cubicBezTo>
                    <a:pt x="88" y="71"/>
                    <a:pt x="88" y="71"/>
                    <a:pt x="88" y="71"/>
                  </a:cubicBezTo>
                  <a:cubicBezTo>
                    <a:pt x="88" y="71"/>
                    <a:pt x="88" y="71"/>
                    <a:pt x="88" y="70"/>
                  </a:cubicBezTo>
                  <a:cubicBezTo>
                    <a:pt x="88" y="70"/>
                    <a:pt x="88" y="70"/>
                    <a:pt x="88" y="70"/>
                  </a:cubicBezTo>
                  <a:cubicBezTo>
                    <a:pt x="88"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6" y="69"/>
                    <a:pt x="86" y="69"/>
                  </a:cubicBezTo>
                  <a:cubicBezTo>
                    <a:pt x="86" y="69"/>
                    <a:pt x="86" y="69"/>
                    <a:pt x="86" y="69"/>
                  </a:cubicBezTo>
                  <a:cubicBezTo>
                    <a:pt x="86" y="69"/>
                    <a:pt x="86" y="69"/>
                    <a:pt x="86" y="69"/>
                  </a:cubicBezTo>
                  <a:cubicBezTo>
                    <a:pt x="86" y="69"/>
                    <a:pt x="86" y="69"/>
                    <a:pt x="86" y="69"/>
                  </a:cubicBezTo>
                  <a:cubicBezTo>
                    <a:pt x="86" y="69"/>
                    <a:pt x="86" y="69"/>
                    <a:pt x="86" y="69"/>
                  </a:cubicBezTo>
                  <a:cubicBezTo>
                    <a:pt x="86" y="69"/>
                    <a:pt x="85" y="69"/>
                    <a:pt x="85" y="69"/>
                  </a:cubicBezTo>
                  <a:cubicBezTo>
                    <a:pt x="85" y="69"/>
                    <a:pt x="85" y="69"/>
                    <a:pt x="85" y="68"/>
                  </a:cubicBezTo>
                  <a:cubicBezTo>
                    <a:pt x="85" y="68"/>
                    <a:pt x="85" y="68"/>
                    <a:pt x="85" y="68"/>
                  </a:cubicBezTo>
                  <a:cubicBezTo>
                    <a:pt x="85" y="68"/>
                    <a:pt x="85" y="68"/>
                    <a:pt x="85" y="68"/>
                  </a:cubicBezTo>
                  <a:cubicBezTo>
                    <a:pt x="85" y="68"/>
                    <a:pt x="85" y="68"/>
                    <a:pt x="85" y="68"/>
                  </a:cubicBezTo>
                  <a:cubicBezTo>
                    <a:pt x="85" y="68"/>
                    <a:pt x="85" y="68"/>
                    <a:pt x="85" y="68"/>
                  </a:cubicBezTo>
                  <a:cubicBezTo>
                    <a:pt x="85" y="68"/>
                    <a:pt x="84" y="68"/>
                    <a:pt x="84" y="68"/>
                  </a:cubicBezTo>
                  <a:cubicBezTo>
                    <a:pt x="84" y="68"/>
                    <a:pt x="84" y="68"/>
                    <a:pt x="84" y="68"/>
                  </a:cubicBezTo>
                  <a:cubicBezTo>
                    <a:pt x="84" y="68"/>
                    <a:pt x="84" y="68"/>
                    <a:pt x="84" y="68"/>
                  </a:cubicBezTo>
                  <a:cubicBezTo>
                    <a:pt x="84" y="68"/>
                    <a:pt x="84" y="67"/>
                    <a:pt x="84" y="67"/>
                  </a:cubicBezTo>
                  <a:cubicBezTo>
                    <a:pt x="84" y="67"/>
                    <a:pt x="84" y="67"/>
                    <a:pt x="84" y="67"/>
                  </a:cubicBezTo>
                  <a:cubicBezTo>
                    <a:pt x="84" y="67"/>
                    <a:pt x="84"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3" y="67"/>
                    <a:pt x="83" y="67"/>
                    <a:pt x="83" y="67"/>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2" y="66"/>
                    <a:pt x="82" y="66"/>
                  </a:cubicBezTo>
                  <a:cubicBezTo>
                    <a:pt x="82" y="66"/>
                    <a:pt x="81" y="65"/>
                    <a:pt x="81" y="65"/>
                  </a:cubicBezTo>
                  <a:cubicBezTo>
                    <a:pt x="81" y="65"/>
                    <a:pt x="81" y="65"/>
                    <a:pt x="81" y="65"/>
                  </a:cubicBezTo>
                  <a:cubicBezTo>
                    <a:pt x="81" y="65"/>
                    <a:pt x="81" y="65"/>
                    <a:pt x="81" y="65"/>
                  </a:cubicBezTo>
                  <a:cubicBezTo>
                    <a:pt x="81" y="65"/>
                    <a:pt x="81" y="65"/>
                    <a:pt x="81" y="65"/>
                  </a:cubicBezTo>
                  <a:cubicBezTo>
                    <a:pt x="81" y="65"/>
                    <a:pt x="80" y="65"/>
                    <a:pt x="80" y="65"/>
                  </a:cubicBezTo>
                  <a:cubicBezTo>
                    <a:pt x="80" y="65"/>
                    <a:pt x="80" y="65"/>
                    <a:pt x="80" y="65"/>
                  </a:cubicBezTo>
                  <a:cubicBezTo>
                    <a:pt x="80" y="64"/>
                    <a:pt x="80" y="64"/>
                    <a:pt x="80" y="64"/>
                  </a:cubicBezTo>
                  <a:cubicBezTo>
                    <a:pt x="80" y="64"/>
                    <a:pt x="80" y="64"/>
                    <a:pt x="80" y="64"/>
                  </a:cubicBezTo>
                  <a:cubicBezTo>
                    <a:pt x="80" y="64"/>
                    <a:pt x="80" y="64"/>
                    <a:pt x="80" y="64"/>
                  </a:cubicBezTo>
                  <a:cubicBezTo>
                    <a:pt x="79" y="64"/>
                    <a:pt x="79" y="64"/>
                    <a:pt x="79" y="64"/>
                  </a:cubicBezTo>
                  <a:cubicBezTo>
                    <a:pt x="79" y="64"/>
                    <a:pt x="79" y="64"/>
                    <a:pt x="79" y="64"/>
                  </a:cubicBezTo>
                  <a:cubicBezTo>
                    <a:pt x="79" y="64"/>
                    <a:pt x="79" y="64"/>
                    <a:pt x="79" y="64"/>
                  </a:cubicBezTo>
                  <a:cubicBezTo>
                    <a:pt x="79" y="64"/>
                    <a:pt x="79" y="64"/>
                    <a:pt x="79" y="64"/>
                  </a:cubicBezTo>
                  <a:cubicBezTo>
                    <a:pt x="79" y="64"/>
                    <a:pt x="79" y="64"/>
                    <a:pt x="79" y="64"/>
                  </a:cubicBezTo>
                  <a:cubicBezTo>
                    <a:pt x="79" y="63"/>
                    <a:pt x="79" y="63"/>
                    <a:pt x="79" y="63"/>
                  </a:cubicBezTo>
                  <a:cubicBezTo>
                    <a:pt x="79" y="63"/>
                    <a:pt x="79" y="63"/>
                    <a:pt x="79" y="63"/>
                  </a:cubicBezTo>
                  <a:cubicBezTo>
                    <a:pt x="79" y="63"/>
                    <a:pt x="79" y="63"/>
                    <a:pt x="79" y="63"/>
                  </a:cubicBezTo>
                  <a:cubicBezTo>
                    <a:pt x="79" y="63"/>
                    <a:pt x="79" y="63"/>
                    <a:pt x="79" y="63"/>
                  </a:cubicBezTo>
                  <a:cubicBezTo>
                    <a:pt x="78" y="63"/>
                    <a:pt x="78" y="63"/>
                    <a:pt x="78" y="63"/>
                  </a:cubicBezTo>
                  <a:cubicBezTo>
                    <a:pt x="78" y="63"/>
                    <a:pt x="78" y="63"/>
                    <a:pt x="78" y="63"/>
                  </a:cubicBezTo>
                  <a:cubicBezTo>
                    <a:pt x="78" y="62"/>
                    <a:pt x="77" y="62"/>
                    <a:pt x="77" y="62"/>
                  </a:cubicBezTo>
                  <a:cubicBezTo>
                    <a:pt x="77" y="62"/>
                    <a:pt x="77" y="62"/>
                    <a:pt x="77" y="62"/>
                  </a:cubicBezTo>
                  <a:cubicBezTo>
                    <a:pt x="77" y="62"/>
                    <a:pt x="77" y="62"/>
                    <a:pt x="77" y="62"/>
                  </a:cubicBezTo>
                  <a:cubicBezTo>
                    <a:pt x="77" y="62"/>
                    <a:pt x="77" y="62"/>
                    <a:pt x="77" y="62"/>
                  </a:cubicBezTo>
                  <a:cubicBezTo>
                    <a:pt x="77" y="61"/>
                    <a:pt x="77" y="61"/>
                    <a:pt x="77" y="61"/>
                  </a:cubicBezTo>
                  <a:cubicBezTo>
                    <a:pt x="76" y="61"/>
                    <a:pt x="76" y="61"/>
                    <a:pt x="76" y="61"/>
                  </a:cubicBezTo>
                  <a:cubicBezTo>
                    <a:pt x="76" y="61"/>
                    <a:pt x="76" y="61"/>
                    <a:pt x="76" y="61"/>
                  </a:cubicBezTo>
                  <a:cubicBezTo>
                    <a:pt x="76" y="61"/>
                    <a:pt x="76" y="61"/>
                    <a:pt x="76" y="61"/>
                  </a:cubicBezTo>
                  <a:cubicBezTo>
                    <a:pt x="76" y="61"/>
                    <a:pt x="76" y="60"/>
                    <a:pt x="75" y="60"/>
                  </a:cubicBezTo>
                  <a:cubicBezTo>
                    <a:pt x="75" y="60"/>
                    <a:pt x="75" y="60"/>
                    <a:pt x="75" y="60"/>
                  </a:cubicBezTo>
                  <a:cubicBezTo>
                    <a:pt x="75" y="60"/>
                    <a:pt x="75" y="60"/>
                    <a:pt x="75" y="60"/>
                  </a:cubicBezTo>
                  <a:cubicBezTo>
                    <a:pt x="75" y="60"/>
                    <a:pt x="75" y="60"/>
                    <a:pt x="75" y="60"/>
                  </a:cubicBezTo>
                  <a:cubicBezTo>
                    <a:pt x="74" y="59"/>
                    <a:pt x="74" y="59"/>
                    <a:pt x="74" y="59"/>
                  </a:cubicBezTo>
                  <a:cubicBezTo>
                    <a:pt x="74" y="59"/>
                    <a:pt x="74" y="59"/>
                    <a:pt x="74" y="59"/>
                  </a:cubicBezTo>
                  <a:cubicBezTo>
                    <a:pt x="74" y="59"/>
                    <a:pt x="73" y="59"/>
                    <a:pt x="73" y="58"/>
                  </a:cubicBezTo>
                  <a:cubicBezTo>
                    <a:pt x="73" y="58"/>
                    <a:pt x="73" y="58"/>
                    <a:pt x="73" y="58"/>
                  </a:cubicBezTo>
                  <a:cubicBezTo>
                    <a:pt x="73" y="58"/>
                    <a:pt x="73" y="58"/>
                    <a:pt x="73" y="58"/>
                  </a:cubicBezTo>
                  <a:cubicBezTo>
                    <a:pt x="73" y="58"/>
                    <a:pt x="73" y="58"/>
                    <a:pt x="73" y="58"/>
                  </a:cubicBezTo>
                  <a:cubicBezTo>
                    <a:pt x="72" y="58"/>
                    <a:pt x="72" y="57"/>
                    <a:pt x="72" y="57"/>
                  </a:cubicBezTo>
                  <a:cubicBezTo>
                    <a:pt x="72" y="57"/>
                    <a:pt x="72" y="57"/>
                    <a:pt x="72" y="57"/>
                  </a:cubicBezTo>
                  <a:cubicBezTo>
                    <a:pt x="72" y="57"/>
                    <a:pt x="72" y="57"/>
                    <a:pt x="72" y="57"/>
                  </a:cubicBezTo>
                  <a:cubicBezTo>
                    <a:pt x="72" y="57"/>
                    <a:pt x="72" y="57"/>
                    <a:pt x="72" y="57"/>
                  </a:cubicBezTo>
                  <a:cubicBezTo>
                    <a:pt x="71" y="56"/>
                    <a:pt x="70" y="55"/>
                    <a:pt x="69" y="55"/>
                  </a:cubicBezTo>
                  <a:cubicBezTo>
                    <a:pt x="68" y="54"/>
                    <a:pt x="68" y="53"/>
                    <a:pt x="67" y="52"/>
                  </a:cubicBezTo>
                  <a:cubicBezTo>
                    <a:pt x="67" y="52"/>
                    <a:pt x="66" y="52"/>
                    <a:pt x="66" y="51"/>
                  </a:cubicBezTo>
                  <a:cubicBezTo>
                    <a:pt x="66" y="51"/>
                    <a:pt x="66" y="51"/>
                    <a:pt x="66" y="51"/>
                  </a:cubicBezTo>
                  <a:cubicBezTo>
                    <a:pt x="66" y="51"/>
                    <a:pt x="66" y="51"/>
                    <a:pt x="66" y="51"/>
                  </a:cubicBezTo>
                  <a:cubicBezTo>
                    <a:pt x="66" y="51"/>
                    <a:pt x="66" y="51"/>
                    <a:pt x="66" y="51"/>
                  </a:cubicBezTo>
                  <a:cubicBezTo>
                    <a:pt x="65" y="50"/>
                    <a:pt x="64" y="49"/>
                    <a:pt x="63" y="49"/>
                  </a:cubicBezTo>
                  <a:cubicBezTo>
                    <a:pt x="63" y="48"/>
                    <a:pt x="63" y="48"/>
                    <a:pt x="63" y="48"/>
                  </a:cubicBezTo>
                  <a:cubicBezTo>
                    <a:pt x="63" y="48"/>
                    <a:pt x="63" y="48"/>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2" y="47"/>
                    <a:pt x="62" y="47"/>
                    <a:pt x="62" y="47"/>
                  </a:cubicBezTo>
                  <a:cubicBezTo>
                    <a:pt x="61" y="46"/>
                    <a:pt x="61" y="46"/>
                    <a:pt x="61" y="46"/>
                  </a:cubicBezTo>
                  <a:cubicBezTo>
                    <a:pt x="61" y="46"/>
                    <a:pt x="61" y="46"/>
                    <a:pt x="61" y="46"/>
                  </a:cubicBezTo>
                  <a:cubicBezTo>
                    <a:pt x="61" y="46"/>
                    <a:pt x="61" y="46"/>
                    <a:pt x="60" y="45"/>
                  </a:cubicBezTo>
                  <a:cubicBezTo>
                    <a:pt x="60" y="45"/>
                    <a:pt x="60" y="45"/>
                    <a:pt x="60" y="45"/>
                  </a:cubicBezTo>
                  <a:cubicBezTo>
                    <a:pt x="60" y="45"/>
                    <a:pt x="60" y="45"/>
                    <a:pt x="60" y="45"/>
                  </a:cubicBezTo>
                  <a:cubicBezTo>
                    <a:pt x="60" y="45"/>
                    <a:pt x="60" y="45"/>
                    <a:pt x="60" y="45"/>
                  </a:cubicBezTo>
                  <a:cubicBezTo>
                    <a:pt x="60" y="44"/>
                    <a:pt x="59" y="44"/>
                    <a:pt x="59" y="44"/>
                  </a:cubicBezTo>
                  <a:cubicBezTo>
                    <a:pt x="59" y="44"/>
                    <a:pt x="59" y="44"/>
                    <a:pt x="59" y="44"/>
                  </a:cubicBezTo>
                  <a:cubicBezTo>
                    <a:pt x="59" y="44"/>
                    <a:pt x="59" y="44"/>
                    <a:pt x="59" y="44"/>
                  </a:cubicBezTo>
                  <a:cubicBezTo>
                    <a:pt x="59" y="43"/>
                    <a:pt x="59" y="43"/>
                    <a:pt x="59" y="43"/>
                  </a:cubicBezTo>
                  <a:cubicBezTo>
                    <a:pt x="59" y="43"/>
                    <a:pt x="58" y="43"/>
                    <a:pt x="58" y="43"/>
                  </a:cubicBezTo>
                  <a:cubicBezTo>
                    <a:pt x="58" y="43"/>
                    <a:pt x="58" y="43"/>
                    <a:pt x="58" y="43"/>
                  </a:cubicBezTo>
                  <a:cubicBezTo>
                    <a:pt x="58" y="43"/>
                    <a:pt x="58" y="43"/>
                    <a:pt x="58" y="43"/>
                  </a:cubicBezTo>
                  <a:cubicBezTo>
                    <a:pt x="58" y="43"/>
                    <a:pt x="58" y="43"/>
                    <a:pt x="58" y="43"/>
                  </a:cubicBezTo>
                  <a:cubicBezTo>
                    <a:pt x="58" y="42"/>
                    <a:pt x="58" y="42"/>
                    <a:pt x="58" y="42"/>
                  </a:cubicBezTo>
                  <a:cubicBezTo>
                    <a:pt x="58" y="42"/>
                    <a:pt x="58" y="42"/>
                    <a:pt x="58" y="42"/>
                  </a:cubicBezTo>
                  <a:cubicBezTo>
                    <a:pt x="58" y="42"/>
                    <a:pt x="57" y="42"/>
                    <a:pt x="57" y="42"/>
                  </a:cubicBezTo>
                  <a:cubicBezTo>
                    <a:pt x="57" y="42"/>
                    <a:pt x="57" y="42"/>
                    <a:pt x="57" y="42"/>
                  </a:cubicBezTo>
                  <a:cubicBezTo>
                    <a:pt x="57" y="42"/>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7" y="41"/>
                    <a:pt x="57" y="41"/>
                    <a:pt x="57" y="41"/>
                  </a:cubicBezTo>
                  <a:cubicBezTo>
                    <a:pt x="56" y="41"/>
                    <a:pt x="56" y="41"/>
                    <a:pt x="56" y="41"/>
                  </a:cubicBezTo>
                  <a:cubicBezTo>
                    <a:pt x="56" y="41"/>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8"/>
                  </a:cubicBezTo>
                  <a:cubicBezTo>
                    <a:pt x="55" y="38"/>
                    <a:pt x="55" y="38"/>
                    <a:pt x="55" y="38"/>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8"/>
                    <a:pt x="54" y="38"/>
                  </a:cubicBezTo>
                  <a:cubicBezTo>
                    <a:pt x="54" y="38"/>
                    <a:pt x="54" y="38"/>
                    <a:pt x="54" y="37"/>
                  </a:cubicBezTo>
                  <a:cubicBezTo>
                    <a:pt x="54" y="37"/>
                    <a:pt x="54" y="37"/>
                    <a:pt x="54" y="37"/>
                  </a:cubicBezTo>
                  <a:cubicBezTo>
                    <a:pt x="54" y="37"/>
                    <a:pt x="54" y="37"/>
                    <a:pt x="54" y="37"/>
                  </a:cubicBezTo>
                  <a:cubicBezTo>
                    <a:pt x="54" y="37"/>
                    <a:pt x="54" y="37"/>
                    <a:pt x="54" y="37"/>
                  </a:cubicBezTo>
                  <a:cubicBezTo>
                    <a:pt x="54" y="37"/>
                    <a:pt x="54" y="37"/>
                    <a:pt x="54" y="37"/>
                  </a:cubicBezTo>
                  <a:cubicBezTo>
                    <a:pt x="54" y="37"/>
                    <a:pt x="54" y="37"/>
                    <a:pt x="53" y="37"/>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5"/>
                    <a:pt x="53" y="35"/>
                    <a:pt x="53" y="35"/>
                  </a:cubicBezTo>
                  <a:cubicBezTo>
                    <a:pt x="53" y="35"/>
                    <a:pt x="53" y="35"/>
                    <a:pt x="53" y="35"/>
                  </a:cubicBezTo>
                  <a:cubicBezTo>
                    <a:pt x="53" y="35"/>
                    <a:pt x="53" y="35"/>
                    <a:pt x="53"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5"/>
                  </a:cubicBezTo>
                  <a:cubicBezTo>
                    <a:pt x="52" y="35"/>
                    <a:pt x="52" y="35"/>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1" y="34"/>
                    <a:pt x="51" y="33"/>
                    <a:pt x="51" y="33"/>
                  </a:cubicBezTo>
                  <a:cubicBezTo>
                    <a:pt x="51" y="33"/>
                    <a:pt x="51" y="33"/>
                    <a:pt x="51" y="33"/>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1" y="32"/>
                    <a:pt x="51" y="32"/>
                  </a:cubicBezTo>
                  <a:cubicBezTo>
                    <a:pt x="51" y="32"/>
                    <a:pt x="50" y="32"/>
                    <a:pt x="50" y="32"/>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1"/>
                    <a:pt x="50" y="31"/>
                    <a:pt x="50" y="31"/>
                  </a:cubicBezTo>
                  <a:cubicBezTo>
                    <a:pt x="50" y="30"/>
                    <a:pt x="50" y="30"/>
                    <a:pt x="50" y="30"/>
                  </a:cubicBezTo>
                  <a:cubicBezTo>
                    <a:pt x="50" y="30"/>
                    <a:pt x="50" y="29"/>
                    <a:pt x="50" y="29"/>
                  </a:cubicBezTo>
                  <a:cubicBezTo>
                    <a:pt x="50" y="29"/>
                    <a:pt x="50" y="29"/>
                    <a:pt x="50" y="29"/>
                  </a:cubicBezTo>
                  <a:cubicBezTo>
                    <a:pt x="50" y="29"/>
                    <a:pt x="50" y="29"/>
                    <a:pt x="51" y="29"/>
                  </a:cubicBezTo>
                  <a:cubicBezTo>
                    <a:pt x="52" y="29"/>
                    <a:pt x="54" y="29"/>
                    <a:pt x="56" y="29"/>
                  </a:cubicBezTo>
                  <a:cubicBezTo>
                    <a:pt x="56" y="29"/>
                    <a:pt x="56" y="29"/>
                    <a:pt x="56" y="29"/>
                  </a:cubicBezTo>
                  <a:cubicBezTo>
                    <a:pt x="57" y="29"/>
                    <a:pt x="57" y="29"/>
                    <a:pt x="58" y="29"/>
                  </a:cubicBezTo>
                  <a:cubicBezTo>
                    <a:pt x="58" y="29"/>
                    <a:pt x="58" y="29"/>
                    <a:pt x="58" y="29"/>
                  </a:cubicBezTo>
                  <a:cubicBezTo>
                    <a:pt x="58" y="29"/>
                    <a:pt x="59" y="29"/>
                    <a:pt x="59" y="29"/>
                  </a:cubicBezTo>
                  <a:cubicBezTo>
                    <a:pt x="60" y="29"/>
                    <a:pt x="60" y="29"/>
                    <a:pt x="60" y="29"/>
                  </a:cubicBezTo>
                  <a:cubicBezTo>
                    <a:pt x="60" y="29"/>
                    <a:pt x="60" y="29"/>
                    <a:pt x="60" y="29"/>
                  </a:cubicBezTo>
                  <a:cubicBezTo>
                    <a:pt x="61" y="29"/>
                    <a:pt x="62" y="29"/>
                    <a:pt x="63" y="29"/>
                  </a:cubicBezTo>
                  <a:cubicBezTo>
                    <a:pt x="63" y="29"/>
                    <a:pt x="64" y="29"/>
                    <a:pt x="65" y="29"/>
                  </a:cubicBezTo>
                  <a:cubicBezTo>
                    <a:pt x="66" y="29"/>
                    <a:pt x="67" y="29"/>
                    <a:pt x="68" y="29"/>
                  </a:cubicBezTo>
                  <a:cubicBezTo>
                    <a:pt x="68" y="29"/>
                    <a:pt x="68" y="29"/>
                    <a:pt x="68" y="29"/>
                  </a:cubicBezTo>
                  <a:cubicBezTo>
                    <a:pt x="68" y="29"/>
                    <a:pt x="68" y="29"/>
                    <a:pt x="68" y="29"/>
                  </a:cubicBezTo>
                  <a:cubicBezTo>
                    <a:pt x="69" y="29"/>
                    <a:pt x="69" y="29"/>
                    <a:pt x="70" y="29"/>
                  </a:cubicBezTo>
                  <a:cubicBezTo>
                    <a:pt x="71" y="30"/>
                    <a:pt x="72" y="30"/>
                    <a:pt x="72" y="30"/>
                  </a:cubicBezTo>
                  <a:cubicBezTo>
                    <a:pt x="73" y="30"/>
                    <a:pt x="73" y="30"/>
                    <a:pt x="73" y="30"/>
                  </a:cubicBezTo>
                  <a:cubicBezTo>
                    <a:pt x="73" y="30"/>
                    <a:pt x="73" y="30"/>
                    <a:pt x="73" y="30"/>
                  </a:cubicBezTo>
                  <a:cubicBezTo>
                    <a:pt x="74" y="30"/>
                    <a:pt x="74" y="30"/>
                    <a:pt x="74" y="30"/>
                  </a:cubicBezTo>
                  <a:cubicBezTo>
                    <a:pt x="74" y="30"/>
                    <a:pt x="74" y="30"/>
                    <a:pt x="74" y="30"/>
                  </a:cubicBezTo>
                  <a:cubicBezTo>
                    <a:pt x="74" y="30"/>
                    <a:pt x="74" y="30"/>
                    <a:pt x="74" y="30"/>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4" y="29"/>
                    <a:pt x="74" y="29"/>
                  </a:cubicBezTo>
                  <a:cubicBezTo>
                    <a:pt x="74" y="29"/>
                    <a:pt x="75" y="29"/>
                    <a:pt x="75" y="29"/>
                  </a:cubicBezTo>
                  <a:cubicBezTo>
                    <a:pt x="75" y="29"/>
                    <a:pt x="75" y="29"/>
                    <a:pt x="75" y="29"/>
                  </a:cubicBezTo>
                  <a:cubicBezTo>
                    <a:pt x="75" y="29"/>
                    <a:pt x="75" y="29"/>
                    <a:pt x="75" y="29"/>
                  </a:cubicBezTo>
                  <a:cubicBezTo>
                    <a:pt x="75" y="29"/>
                    <a:pt x="75" y="28"/>
                    <a:pt x="75" y="28"/>
                  </a:cubicBezTo>
                  <a:cubicBezTo>
                    <a:pt x="75" y="28"/>
                    <a:pt x="75" y="28"/>
                    <a:pt x="75" y="28"/>
                  </a:cubicBezTo>
                  <a:cubicBezTo>
                    <a:pt x="75" y="28"/>
                    <a:pt x="75" y="26"/>
                    <a:pt x="75" y="25"/>
                  </a:cubicBezTo>
                  <a:cubicBezTo>
                    <a:pt x="75" y="24"/>
                    <a:pt x="75" y="24"/>
                    <a:pt x="75" y="23"/>
                  </a:cubicBezTo>
                  <a:cubicBezTo>
                    <a:pt x="75" y="22"/>
                    <a:pt x="75" y="22"/>
                    <a:pt x="75" y="21"/>
                  </a:cubicBezTo>
                  <a:cubicBezTo>
                    <a:pt x="75" y="21"/>
                    <a:pt x="75" y="21"/>
                    <a:pt x="75" y="21"/>
                  </a:cubicBezTo>
                  <a:cubicBezTo>
                    <a:pt x="75" y="21"/>
                    <a:pt x="75" y="21"/>
                    <a:pt x="75" y="21"/>
                  </a:cubicBezTo>
                  <a:cubicBezTo>
                    <a:pt x="75" y="21"/>
                    <a:pt x="75" y="21"/>
                    <a:pt x="75" y="21"/>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4" y="20"/>
                    <a:pt x="74" y="20"/>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4" y="19"/>
                  </a:cubicBezTo>
                  <a:cubicBezTo>
                    <a:pt x="74" y="19"/>
                    <a:pt x="74" y="19"/>
                    <a:pt x="73" y="19"/>
                  </a:cubicBezTo>
                  <a:cubicBezTo>
                    <a:pt x="73" y="19"/>
                    <a:pt x="73" y="19"/>
                    <a:pt x="73" y="19"/>
                  </a:cubicBezTo>
                  <a:cubicBezTo>
                    <a:pt x="73" y="19"/>
                    <a:pt x="73" y="19"/>
                    <a:pt x="73" y="19"/>
                  </a:cubicBezTo>
                  <a:cubicBezTo>
                    <a:pt x="73" y="19"/>
                    <a:pt x="73" y="19"/>
                    <a:pt x="73" y="19"/>
                  </a:cubicBezTo>
                  <a:cubicBezTo>
                    <a:pt x="73" y="19"/>
                    <a:pt x="72" y="19"/>
                    <a:pt x="71" y="19"/>
                  </a:cubicBezTo>
                  <a:cubicBezTo>
                    <a:pt x="71" y="19"/>
                    <a:pt x="70" y="19"/>
                    <a:pt x="69" y="19"/>
                  </a:cubicBezTo>
                  <a:cubicBezTo>
                    <a:pt x="69" y="19"/>
                    <a:pt x="69" y="19"/>
                    <a:pt x="69" y="19"/>
                  </a:cubicBezTo>
                  <a:cubicBezTo>
                    <a:pt x="68" y="19"/>
                    <a:pt x="67" y="19"/>
                    <a:pt x="66" y="19"/>
                  </a:cubicBezTo>
                  <a:cubicBezTo>
                    <a:pt x="66" y="19"/>
                    <a:pt x="66" y="19"/>
                    <a:pt x="66" y="19"/>
                  </a:cubicBezTo>
                  <a:cubicBezTo>
                    <a:pt x="66" y="19"/>
                    <a:pt x="66" y="19"/>
                    <a:pt x="66" y="19"/>
                  </a:cubicBezTo>
                  <a:cubicBezTo>
                    <a:pt x="65" y="19"/>
                    <a:pt x="65" y="19"/>
                    <a:pt x="65" y="19"/>
                  </a:cubicBezTo>
                  <a:cubicBezTo>
                    <a:pt x="63" y="19"/>
                    <a:pt x="62" y="19"/>
                    <a:pt x="60" y="19"/>
                  </a:cubicBezTo>
                  <a:cubicBezTo>
                    <a:pt x="60" y="19"/>
                    <a:pt x="59" y="19"/>
                    <a:pt x="59" y="19"/>
                  </a:cubicBezTo>
                  <a:cubicBezTo>
                    <a:pt x="57" y="19"/>
                    <a:pt x="56" y="19"/>
                    <a:pt x="55" y="19"/>
                  </a:cubicBezTo>
                  <a:cubicBezTo>
                    <a:pt x="53" y="19"/>
                    <a:pt x="51"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9"/>
                    <a:pt x="49" y="19"/>
                    <a:pt x="49" y="19"/>
                  </a:cubicBezTo>
                  <a:cubicBezTo>
                    <a:pt x="49" y="18"/>
                    <a:pt x="49" y="18"/>
                    <a:pt x="49" y="18"/>
                  </a:cubicBezTo>
                  <a:cubicBezTo>
                    <a:pt x="49" y="17"/>
                    <a:pt x="49" y="16"/>
                    <a:pt x="49" y="15"/>
                  </a:cubicBezTo>
                  <a:cubicBezTo>
                    <a:pt x="49" y="12"/>
                    <a:pt x="49" y="9"/>
                    <a:pt x="49" y="7"/>
                  </a:cubicBezTo>
                  <a:cubicBezTo>
                    <a:pt x="49" y="5"/>
                    <a:pt x="49" y="3"/>
                    <a:pt x="49" y="2"/>
                  </a:cubicBezTo>
                  <a:cubicBezTo>
                    <a:pt x="49" y="2"/>
                    <a:pt x="48" y="2"/>
                    <a:pt x="48" y="2"/>
                  </a:cubicBezTo>
                  <a:cubicBezTo>
                    <a:pt x="48" y="2"/>
                    <a:pt x="48" y="2"/>
                    <a:pt x="48" y="2"/>
                  </a:cubicBezTo>
                  <a:cubicBezTo>
                    <a:pt x="48" y="2"/>
                    <a:pt x="48" y="2"/>
                    <a:pt x="48" y="2"/>
                  </a:cubicBezTo>
                  <a:cubicBezTo>
                    <a:pt x="48" y="1"/>
                    <a:pt x="48" y="1"/>
                    <a:pt x="48" y="1"/>
                  </a:cubicBezTo>
                  <a:cubicBezTo>
                    <a:pt x="48" y="1"/>
                    <a:pt x="48" y="1"/>
                    <a:pt x="48" y="1"/>
                  </a:cubicBezTo>
                  <a:cubicBezTo>
                    <a:pt x="48" y="1"/>
                    <a:pt x="48" y="1"/>
                    <a:pt x="48" y="1"/>
                  </a:cubicBezTo>
                  <a:cubicBezTo>
                    <a:pt x="48" y="1"/>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6" y="1"/>
                    <a:pt x="45" y="0"/>
                    <a:pt x="45" y="0"/>
                  </a:cubicBezTo>
                  <a:cubicBezTo>
                    <a:pt x="44" y="0"/>
                    <a:pt x="42" y="0"/>
                    <a:pt x="41" y="0"/>
                  </a:cubicBezTo>
                  <a:cubicBezTo>
                    <a:pt x="40" y="0"/>
                    <a:pt x="37" y="0"/>
                    <a:pt x="36" y="1"/>
                  </a:cubicBezTo>
                  <a:cubicBezTo>
                    <a:pt x="36" y="1"/>
                    <a:pt x="36" y="1"/>
                    <a:pt x="36" y="1"/>
                  </a:cubicBezTo>
                  <a:cubicBezTo>
                    <a:pt x="36" y="1"/>
                    <a:pt x="36" y="1"/>
                    <a:pt x="36" y="1"/>
                  </a:cubicBezTo>
                  <a:cubicBezTo>
                    <a:pt x="36" y="1"/>
                    <a:pt x="36" y="1"/>
                    <a:pt x="36" y="1"/>
                  </a:cubicBezTo>
                  <a:cubicBezTo>
                    <a:pt x="36" y="1"/>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3"/>
                    <a:pt x="35" y="4"/>
                  </a:cubicBezTo>
                  <a:cubicBezTo>
                    <a:pt x="35" y="4"/>
                    <a:pt x="35" y="4"/>
                    <a:pt x="35" y="4"/>
                  </a:cubicBezTo>
                  <a:cubicBezTo>
                    <a:pt x="35" y="4"/>
                    <a:pt x="35" y="4"/>
                    <a:pt x="35" y="5"/>
                  </a:cubicBezTo>
                  <a:cubicBezTo>
                    <a:pt x="35" y="5"/>
                    <a:pt x="35" y="5"/>
                    <a:pt x="35" y="5"/>
                  </a:cubicBezTo>
                  <a:cubicBezTo>
                    <a:pt x="35" y="5"/>
                    <a:pt x="35" y="6"/>
                    <a:pt x="35" y="6"/>
                  </a:cubicBezTo>
                  <a:cubicBezTo>
                    <a:pt x="35" y="6"/>
                    <a:pt x="35" y="6"/>
                    <a:pt x="35" y="6"/>
                  </a:cubicBezTo>
                  <a:cubicBezTo>
                    <a:pt x="35" y="6"/>
                    <a:pt x="35" y="6"/>
                    <a:pt x="35" y="6"/>
                  </a:cubicBezTo>
                  <a:cubicBezTo>
                    <a:pt x="35" y="7"/>
                    <a:pt x="35" y="7"/>
                    <a:pt x="35" y="7"/>
                  </a:cubicBezTo>
                  <a:cubicBezTo>
                    <a:pt x="35" y="7"/>
                    <a:pt x="35" y="7"/>
                    <a:pt x="35" y="7"/>
                  </a:cubicBezTo>
                  <a:cubicBezTo>
                    <a:pt x="35" y="8"/>
                    <a:pt x="35" y="9"/>
                    <a:pt x="35" y="9"/>
                  </a:cubicBezTo>
                  <a:cubicBezTo>
                    <a:pt x="35" y="10"/>
                    <a:pt x="35" y="10"/>
                    <a:pt x="35" y="11"/>
                  </a:cubicBezTo>
                  <a:cubicBezTo>
                    <a:pt x="35" y="11"/>
                    <a:pt x="35" y="12"/>
                    <a:pt x="35" y="13"/>
                  </a:cubicBezTo>
                  <a:cubicBezTo>
                    <a:pt x="35" y="13"/>
                    <a:pt x="35" y="13"/>
                    <a:pt x="35" y="13"/>
                  </a:cubicBezTo>
                  <a:cubicBezTo>
                    <a:pt x="35" y="13"/>
                    <a:pt x="35" y="14"/>
                    <a:pt x="35" y="15"/>
                  </a:cubicBezTo>
                  <a:cubicBezTo>
                    <a:pt x="35" y="15"/>
                    <a:pt x="35" y="15"/>
                    <a:pt x="35" y="15"/>
                  </a:cubicBezTo>
                  <a:cubicBezTo>
                    <a:pt x="35" y="16"/>
                    <a:pt x="35" y="16"/>
                    <a:pt x="35" y="17"/>
                  </a:cubicBezTo>
                  <a:cubicBezTo>
                    <a:pt x="36" y="17"/>
                    <a:pt x="36" y="18"/>
                    <a:pt x="36" y="19"/>
                  </a:cubicBezTo>
                  <a:cubicBezTo>
                    <a:pt x="36" y="19"/>
                    <a:pt x="36" y="19"/>
                    <a:pt x="35" y="19"/>
                  </a:cubicBezTo>
                  <a:cubicBezTo>
                    <a:pt x="35" y="19"/>
                    <a:pt x="35" y="19"/>
                    <a:pt x="35" y="19"/>
                  </a:cubicBezTo>
                  <a:cubicBezTo>
                    <a:pt x="35" y="19"/>
                    <a:pt x="35" y="19"/>
                    <a:pt x="35" y="19"/>
                  </a:cubicBezTo>
                  <a:cubicBezTo>
                    <a:pt x="35" y="19"/>
                    <a:pt x="35" y="19"/>
                    <a:pt x="35" y="19"/>
                  </a:cubicBezTo>
                  <a:cubicBezTo>
                    <a:pt x="34" y="20"/>
                    <a:pt x="32" y="19"/>
                    <a:pt x="30" y="19"/>
                  </a:cubicBezTo>
                  <a:cubicBezTo>
                    <a:pt x="29" y="19"/>
                    <a:pt x="27" y="20"/>
                    <a:pt x="27" y="19"/>
                  </a:cubicBezTo>
                  <a:cubicBezTo>
                    <a:pt x="26" y="19"/>
                    <a:pt x="25" y="19"/>
                    <a:pt x="25" y="19"/>
                  </a:cubicBezTo>
                  <a:cubicBezTo>
                    <a:pt x="24" y="19"/>
                    <a:pt x="23" y="19"/>
                    <a:pt x="22" y="19"/>
                  </a:cubicBezTo>
                  <a:cubicBezTo>
                    <a:pt x="22" y="19"/>
                    <a:pt x="22" y="19"/>
                    <a:pt x="22" y="19"/>
                  </a:cubicBezTo>
                  <a:cubicBezTo>
                    <a:pt x="22" y="19"/>
                    <a:pt x="22" y="19"/>
                    <a:pt x="21" y="19"/>
                  </a:cubicBezTo>
                  <a:cubicBezTo>
                    <a:pt x="21" y="19"/>
                    <a:pt x="21" y="19"/>
                    <a:pt x="21" y="19"/>
                  </a:cubicBezTo>
                  <a:cubicBezTo>
                    <a:pt x="21" y="19"/>
                    <a:pt x="21" y="19"/>
                    <a:pt x="20" y="19"/>
                  </a:cubicBezTo>
                  <a:cubicBezTo>
                    <a:pt x="20" y="19"/>
                    <a:pt x="20" y="19"/>
                    <a:pt x="20" y="19"/>
                  </a:cubicBezTo>
                  <a:cubicBezTo>
                    <a:pt x="20" y="19"/>
                    <a:pt x="20" y="19"/>
                    <a:pt x="19" y="19"/>
                  </a:cubicBezTo>
                  <a:cubicBezTo>
                    <a:pt x="19" y="19"/>
                    <a:pt x="19" y="19"/>
                    <a:pt x="19" y="19"/>
                  </a:cubicBezTo>
                  <a:cubicBezTo>
                    <a:pt x="19" y="19"/>
                    <a:pt x="19" y="19"/>
                    <a:pt x="18" y="19"/>
                  </a:cubicBezTo>
                  <a:cubicBezTo>
                    <a:pt x="18" y="19"/>
                    <a:pt x="18" y="19"/>
                    <a:pt x="18" y="19"/>
                  </a:cubicBezTo>
                  <a:cubicBezTo>
                    <a:pt x="18" y="19"/>
                    <a:pt x="18" y="19"/>
                    <a:pt x="18" y="19"/>
                  </a:cubicBezTo>
                  <a:cubicBezTo>
                    <a:pt x="18" y="19"/>
                    <a:pt x="18" y="19"/>
                    <a:pt x="18" y="19"/>
                  </a:cubicBezTo>
                  <a:cubicBezTo>
                    <a:pt x="18" y="19"/>
                    <a:pt x="17" y="19"/>
                    <a:pt x="17" y="19"/>
                  </a:cubicBezTo>
                  <a:cubicBezTo>
                    <a:pt x="17" y="19"/>
                    <a:pt x="17" y="19"/>
                    <a:pt x="17" y="19"/>
                  </a:cubicBezTo>
                  <a:cubicBezTo>
                    <a:pt x="17" y="19"/>
                    <a:pt x="17" y="19"/>
                    <a:pt x="17" y="19"/>
                  </a:cubicBezTo>
                  <a:cubicBezTo>
                    <a:pt x="17" y="19"/>
                    <a:pt x="17" y="19"/>
                    <a:pt x="17" y="19"/>
                  </a:cubicBezTo>
                  <a:cubicBezTo>
                    <a:pt x="17" y="19"/>
                    <a:pt x="17" y="19"/>
                    <a:pt x="17" y="19"/>
                  </a:cubicBezTo>
                  <a:cubicBezTo>
                    <a:pt x="16" y="19"/>
                    <a:pt x="16" y="20"/>
                    <a:pt x="16" y="20"/>
                  </a:cubicBezTo>
                  <a:cubicBezTo>
                    <a:pt x="16" y="20"/>
                    <a:pt x="16" y="20"/>
                    <a:pt x="16" y="20"/>
                  </a:cubicBezTo>
                  <a:cubicBezTo>
                    <a:pt x="16" y="20"/>
                    <a:pt x="16" y="20"/>
                    <a:pt x="16" y="20"/>
                  </a:cubicBezTo>
                  <a:cubicBezTo>
                    <a:pt x="16" y="20"/>
                    <a:pt x="16" y="20"/>
                    <a:pt x="16" y="20"/>
                  </a:cubicBezTo>
                  <a:cubicBezTo>
                    <a:pt x="16" y="20"/>
                    <a:pt x="16" y="20"/>
                    <a:pt x="16" y="21"/>
                  </a:cubicBezTo>
                  <a:cubicBezTo>
                    <a:pt x="16" y="21"/>
                    <a:pt x="16" y="21"/>
                    <a:pt x="16" y="21"/>
                  </a:cubicBezTo>
                  <a:cubicBezTo>
                    <a:pt x="15" y="21"/>
                    <a:pt x="16" y="23"/>
                    <a:pt x="16" y="24"/>
                  </a:cubicBezTo>
                  <a:cubicBezTo>
                    <a:pt x="16" y="25"/>
                    <a:pt x="16" y="26"/>
                    <a:pt x="16" y="27"/>
                  </a:cubicBezTo>
                  <a:cubicBezTo>
                    <a:pt x="16" y="27"/>
                    <a:pt x="16" y="28"/>
                    <a:pt x="16" y="28"/>
                  </a:cubicBezTo>
                  <a:cubicBezTo>
                    <a:pt x="16" y="28"/>
                    <a:pt x="16" y="28"/>
                    <a:pt x="16" y="28"/>
                  </a:cubicBezTo>
                  <a:cubicBezTo>
                    <a:pt x="16" y="28"/>
                    <a:pt x="16" y="28"/>
                    <a:pt x="16" y="28"/>
                  </a:cubicBezTo>
                  <a:cubicBezTo>
                    <a:pt x="16" y="28"/>
                    <a:pt x="16" y="28"/>
                    <a:pt x="16" y="28"/>
                  </a:cubicBezTo>
                  <a:cubicBezTo>
                    <a:pt x="16" y="28"/>
                    <a:pt x="16" y="29"/>
                    <a:pt x="16" y="29"/>
                  </a:cubicBezTo>
                  <a:cubicBezTo>
                    <a:pt x="16" y="29"/>
                    <a:pt x="17" y="29"/>
                    <a:pt x="17" y="29"/>
                  </a:cubicBezTo>
                  <a:cubicBezTo>
                    <a:pt x="17" y="29"/>
                    <a:pt x="17" y="29"/>
                    <a:pt x="17" y="29"/>
                  </a:cubicBezTo>
                  <a:cubicBezTo>
                    <a:pt x="17" y="29"/>
                    <a:pt x="17" y="29"/>
                    <a:pt x="17" y="30"/>
                  </a:cubicBezTo>
                  <a:cubicBezTo>
                    <a:pt x="17" y="30"/>
                    <a:pt x="18" y="30"/>
                    <a:pt x="19" y="30"/>
                  </a:cubicBezTo>
                  <a:cubicBezTo>
                    <a:pt x="19" y="30"/>
                    <a:pt x="19" y="30"/>
                    <a:pt x="19" y="30"/>
                  </a:cubicBezTo>
                  <a:cubicBezTo>
                    <a:pt x="19" y="30"/>
                    <a:pt x="19" y="30"/>
                    <a:pt x="20" y="30"/>
                  </a:cubicBezTo>
                  <a:cubicBezTo>
                    <a:pt x="20" y="30"/>
                    <a:pt x="20" y="30"/>
                    <a:pt x="20" y="30"/>
                  </a:cubicBezTo>
                  <a:cubicBezTo>
                    <a:pt x="20" y="30"/>
                    <a:pt x="20" y="30"/>
                    <a:pt x="20" y="30"/>
                  </a:cubicBezTo>
                  <a:cubicBezTo>
                    <a:pt x="20" y="29"/>
                    <a:pt x="20" y="29"/>
                    <a:pt x="20" y="29"/>
                  </a:cubicBezTo>
                  <a:cubicBezTo>
                    <a:pt x="21" y="29"/>
                    <a:pt x="21" y="29"/>
                    <a:pt x="22" y="29"/>
                  </a:cubicBezTo>
                  <a:cubicBezTo>
                    <a:pt x="22" y="29"/>
                    <a:pt x="22" y="29"/>
                    <a:pt x="22" y="29"/>
                  </a:cubicBezTo>
                  <a:cubicBezTo>
                    <a:pt x="22" y="29"/>
                    <a:pt x="23" y="29"/>
                    <a:pt x="23" y="29"/>
                  </a:cubicBezTo>
                  <a:cubicBezTo>
                    <a:pt x="24" y="29"/>
                    <a:pt x="24" y="29"/>
                    <a:pt x="25" y="29"/>
                  </a:cubicBezTo>
                  <a:cubicBezTo>
                    <a:pt x="25" y="29"/>
                    <a:pt x="25" y="29"/>
                    <a:pt x="25" y="29"/>
                  </a:cubicBezTo>
                  <a:cubicBezTo>
                    <a:pt x="26" y="29"/>
                    <a:pt x="26" y="29"/>
                    <a:pt x="27" y="29"/>
                  </a:cubicBezTo>
                  <a:cubicBezTo>
                    <a:pt x="27" y="29"/>
                    <a:pt x="27" y="29"/>
                    <a:pt x="27" y="29"/>
                  </a:cubicBezTo>
                  <a:cubicBezTo>
                    <a:pt x="27" y="29"/>
                    <a:pt x="27" y="29"/>
                    <a:pt x="27" y="29"/>
                  </a:cubicBezTo>
                  <a:cubicBezTo>
                    <a:pt x="28" y="29"/>
                    <a:pt x="29" y="29"/>
                    <a:pt x="30" y="29"/>
                  </a:cubicBezTo>
                  <a:cubicBezTo>
                    <a:pt x="30" y="29"/>
                    <a:pt x="30" y="29"/>
                    <a:pt x="30" y="29"/>
                  </a:cubicBezTo>
                  <a:cubicBezTo>
                    <a:pt x="30" y="29"/>
                    <a:pt x="31" y="29"/>
                    <a:pt x="31" y="29"/>
                  </a:cubicBezTo>
                  <a:cubicBezTo>
                    <a:pt x="32" y="29"/>
                    <a:pt x="33" y="29"/>
                    <a:pt x="34" y="29"/>
                  </a:cubicBezTo>
                  <a:cubicBezTo>
                    <a:pt x="34" y="29"/>
                    <a:pt x="34" y="29"/>
                    <a:pt x="34" y="29"/>
                  </a:cubicBezTo>
                  <a:cubicBezTo>
                    <a:pt x="34" y="29"/>
                    <a:pt x="34" y="29"/>
                    <a:pt x="34" y="29"/>
                  </a:cubicBezTo>
                  <a:cubicBezTo>
                    <a:pt x="34" y="29"/>
                    <a:pt x="34" y="29"/>
                    <a:pt x="35" y="30"/>
                  </a:cubicBezTo>
                  <a:cubicBezTo>
                    <a:pt x="35" y="31"/>
                    <a:pt x="34" y="32"/>
                    <a:pt x="34" y="33"/>
                  </a:cubicBezTo>
                  <a:cubicBezTo>
                    <a:pt x="33" y="34"/>
                    <a:pt x="33" y="34"/>
                    <a:pt x="33" y="35"/>
                  </a:cubicBezTo>
                  <a:cubicBezTo>
                    <a:pt x="33" y="35"/>
                    <a:pt x="33" y="35"/>
                    <a:pt x="33" y="35"/>
                  </a:cubicBezTo>
                  <a:cubicBezTo>
                    <a:pt x="33" y="35"/>
                    <a:pt x="33" y="35"/>
                    <a:pt x="33" y="35"/>
                  </a:cubicBezTo>
                  <a:cubicBezTo>
                    <a:pt x="33" y="35"/>
                    <a:pt x="33" y="35"/>
                    <a:pt x="33" y="35"/>
                  </a:cubicBezTo>
                  <a:cubicBezTo>
                    <a:pt x="33" y="35"/>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6"/>
                  </a:cubicBezTo>
                  <a:cubicBezTo>
                    <a:pt x="33" y="36"/>
                    <a:pt x="33" y="36"/>
                    <a:pt x="33" y="37"/>
                  </a:cubicBezTo>
                  <a:cubicBezTo>
                    <a:pt x="33"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9"/>
                  </a:cubicBezTo>
                  <a:cubicBezTo>
                    <a:pt x="32"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39"/>
                    <a:pt x="31" y="39"/>
                    <a:pt x="31" y="39"/>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0" y="41"/>
                    <a:pt x="30" y="41"/>
                  </a:cubicBezTo>
                  <a:cubicBezTo>
                    <a:pt x="30" y="41"/>
                    <a:pt x="30" y="41"/>
                    <a:pt x="30" y="41"/>
                  </a:cubicBezTo>
                  <a:cubicBezTo>
                    <a:pt x="30" y="41"/>
                    <a:pt x="30" y="41"/>
                    <a:pt x="30" y="41"/>
                  </a:cubicBezTo>
                  <a:cubicBezTo>
                    <a:pt x="30" y="41"/>
                    <a:pt x="30" y="41"/>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29" y="43"/>
                    <a:pt x="29" y="43"/>
                    <a:pt x="29" y="43"/>
                  </a:cubicBezTo>
                  <a:cubicBezTo>
                    <a:pt x="29" y="43"/>
                    <a:pt x="29" y="43"/>
                    <a:pt x="29" y="43"/>
                  </a:cubicBezTo>
                  <a:cubicBezTo>
                    <a:pt x="29" y="43"/>
                    <a:pt x="29" y="43"/>
                    <a:pt x="29" y="43"/>
                  </a:cubicBezTo>
                  <a:cubicBezTo>
                    <a:pt x="29" y="43"/>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5"/>
                  </a:cubicBezTo>
                  <a:cubicBezTo>
                    <a:pt x="29" y="45"/>
                    <a:pt x="29" y="45"/>
                    <a:pt x="29" y="45"/>
                  </a:cubicBezTo>
                  <a:cubicBezTo>
                    <a:pt x="29" y="45"/>
                    <a:pt x="29" y="45"/>
                    <a:pt x="29" y="45"/>
                  </a:cubicBezTo>
                  <a:cubicBezTo>
                    <a:pt x="29" y="45"/>
                    <a:pt x="28" y="45"/>
                    <a:pt x="28" y="45"/>
                  </a:cubicBezTo>
                  <a:cubicBezTo>
                    <a:pt x="28" y="45"/>
                    <a:pt x="28" y="45"/>
                    <a:pt x="28" y="45"/>
                  </a:cubicBezTo>
                  <a:cubicBezTo>
                    <a:pt x="28" y="45"/>
                    <a:pt x="28" y="45"/>
                    <a:pt x="28" y="45"/>
                  </a:cubicBezTo>
                  <a:cubicBezTo>
                    <a:pt x="28" y="45"/>
                    <a:pt x="28" y="45"/>
                    <a:pt x="28" y="45"/>
                  </a:cubicBezTo>
                  <a:cubicBezTo>
                    <a:pt x="28" y="45"/>
                    <a:pt x="28" y="45"/>
                    <a:pt x="28" y="45"/>
                  </a:cubicBezTo>
                  <a:cubicBezTo>
                    <a:pt x="28" y="45"/>
                    <a:pt x="28" y="45"/>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6"/>
                    <a:pt x="28" y="46"/>
                  </a:cubicBezTo>
                  <a:cubicBezTo>
                    <a:pt x="28" y="46"/>
                    <a:pt x="28" y="47"/>
                    <a:pt x="28" y="47"/>
                  </a:cubicBezTo>
                  <a:cubicBezTo>
                    <a:pt x="27" y="47"/>
                    <a:pt x="27" y="47"/>
                    <a:pt x="27" y="47"/>
                  </a:cubicBezTo>
                  <a:cubicBezTo>
                    <a:pt x="27" y="47"/>
                    <a:pt x="27" y="47"/>
                    <a:pt x="27" y="47"/>
                  </a:cubicBezTo>
                  <a:cubicBezTo>
                    <a:pt x="27" y="47"/>
                    <a:pt x="27" y="47"/>
                    <a:pt x="27" y="47"/>
                  </a:cubicBezTo>
                  <a:cubicBezTo>
                    <a:pt x="27" y="47"/>
                    <a:pt x="27" y="47"/>
                    <a:pt x="27" y="47"/>
                  </a:cubicBezTo>
                  <a:cubicBezTo>
                    <a:pt x="27" y="47"/>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7" y="48"/>
                    <a:pt x="27" y="48"/>
                  </a:cubicBezTo>
                  <a:cubicBezTo>
                    <a:pt x="27"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50"/>
                    <a:pt x="26" y="50"/>
                    <a:pt x="26" y="50"/>
                  </a:cubicBezTo>
                  <a:cubicBezTo>
                    <a:pt x="26" y="50"/>
                    <a:pt x="26" y="50"/>
                    <a:pt x="26" y="50"/>
                  </a:cubicBezTo>
                  <a:cubicBezTo>
                    <a:pt x="26" y="50"/>
                    <a:pt x="26" y="50"/>
                    <a:pt x="26" y="50"/>
                  </a:cubicBezTo>
                  <a:cubicBezTo>
                    <a:pt x="26" y="50"/>
                    <a:pt x="26" y="50"/>
                    <a:pt x="26" y="50"/>
                  </a:cubicBezTo>
                  <a:cubicBezTo>
                    <a:pt x="25" y="50"/>
                    <a:pt x="25" y="50"/>
                    <a:pt x="25" y="50"/>
                  </a:cubicBezTo>
                  <a:cubicBezTo>
                    <a:pt x="25" y="50"/>
                    <a:pt x="25" y="50"/>
                    <a:pt x="25" y="50"/>
                  </a:cubicBezTo>
                  <a:cubicBezTo>
                    <a:pt x="25" y="50"/>
                    <a:pt x="25" y="50"/>
                    <a:pt x="25" y="50"/>
                  </a:cubicBezTo>
                  <a:cubicBezTo>
                    <a:pt x="25" y="50"/>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4" y="51"/>
                  </a:cubicBezTo>
                  <a:cubicBezTo>
                    <a:pt x="24" y="51"/>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3"/>
                  </a:cubicBezTo>
                  <a:cubicBezTo>
                    <a:pt x="24" y="53"/>
                    <a:pt x="24" y="53"/>
                    <a:pt x="24" y="53"/>
                  </a:cubicBezTo>
                  <a:cubicBezTo>
                    <a:pt x="24" y="53"/>
                    <a:pt x="24" y="53"/>
                    <a:pt x="23" y="53"/>
                  </a:cubicBezTo>
                  <a:cubicBezTo>
                    <a:pt x="23" y="53"/>
                    <a:pt x="23" y="53"/>
                    <a:pt x="23" y="53"/>
                  </a:cubicBezTo>
                  <a:cubicBezTo>
                    <a:pt x="23" y="53"/>
                    <a:pt x="23" y="53"/>
                    <a:pt x="23" y="53"/>
                  </a:cubicBezTo>
                  <a:cubicBezTo>
                    <a:pt x="23" y="53"/>
                    <a:pt x="23" y="53"/>
                    <a:pt x="23" y="53"/>
                  </a:cubicBezTo>
                  <a:cubicBezTo>
                    <a:pt x="23" y="53"/>
                    <a:pt x="23" y="53"/>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2" y="54"/>
                    <a:pt x="22" y="54"/>
                  </a:cubicBezTo>
                  <a:cubicBezTo>
                    <a:pt x="22" y="54"/>
                    <a:pt x="22" y="54"/>
                    <a:pt x="22" y="54"/>
                  </a:cubicBezTo>
                  <a:cubicBezTo>
                    <a:pt x="22" y="54"/>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7"/>
                  </a:cubicBezTo>
                  <a:cubicBezTo>
                    <a:pt x="21" y="57"/>
                    <a:pt x="21" y="57"/>
                    <a:pt x="21" y="57"/>
                  </a:cubicBezTo>
                  <a:cubicBezTo>
                    <a:pt x="21"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8"/>
                    <a:pt x="20" y="58"/>
                    <a:pt x="20" y="58"/>
                  </a:cubicBezTo>
                  <a:cubicBezTo>
                    <a:pt x="20" y="58"/>
                    <a:pt x="20" y="58"/>
                    <a:pt x="20" y="58"/>
                  </a:cubicBezTo>
                  <a:cubicBezTo>
                    <a:pt x="20" y="58"/>
                    <a:pt x="20" y="58"/>
                    <a:pt x="20" y="58"/>
                  </a:cubicBezTo>
                  <a:cubicBezTo>
                    <a:pt x="20" y="58"/>
                    <a:pt x="20" y="58"/>
                    <a:pt x="20" y="58"/>
                  </a:cubicBezTo>
                  <a:cubicBezTo>
                    <a:pt x="20" y="58"/>
                    <a:pt x="20" y="58"/>
                    <a:pt x="20" y="58"/>
                  </a:cubicBezTo>
                  <a:cubicBezTo>
                    <a:pt x="19" y="58"/>
                    <a:pt x="19" y="58"/>
                    <a:pt x="19" y="58"/>
                  </a:cubicBezTo>
                  <a:cubicBezTo>
                    <a:pt x="19" y="58"/>
                    <a:pt x="19" y="58"/>
                    <a:pt x="19" y="58"/>
                  </a:cubicBezTo>
                  <a:cubicBezTo>
                    <a:pt x="19" y="59"/>
                    <a:pt x="19" y="59"/>
                    <a:pt x="19" y="59"/>
                  </a:cubicBezTo>
                  <a:cubicBezTo>
                    <a:pt x="19" y="59"/>
                    <a:pt x="19" y="59"/>
                    <a:pt x="19" y="59"/>
                  </a:cubicBezTo>
                  <a:cubicBezTo>
                    <a:pt x="19" y="59"/>
                    <a:pt x="18" y="59"/>
                    <a:pt x="18" y="59"/>
                  </a:cubicBezTo>
                  <a:cubicBezTo>
                    <a:pt x="18" y="60"/>
                    <a:pt x="18" y="60"/>
                    <a:pt x="18" y="60"/>
                  </a:cubicBezTo>
                  <a:cubicBezTo>
                    <a:pt x="18" y="60"/>
                    <a:pt x="18" y="60"/>
                    <a:pt x="18" y="60"/>
                  </a:cubicBezTo>
                  <a:cubicBezTo>
                    <a:pt x="18" y="60"/>
                    <a:pt x="18" y="60"/>
                    <a:pt x="18" y="60"/>
                  </a:cubicBezTo>
                  <a:cubicBezTo>
                    <a:pt x="18" y="60"/>
                    <a:pt x="17" y="60"/>
                    <a:pt x="17" y="61"/>
                  </a:cubicBezTo>
                  <a:cubicBezTo>
                    <a:pt x="17" y="61"/>
                    <a:pt x="17" y="61"/>
                    <a:pt x="17" y="61"/>
                  </a:cubicBezTo>
                  <a:cubicBezTo>
                    <a:pt x="17" y="61"/>
                    <a:pt x="17" y="61"/>
                    <a:pt x="16" y="61"/>
                  </a:cubicBezTo>
                  <a:cubicBezTo>
                    <a:pt x="16" y="61"/>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5" y="63"/>
                    <a:pt x="15" y="63"/>
                    <a:pt x="15" y="63"/>
                  </a:cubicBezTo>
                  <a:cubicBezTo>
                    <a:pt x="15" y="63"/>
                    <a:pt x="15" y="63"/>
                    <a:pt x="15" y="63"/>
                  </a:cubicBezTo>
                  <a:cubicBezTo>
                    <a:pt x="14" y="64"/>
                    <a:pt x="14" y="64"/>
                    <a:pt x="14" y="64"/>
                  </a:cubicBezTo>
                  <a:cubicBezTo>
                    <a:pt x="14" y="64"/>
                    <a:pt x="14" y="64"/>
                    <a:pt x="14" y="64"/>
                  </a:cubicBezTo>
                  <a:cubicBezTo>
                    <a:pt x="14" y="65"/>
                    <a:pt x="14" y="65"/>
                    <a:pt x="13" y="65"/>
                  </a:cubicBezTo>
                  <a:cubicBezTo>
                    <a:pt x="13" y="65"/>
                    <a:pt x="13" y="65"/>
                    <a:pt x="13" y="65"/>
                  </a:cubicBezTo>
                  <a:cubicBezTo>
                    <a:pt x="13" y="65"/>
                    <a:pt x="13" y="65"/>
                    <a:pt x="13" y="65"/>
                  </a:cubicBezTo>
                  <a:cubicBezTo>
                    <a:pt x="13" y="65"/>
                    <a:pt x="13" y="65"/>
                    <a:pt x="13" y="65"/>
                  </a:cubicBezTo>
                  <a:cubicBezTo>
                    <a:pt x="13" y="65"/>
                    <a:pt x="13" y="65"/>
                    <a:pt x="13" y="65"/>
                  </a:cubicBezTo>
                  <a:cubicBezTo>
                    <a:pt x="13" y="65"/>
                    <a:pt x="12" y="66"/>
                    <a:pt x="12" y="66"/>
                  </a:cubicBezTo>
                  <a:cubicBezTo>
                    <a:pt x="12" y="66"/>
                    <a:pt x="12" y="66"/>
                    <a:pt x="12" y="66"/>
                  </a:cubicBezTo>
                  <a:cubicBezTo>
                    <a:pt x="12" y="66"/>
                    <a:pt x="11" y="67"/>
                    <a:pt x="11" y="67"/>
                  </a:cubicBezTo>
                  <a:cubicBezTo>
                    <a:pt x="11" y="67"/>
                    <a:pt x="11" y="67"/>
                    <a:pt x="11" y="67"/>
                  </a:cubicBezTo>
                  <a:cubicBezTo>
                    <a:pt x="11" y="67"/>
                    <a:pt x="11" y="67"/>
                    <a:pt x="11" y="67"/>
                  </a:cubicBezTo>
                  <a:cubicBezTo>
                    <a:pt x="11" y="67"/>
                    <a:pt x="11" y="67"/>
                    <a:pt x="11" y="67"/>
                  </a:cubicBezTo>
                  <a:cubicBezTo>
                    <a:pt x="11" y="67"/>
                    <a:pt x="10" y="68"/>
                    <a:pt x="10" y="68"/>
                  </a:cubicBezTo>
                  <a:cubicBezTo>
                    <a:pt x="10" y="68"/>
                    <a:pt x="10" y="68"/>
                    <a:pt x="10" y="68"/>
                  </a:cubicBezTo>
                  <a:cubicBezTo>
                    <a:pt x="10" y="68"/>
                    <a:pt x="10" y="68"/>
                    <a:pt x="9" y="68"/>
                  </a:cubicBezTo>
                  <a:cubicBezTo>
                    <a:pt x="9" y="68"/>
                    <a:pt x="9" y="68"/>
                    <a:pt x="9" y="68"/>
                  </a:cubicBezTo>
                  <a:cubicBezTo>
                    <a:pt x="9" y="69"/>
                    <a:pt x="9" y="69"/>
                    <a:pt x="9" y="69"/>
                  </a:cubicBezTo>
                  <a:cubicBezTo>
                    <a:pt x="9" y="69"/>
                    <a:pt x="9" y="69"/>
                    <a:pt x="9" y="69"/>
                  </a:cubicBezTo>
                  <a:cubicBezTo>
                    <a:pt x="9" y="69"/>
                    <a:pt x="9" y="69"/>
                    <a:pt x="9" y="69"/>
                  </a:cubicBezTo>
                  <a:cubicBezTo>
                    <a:pt x="9" y="69"/>
                    <a:pt x="9" y="69"/>
                    <a:pt x="8" y="69"/>
                  </a:cubicBezTo>
                  <a:cubicBezTo>
                    <a:pt x="8" y="69"/>
                    <a:pt x="8" y="69"/>
                    <a:pt x="8" y="69"/>
                  </a:cubicBezTo>
                  <a:cubicBezTo>
                    <a:pt x="8" y="69"/>
                    <a:pt x="8" y="69"/>
                    <a:pt x="8" y="69"/>
                  </a:cubicBezTo>
                  <a:cubicBezTo>
                    <a:pt x="8" y="69"/>
                    <a:pt x="8" y="69"/>
                    <a:pt x="8" y="70"/>
                  </a:cubicBezTo>
                  <a:cubicBezTo>
                    <a:pt x="8" y="70"/>
                    <a:pt x="8" y="70"/>
                    <a:pt x="8" y="70"/>
                  </a:cubicBezTo>
                  <a:cubicBezTo>
                    <a:pt x="8" y="70"/>
                    <a:pt x="8" y="70"/>
                    <a:pt x="8" y="70"/>
                  </a:cubicBezTo>
                  <a:cubicBezTo>
                    <a:pt x="8" y="70"/>
                    <a:pt x="8" y="70"/>
                    <a:pt x="8" y="70"/>
                  </a:cubicBezTo>
                  <a:cubicBezTo>
                    <a:pt x="8" y="70"/>
                    <a:pt x="8" y="70"/>
                    <a:pt x="8" y="70"/>
                  </a:cubicBezTo>
                  <a:cubicBezTo>
                    <a:pt x="8" y="70"/>
                    <a:pt x="8" y="70"/>
                    <a:pt x="8" y="70"/>
                  </a:cubicBezTo>
                  <a:cubicBezTo>
                    <a:pt x="7" y="70"/>
                    <a:pt x="7" y="70"/>
                    <a:pt x="7" y="70"/>
                  </a:cubicBezTo>
                  <a:cubicBezTo>
                    <a:pt x="7" y="70"/>
                    <a:pt x="7" y="70"/>
                    <a:pt x="7" y="70"/>
                  </a:cubicBezTo>
                  <a:cubicBezTo>
                    <a:pt x="7" y="70"/>
                    <a:pt x="7" y="70"/>
                    <a:pt x="7" y="71"/>
                  </a:cubicBezTo>
                  <a:cubicBezTo>
                    <a:pt x="7" y="71"/>
                    <a:pt x="7" y="71"/>
                    <a:pt x="7" y="71"/>
                  </a:cubicBezTo>
                  <a:cubicBezTo>
                    <a:pt x="7"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6" y="71"/>
                    <a:pt x="6" y="71"/>
                    <a:pt x="6" y="71"/>
                  </a:cubicBezTo>
                  <a:cubicBezTo>
                    <a:pt x="5" y="71"/>
                    <a:pt x="5" y="71"/>
                    <a:pt x="5" y="71"/>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5" y="72"/>
                    <a:pt x="5" y="72"/>
                    <a:pt x="5" y="72"/>
                  </a:cubicBezTo>
                  <a:cubicBezTo>
                    <a:pt x="4" y="72"/>
                    <a:pt x="4" y="72"/>
                    <a:pt x="4" y="72"/>
                  </a:cubicBezTo>
                  <a:cubicBezTo>
                    <a:pt x="4" y="72"/>
                    <a:pt x="4" y="72"/>
                    <a:pt x="4" y="72"/>
                  </a:cubicBezTo>
                  <a:cubicBezTo>
                    <a:pt x="4" y="72"/>
                    <a:pt x="4" y="72"/>
                    <a:pt x="4" y="72"/>
                  </a:cubicBezTo>
                  <a:cubicBezTo>
                    <a:pt x="4" y="72"/>
                    <a:pt x="4" y="72"/>
                    <a:pt x="4" y="72"/>
                  </a:cubicBezTo>
                  <a:cubicBezTo>
                    <a:pt x="4" y="72"/>
                    <a:pt x="4" y="72"/>
                    <a:pt x="4" y="72"/>
                  </a:cubicBezTo>
                  <a:cubicBezTo>
                    <a:pt x="4" y="73"/>
                    <a:pt x="4" y="73"/>
                    <a:pt x="4" y="73"/>
                  </a:cubicBezTo>
                  <a:cubicBezTo>
                    <a:pt x="4" y="73"/>
                    <a:pt x="4" y="73"/>
                    <a:pt x="4" y="73"/>
                  </a:cubicBezTo>
                  <a:cubicBezTo>
                    <a:pt x="4" y="73"/>
                    <a:pt x="4" y="73"/>
                    <a:pt x="4"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3" y="73"/>
                    <a:pt x="3" y="73"/>
                  </a:cubicBezTo>
                  <a:cubicBezTo>
                    <a:pt x="3" y="73"/>
                    <a:pt x="2" y="73"/>
                    <a:pt x="2" y="73"/>
                  </a:cubicBezTo>
                  <a:cubicBezTo>
                    <a:pt x="2" y="73"/>
                    <a:pt x="2" y="74"/>
                    <a:pt x="2" y="74"/>
                  </a:cubicBezTo>
                  <a:cubicBezTo>
                    <a:pt x="2" y="74"/>
                    <a:pt x="2" y="74"/>
                    <a:pt x="2" y="74"/>
                  </a:cubicBezTo>
                  <a:cubicBezTo>
                    <a:pt x="2" y="74"/>
                    <a:pt x="2" y="74"/>
                    <a:pt x="2" y="74"/>
                  </a:cubicBezTo>
                  <a:cubicBezTo>
                    <a:pt x="2" y="74"/>
                    <a:pt x="2"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4"/>
                    <a:pt x="1" y="74"/>
                  </a:cubicBezTo>
                  <a:cubicBezTo>
                    <a:pt x="1" y="74"/>
                    <a:pt x="1" y="75"/>
                    <a:pt x="1" y="75"/>
                  </a:cubicBezTo>
                  <a:cubicBezTo>
                    <a:pt x="0" y="75"/>
                    <a:pt x="0" y="75"/>
                    <a:pt x="0" y="75"/>
                  </a:cubicBezTo>
                  <a:cubicBezTo>
                    <a:pt x="0" y="75"/>
                    <a:pt x="0" y="75"/>
                    <a:pt x="0" y="75"/>
                  </a:cubicBezTo>
                  <a:cubicBezTo>
                    <a:pt x="0" y="75"/>
                    <a:pt x="0" y="75"/>
                    <a:pt x="0" y="76"/>
                  </a:cubicBezTo>
                  <a:cubicBezTo>
                    <a:pt x="0" y="76"/>
                    <a:pt x="0" y="76"/>
                    <a:pt x="0" y="76"/>
                  </a:cubicBezTo>
                  <a:cubicBezTo>
                    <a:pt x="0" y="76"/>
                    <a:pt x="0" y="76"/>
                    <a:pt x="0" y="76"/>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7"/>
                    <a:pt x="0" y="77"/>
                  </a:cubicBezTo>
                  <a:cubicBezTo>
                    <a:pt x="0" y="77"/>
                    <a:pt x="0" y="78"/>
                    <a:pt x="0"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1" y="78"/>
                  </a:cubicBezTo>
                  <a:cubicBezTo>
                    <a:pt x="1" y="78"/>
                    <a:pt x="1" y="78"/>
                    <a:pt x="2" y="78"/>
                  </a:cubicBezTo>
                  <a:cubicBezTo>
                    <a:pt x="2" y="78"/>
                    <a:pt x="2" y="78"/>
                    <a:pt x="2" y="78"/>
                  </a:cubicBezTo>
                  <a:cubicBezTo>
                    <a:pt x="2" y="78"/>
                    <a:pt x="2" y="78"/>
                    <a:pt x="2" y="78"/>
                  </a:cubicBezTo>
                  <a:cubicBezTo>
                    <a:pt x="2" y="78"/>
                    <a:pt x="2" y="78"/>
                    <a:pt x="2" y="78"/>
                  </a:cubicBezTo>
                  <a:cubicBezTo>
                    <a:pt x="2" y="78"/>
                    <a:pt x="2"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3" y="79"/>
                  </a:cubicBezTo>
                  <a:cubicBezTo>
                    <a:pt x="3" y="79"/>
                    <a:pt x="3"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4" y="79"/>
                    <a:pt x="4" y="79"/>
                    <a:pt x="4" y="79"/>
                  </a:cubicBezTo>
                  <a:cubicBezTo>
                    <a:pt x="5" y="79"/>
                    <a:pt x="5" y="79"/>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5" y="80"/>
                  </a:cubicBezTo>
                  <a:cubicBezTo>
                    <a:pt x="5" y="80"/>
                    <a:pt x="5"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6" y="80"/>
                    <a:pt x="6" y="80"/>
                  </a:cubicBezTo>
                  <a:cubicBezTo>
                    <a:pt x="6" y="80"/>
                    <a:pt x="7" y="80"/>
                    <a:pt x="7" y="80"/>
                  </a:cubicBezTo>
                  <a:cubicBezTo>
                    <a:pt x="7" y="80"/>
                    <a:pt x="7" y="80"/>
                    <a:pt x="7" y="80"/>
                  </a:cubicBezTo>
                  <a:cubicBezTo>
                    <a:pt x="7" y="80"/>
                    <a:pt x="7" y="80"/>
                    <a:pt x="7" y="80"/>
                  </a:cubicBezTo>
                  <a:cubicBezTo>
                    <a:pt x="7" y="80"/>
                    <a:pt x="7" y="80"/>
                    <a:pt x="7" y="80"/>
                  </a:cubicBezTo>
                  <a:cubicBezTo>
                    <a:pt x="7" y="80"/>
                    <a:pt x="7" y="80"/>
                    <a:pt x="7" y="80"/>
                  </a:cubicBezTo>
                  <a:cubicBezTo>
                    <a:pt x="7" y="80"/>
                    <a:pt x="7" y="80"/>
                    <a:pt x="7" y="81"/>
                  </a:cubicBezTo>
                  <a:cubicBezTo>
                    <a:pt x="7"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8" y="81"/>
                  </a:cubicBezTo>
                  <a:cubicBezTo>
                    <a:pt x="8" y="81"/>
                    <a:pt x="8" y="81"/>
                    <a:pt x="9" y="81"/>
                  </a:cubicBezTo>
                  <a:cubicBezTo>
                    <a:pt x="9" y="81"/>
                    <a:pt x="9" y="81"/>
                    <a:pt x="9" y="81"/>
                  </a:cubicBezTo>
                  <a:cubicBezTo>
                    <a:pt x="9" y="81"/>
                    <a:pt x="9" y="81"/>
                    <a:pt x="9" y="81"/>
                  </a:cubicBezTo>
                  <a:cubicBezTo>
                    <a:pt x="9" y="81"/>
                    <a:pt x="9" y="81"/>
                    <a:pt x="9" y="81"/>
                  </a:cubicBezTo>
                  <a:cubicBezTo>
                    <a:pt x="9" y="81"/>
                    <a:pt x="9" y="81"/>
                    <a:pt x="9" y="81"/>
                  </a:cubicBezTo>
                  <a:cubicBezTo>
                    <a:pt x="10" y="81"/>
                    <a:pt x="10" y="82"/>
                    <a:pt x="11" y="81"/>
                  </a:cubicBezTo>
                  <a:cubicBezTo>
                    <a:pt x="11" y="81"/>
                    <a:pt x="11" y="81"/>
                    <a:pt x="11" y="81"/>
                  </a:cubicBezTo>
                  <a:cubicBezTo>
                    <a:pt x="11" y="81"/>
                    <a:pt x="11" y="81"/>
                    <a:pt x="11" y="81"/>
                  </a:cubicBezTo>
                  <a:cubicBezTo>
                    <a:pt x="11" y="81"/>
                    <a:pt x="11" y="81"/>
                    <a:pt x="11" y="81"/>
                  </a:cubicBezTo>
                  <a:cubicBezTo>
                    <a:pt x="11" y="81"/>
                    <a:pt x="11" y="81"/>
                    <a:pt x="11" y="81"/>
                  </a:cubicBezTo>
                  <a:cubicBezTo>
                    <a:pt x="12" y="81"/>
                    <a:pt x="12" y="81"/>
                    <a:pt x="12" y="81"/>
                  </a:cubicBezTo>
                  <a:cubicBezTo>
                    <a:pt x="12" y="81"/>
                    <a:pt x="12" y="81"/>
                    <a:pt x="12" y="81"/>
                  </a:cubicBezTo>
                  <a:cubicBezTo>
                    <a:pt x="12" y="81"/>
                    <a:pt x="12" y="81"/>
                    <a:pt x="12" y="81"/>
                  </a:cubicBezTo>
                  <a:cubicBezTo>
                    <a:pt x="12" y="81"/>
                    <a:pt x="12" y="81"/>
                    <a:pt x="12" y="81"/>
                  </a:cubicBezTo>
                  <a:cubicBezTo>
                    <a:pt x="12" y="81"/>
                    <a:pt x="12" y="81"/>
                    <a:pt x="12" y="81"/>
                  </a:cubicBezTo>
                  <a:cubicBezTo>
                    <a:pt x="12"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3" y="80"/>
                    <a:pt x="13" y="80"/>
                  </a:cubicBezTo>
                  <a:cubicBezTo>
                    <a:pt x="13" y="80"/>
                    <a:pt x="14" y="80"/>
                    <a:pt x="14" y="80"/>
                  </a:cubicBezTo>
                  <a:cubicBezTo>
                    <a:pt x="14" y="80"/>
                    <a:pt x="14" y="80"/>
                    <a:pt x="14" y="80"/>
                  </a:cubicBezTo>
                  <a:cubicBezTo>
                    <a:pt x="14" y="79"/>
                    <a:pt x="14" y="79"/>
                    <a:pt x="14" y="79"/>
                  </a:cubicBezTo>
                  <a:cubicBezTo>
                    <a:pt x="14" y="79"/>
                    <a:pt x="14" y="79"/>
                    <a:pt x="14" y="79"/>
                  </a:cubicBezTo>
                  <a:cubicBezTo>
                    <a:pt x="14" y="79"/>
                    <a:pt x="15" y="79"/>
                    <a:pt x="15" y="79"/>
                  </a:cubicBezTo>
                  <a:cubicBezTo>
                    <a:pt x="15" y="79"/>
                    <a:pt x="15" y="79"/>
                    <a:pt x="15" y="79"/>
                  </a:cubicBezTo>
                  <a:cubicBezTo>
                    <a:pt x="15" y="78"/>
                    <a:pt x="15" y="78"/>
                    <a:pt x="16" y="77"/>
                  </a:cubicBezTo>
                  <a:cubicBezTo>
                    <a:pt x="16" y="77"/>
                    <a:pt x="17" y="77"/>
                    <a:pt x="17" y="77"/>
                  </a:cubicBezTo>
                  <a:cubicBezTo>
                    <a:pt x="17" y="77"/>
                    <a:pt x="17" y="76"/>
                    <a:pt x="17" y="76"/>
                  </a:cubicBezTo>
                  <a:cubicBezTo>
                    <a:pt x="17" y="76"/>
                    <a:pt x="17" y="76"/>
                    <a:pt x="17" y="76"/>
                  </a:cubicBezTo>
                  <a:cubicBezTo>
                    <a:pt x="17" y="76"/>
                    <a:pt x="17" y="76"/>
                    <a:pt x="17" y="76"/>
                  </a:cubicBezTo>
                  <a:cubicBezTo>
                    <a:pt x="18" y="76"/>
                    <a:pt x="18" y="75"/>
                    <a:pt x="19" y="74"/>
                  </a:cubicBezTo>
                  <a:cubicBezTo>
                    <a:pt x="19" y="74"/>
                    <a:pt x="19" y="74"/>
                    <a:pt x="19" y="74"/>
                  </a:cubicBezTo>
                  <a:cubicBezTo>
                    <a:pt x="19" y="74"/>
                    <a:pt x="19" y="74"/>
                    <a:pt x="19" y="74"/>
                  </a:cubicBezTo>
                  <a:cubicBezTo>
                    <a:pt x="19" y="74"/>
                    <a:pt x="19" y="74"/>
                    <a:pt x="19" y="74"/>
                  </a:cubicBezTo>
                  <a:cubicBezTo>
                    <a:pt x="20" y="73"/>
                    <a:pt x="20" y="73"/>
                    <a:pt x="20" y="73"/>
                  </a:cubicBezTo>
                  <a:cubicBezTo>
                    <a:pt x="20" y="73"/>
                    <a:pt x="20" y="73"/>
                    <a:pt x="20" y="73"/>
                  </a:cubicBezTo>
                  <a:cubicBezTo>
                    <a:pt x="20" y="73"/>
                    <a:pt x="20" y="73"/>
                    <a:pt x="20" y="73"/>
                  </a:cubicBezTo>
                  <a:cubicBezTo>
                    <a:pt x="20" y="73"/>
                    <a:pt x="20" y="73"/>
                    <a:pt x="20" y="72"/>
                  </a:cubicBezTo>
                  <a:cubicBezTo>
                    <a:pt x="21" y="72"/>
                    <a:pt x="21" y="72"/>
                    <a:pt x="21" y="72"/>
                  </a:cubicBezTo>
                  <a:cubicBezTo>
                    <a:pt x="21" y="72"/>
                    <a:pt x="21" y="72"/>
                    <a:pt x="21" y="72"/>
                  </a:cubicBezTo>
                  <a:cubicBezTo>
                    <a:pt x="21" y="72"/>
                    <a:pt x="21" y="72"/>
                    <a:pt x="21" y="72"/>
                  </a:cubicBezTo>
                  <a:cubicBezTo>
                    <a:pt x="21" y="72"/>
                    <a:pt x="21" y="72"/>
                    <a:pt x="21" y="72"/>
                  </a:cubicBezTo>
                  <a:cubicBezTo>
                    <a:pt x="21" y="72"/>
                    <a:pt x="21" y="72"/>
                    <a:pt x="21" y="71"/>
                  </a:cubicBezTo>
                  <a:cubicBezTo>
                    <a:pt x="21" y="71"/>
                    <a:pt x="21" y="71"/>
                    <a:pt x="21" y="71"/>
                  </a:cubicBezTo>
                  <a:cubicBezTo>
                    <a:pt x="21" y="71"/>
                    <a:pt x="22" y="71"/>
                    <a:pt x="22" y="71"/>
                  </a:cubicBezTo>
                  <a:cubicBezTo>
                    <a:pt x="22" y="71"/>
                    <a:pt x="22" y="71"/>
                    <a:pt x="22" y="71"/>
                  </a:cubicBezTo>
                  <a:cubicBezTo>
                    <a:pt x="22" y="71"/>
                    <a:pt x="22" y="71"/>
                    <a:pt x="22" y="71"/>
                  </a:cubicBezTo>
                  <a:cubicBezTo>
                    <a:pt x="22" y="71"/>
                    <a:pt x="22" y="71"/>
                    <a:pt x="22" y="71"/>
                  </a:cubicBezTo>
                  <a:cubicBezTo>
                    <a:pt x="22" y="71"/>
                    <a:pt x="22" y="71"/>
                    <a:pt x="22" y="70"/>
                  </a:cubicBezTo>
                  <a:cubicBezTo>
                    <a:pt x="22" y="70"/>
                    <a:pt x="22" y="70"/>
                    <a:pt x="22" y="70"/>
                  </a:cubicBezTo>
                  <a:cubicBezTo>
                    <a:pt x="22" y="70"/>
                    <a:pt x="22" y="70"/>
                    <a:pt x="22" y="70"/>
                  </a:cubicBezTo>
                  <a:cubicBezTo>
                    <a:pt x="22" y="70"/>
                    <a:pt x="22" y="70"/>
                    <a:pt x="22" y="70"/>
                  </a:cubicBezTo>
                  <a:cubicBezTo>
                    <a:pt x="23" y="70"/>
                    <a:pt x="23" y="70"/>
                    <a:pt x="23" y="70"/>
                  </a:cubicBezTo>
                  <a:cubicBezTo>
                    <a:pt x="23" y="70"/>
                    <a:pt x="23" y="69"/>
                    <a:pt x="23" y="69"/>
                  </a:cubicBezTo>
                  <a:cubicBezTo>
                    <a:pt x="23" y="69"/>
                    <a:pt x="23" y="69"/>
                    <a:pt x="23" y="69"/>
                  </a:cubicBezTo>
                  <a:cubicBezTo>
                    <a:pt x="23" y="69"/>
                    <a:pt x="23" y="69"/>
                    <a:pt x="23" y="69"/>
                  </a:cubicBezTo>
                  <a:cubicBezTo>
                    <a:pt x="23" y="69"/>
                    <a:pt x="23" y="69"/>
                    <a:pt x="23" y="69"/>
                  </a:cubicBezTo>
                  <a:cubicBezTo>
                    <a:pt x="23" y="69"/>
                    <a:pt x="23" y="69"/>
                    <a:pt x="23" y="69"/>
                  </a:cubicBezTo>
                  <a:cubicBezTo>
                    <a:pt x="24" y="69"/>
                    <a:pt x="24" y="69"/>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4" y="68"/>
                  </a:cubicBezTo>
                  <a:cubicBezTo>
                    <a:pt x="24" y="68"/>
                    <a:pt x="24" y="68"/>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7"/>
                    <a:pt x="25" y="67"/>
                  </a:cubicBezTo>
                  <a:cubicBezTo>
                    <a:pt x="25" y="67"/>
                    <a:pt x="25" y="66"/>
                    <a:pt x="25" y="66"/>
                  </a:cubicBezTo>
                  <a:cubicBezTo>
                    <a:pt x="25" y="66"/>
                    <a:pt x="25" y="66"/>
                    <a:pt x="25" y="66"/>
                  </a:cubicBezTo>
                  <a:cubicBezTo>
                    <a:pt x="25" y="66"/>
                    <a:pt x="25" y="66"/>
                    <a:pt x="26" y="66"/>
                  </a:cubicBezTo>
                  <a:cubicBezTo>
                    <a:pt x="26" y="66"/>
                    <a:pt x="26" y="66"/>
                    <a:pt x="26" y="66"/>
                  </a:cubicBezTo>
                  <a:cubicBezTo>
                    <a:pt x="26" y="66"/>
                    <a:pt x="26" y="66"/>
                    <a:pt x="26" y="66"/>
                  </a:cubicBezTo>
                  <a:cubicBezTo>
                    <a:pt x="26" y="66"/>
                    <a:pt x="26" y="66"/>
                    <a:pt x="26" y="66"/>
                  </a:cubicBezTo>
                  <a:cubicBezTo>
                    <a:pt x="26" y="66"/>
                    <a:pt x="26" y="66"/>
                    <a:pt x="26" y="66"/>
                  </a:cubicBezTo>
                  <a:cubicBezTo>
                    <a:pt x="26" y="66"/>
                    <a:pt x="26" y="65"/>
                    <a:pt x="26" y="65"/>
                  </a:cubicBezTo>
                  <a:cubicBezTo>
                    <a:pt x="26" y="65"/>
                    <a:pt x="26" y="65"/>
                    <a:pt x="26" y="65"/>
                  </a:cubicBezTo>
                  <a:cubicBezTo>
                    <a:pt x="26" y="65"/>
                    <a:pt x="26" y="65"/>
                    <a:pt x="26" y="65"/>
                  </a:cubicBezTo>
                  <a:cubicBezTo>
                    <a:pt x="26" y="65"/>
                    <a:pt x="26" y="65"/>
                    <a:pt x="26" y="65"/>
                  </a:cubicBezTo>
                  <a:cubicBezTo>
                    <a:pt x="26" y="65"/>
                    <a:pt x="27" y="65"/>
                    <a:pt x="27" y="65"/>
                  </a:cubicBezTo>
                  <a:cubicBezTo>
                    <a:pt x="27" y="65"/>
                    <a:pt x="27" y="65"/>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4"/>
                    <a:pt x="27" y="64"/>
                    <a:pt x="27" y="64"/>
                  </a:cubicBezTo>
                  <a:cubicBezTo>
                    <a:pt x="27" y="63"/>
                    <a:pt x="27" y="63"/>
                    <a:pt x="27" y="63"/>
                  </a:cubicBezTo>
                  <a:cubicBezTo>
                    <a:pt x="27" y="63"/>
                    <a:pt x="28" y="63"/>
                    <a:pt x="28" y="63"/>
                  </a:cubicBezTo>
                  <a:cubicBezTo>
                    <a:pt x="28" y="63"/>
                    <a:pt x="28" y="63"/>
                    <a:pt x="28" y="63"/>
                  </a:cubicBezTo>
                  <a:cubicBezTo>
                    <a:pt x="28" y="63"/>
                    <a:pt x="28" y="63"/>
                    <a:pt x="28" y="63"/>
                  </a:cubicBezTo>
                  <a:cubicBezTo>
                    <a:pt x="28" y="63"/>
                    <a:pt x="28" y="63"/>
                    <a:pt x="28" y="63"/>
                  </a:cubicBezTo>
                  <a:cubicBezTo>
                    <a:pt x="28" y="63"/>
                    <a:pt x="28" y="63"/>
                    <a:pt x="28" y="63"/>
                  </a:cubicBezTo>
                  <a:cubicBezTo>
                    <a:pt x="28" y="63"/>
                    <a:pt x="28" y="63"/>
                    <a:pt x="28" y="62"/>
                  </a:cubicBezTo>
                  <a:cubicBezTo>
                    <a:pt x="28" y="62"/>
                    <a:pt x="28" y="62"/>
                    <a:pt x="28" y="62"/>
                  </a:cubicBezTo>
                  <a:cubicBezTo>
                    <a:pt x="28" y="62"/>
                    <a:pt x="28" y="62"/>
                    <a:pt x="28" y="62"/>
                  </a:cubicBezTo>
                  <a:cubicBezTo>
                    <a:pt x="28" y="62"/>
                    <a:pt x="28" y="62"/>
                    <a:pt x="28" y="62"/>
                  </a:cubicBezTo>
                  <a:cubicBezTo>
                    <a:pt x="28" y="62"/>
                    <a:pt x="28" y="62"/>
                    <a:pt x="28" y="62"/>
                  </a:cubicBezTo>
                  <a:cubicBezTo>
                    <a:pt x="28" y="62"/>
                    <a:pt x="28" y="62"/>
                    <a:pt x="29" y="62"/>
                  </a:cubicBezTo>
                  <a:cubicBezTo>
                    <a:pt x="29" y="62"/>
                    <a:pt x="29" y="62"/>
                    <a:pt x="29" y="62"/>
                  </a:cubicBezTo>
                  <a:cubicBezTo>
                    <a:pt x="29" y="62"/>
                    <a:pt x="29" y="62"/>
                    <a:pt x="29" y="62"/>
                  </a:cubicBezTo>
                  <a:cubicBezTo>
                    <a:pt x="29" y="62"/>
                    <a:pt x="29" y="62"/>
                    <a:pt x="29" y="62"/>
                  </a:cubicBezTo>
                  <a:cubicBezTo>
                    <a:pt x="29" y="62"/>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29" y="61"/>
                    <a:pt x="29" y="61"/>
                    <a:pt x="29" y="61"/>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60"/>
                  </a:cubicBezTo>
                  <a:cubicBezTo>
                    <a:pt x="30" y="60"/>
                    <a:pt x="30" y="60"/>
                    <a:pt x="30" y="59"/>
                  </a:cubicBezTo>
                  <a:cubicBezTo>
                    <a:pt x="30" y="59"/>
                    <a:pt x="30" y="59"/>
                    <a:pt x="30" y="59"/>
                  </a:cubicBezTo>
                  <a:cubicBezTo>
                    <a:pt x="30" y="59"/>
                    <a:pt x="30" y="59"/>
                    <a:pt x="30" y="59"/>
                  </a:cubicBezTo>
                  <a:cubicBezTo>
                    <a:pt x="30" y="59"/>
                    <a:pt x="30" y="59"/>
                    <a:pt x="31" y="59"/>
                  </a:cubicBezTo>
                  <a:cubicBezTo>
                    <a:pt x="31" y="59"/>
                    <a:pt x="31" y="59"/>
                    <a:pt x="31" y="59"/>
                  </a:cubicBezTo>
                  <a:cubicBezTo>
                    <a:pt x="31" y="59"/>
                    <a:pt x="31" y="59"/>
                    <a:pt x="31" y="59"/>
                  </a:cubicBezTo>
                  <a:cubicBezTo>
                    <a:pt x="31" y="59"/>
                    <a:pt x="31" y="59"/>
                    <a:pt x="31" y="59"/>
                  </a:cubicBezTo>
                  <a:cubicBezTo>
                    <a:pt x="31" y="59"/>
                    <a:pt x="31" y="59"/>
                    <a:pt x="31" y="59"/>
                  </a:cubicBezTo>
                  <a:cubicBezTo>
                    <a:pt x="31" y="58"/>
                    <a:pt x="31" y="58"/>
                    <a:pt x="31" y="58"/>
                  </a:cubicBezTo>
                  <a:cubicBezTo>
                    <a:pt x="31" y="58"/>
                    <a:pt x="31" y="58"/>
                    <a:pt x="31" y="58"/>
                  </a:cubicBezTo>
                  <a:cubicBezTo>
                    <a:pt x="31" y="58"/>
                    <a:pt x="31" y="58"/>
                    <a:pt x="31" y="58"/>
                  </a:cubicBezTo>
                  <a:cubicBezTo>
                    <a:pt x="31" y="58"/>
                    <a:pt x="31" y="58"/>
                    <a:pt x="31" y="58"/>
                  </a:cubicBezTo>
                  <a:cubicBezTo>
                    <a:pt x="31" y="58"/>
                    <a:pt x="31" y="58"/>
                    <a:pt x="31" y="58"/>
                  </a:cubicBezTo>
                  <a:cubicBezTo>
                    <a:pt x="32" y="58"/>
                    <a:pt x="32" y="58"/>
                    <a:pt x="32" y="58"/>
                  </a:cubicBezTo>
                  <a:cubicBezTo>
                    <a:pt x="32" y="58"/>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7"/>
                    <a:pt x="32" y="57"/>
                  </a:cubicBezTo>
                  <a:cubicBezTo>
                    <a:pt x="32" y="57"/>
                    <a:pt x="32" y="56"/>
                    <a:pt x="32" y="56"/>
                  </a:cubicBezTo>
                  <a:cubicBezTo>
                    <a:pt x="32" y="56"/>
                    <a:pt x="32" y="56"/>
                    <a:pt x="32" y="56"/>
                  </a:cubicBezTo>
                  <a:cubicBezTo>
                    <a:pt x="32" y="56"/>
                    <a:pt x="32" y="56"/>
                    <a:pt x="32" y="56"/>
                  </a:cubicBezTo>
                  <a:cubicBezTo>
                    <a:pt x="32" y="56"/>
                    <a:pt x="33" y="56"/>
                    <a:pt x="33" y="56"/>
                  </a:cubicBezTo>
                  <a:cubicBezTo>
                    <a:pt x="33" y="56"/>
                    <a:pt x="33" y="56"/>
                    <a:pt x="33" y="56"/>
                  </a:cubicBezTo>
                  <a:cubicBezTo>
                    <a:pt x="33" y="56"/>
                    <a:pt x="33" y="56"/>
                    <a:pt x="33" y="56"/>
                  </a:cubicBezTo>
                  <a:cubicBezTo>
                    <a:pt x="33" y="56"/>
                    <a:pt x="33" y="56"/>
                    <a:pt x="33" y="56"/>
                  </a:cubicBezTo>
                  <a:cubicBezTo>
                    <a:pt x="33" y="56"/>
                    <a:pt x="33" y="56"/>
                    <a:pt x="33" y="56"/>
                  </a:cubicBezTo>
                  <a:cubicBezTo>
                    <a:pt x="33" y="56"/>
                    <a:pt x="33" y="55"/>
                    <a:pt x="33" y="55"/>
                  </a:cubicBezTo>
                  <a:cubicBezTo>
                    <a:pt x="33" y="55"/>
                    <a:pt x="33" y="55"/>
                    <a:pt x="33" y="55"/>
                  </a:cubicBezTo>
                  <a:cubicBezTo>
                    <a:pt x="33" y="55"/>
                    <a:pt x="33" y="55"/>
                    <a:pt x="33" y="55"/>
                  </a:cubicBezTo>
                  <a:cubicBezTo>
                    <a:pt x="33" y="55"/>
                    <a:pt x="33" y="55"/>
                    <a:pt x="33" y="55"/>
                  </a:cubicBezTo>
                  <a:cubicBezTo>
                    <a:pt x="33" y="55"/>
                    <a:pt x="33" y="55"/>
                    <a:pt x="33" y="55"/>
                  </a:cubicBezTo>
                  <a:cubicBezTo>
                    <a:pt x="33" y="55"/>
                    <a:pt x="33" y="55"/>
                    <a:pt x="34" y="55"/>
                  </a:cubicBezTo>
                  <a:cubicBezTo>
                    <a:pt x="34" y="55"/>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4"/>
                    <a:pt x="34" y="54"/>
                  </a:cubicBezTo>
                  <a:cubicBezTo>
                    <a:pt x="34" y="54"/>
                    <a:pt x="34" y="53"/>
                    <a:pt x="34" y="53"/>
                  </a:cubicBezTo>
                  <a:cubicBezTo>
                    <a:pt x="34" y="53"/>
                    <a:pt x="34" y="53"/>
                    <a:pt x="34" y="53"/>
                  </a:cubicBezTo>
                  <a:cubicBezTo>
                    <a:pt x="34"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3"/>
                  </a:cubicBezTo>
                  <a:cubicBezTo>
                    <a:pt x="35" y="53"/>
                    <a:pt x="35" y="53"/>
                    <a:pt x="35" y="52"/>
                  </a:cubicBezTo>
                  <a:cubicBezTo>
                    <a:pt x="35" y="52"/>
                    <a:pt x="35" y="52"/>
                    <a:pt x="35" y="52"/>
                  </a:cubicBezTo>
                  <a:cubicBezTo>
                    <a:pt x="35" y="52"/>
                    <a:pt x="35" y="52"/>
                    <a:pt x="35" y="52"/>
                  </a:cubicBezTo>
                  <a:cubicBezTo>
                    <a:pt x="35" y="52"/>
                    <a:pt x="35" y="52"/>
                    <a:pt x="35" y="52"/>
                  </a:cubicBezTo>
                  <a:cubicBezTo>
                    <a:pt x="35" y="52"/>
                    <a:pt x="35" y="52"/>
                    <a:pt x="35" y="52"/>
                  </a:cubicBezTo>
                  <a:cubicBezTo>
                    <a:pt x="36" y="52"/>
                    <a:pt x="36" y="52"/>
                    <a:pt x="36" y="52"/>
                  </a:cubicBezTo>
                  <a:cubicBezTo>
                    <a:pt x="36" y="52"/>
                    <a:pt x="36" y="52"/>
                    <a:pt x="36" y="51"/>
                  </a:cubicBezTo>
                  <a:cubicBezTo>
                    <a:pt x="36" y="51"/>
                    <a:pt x="36" y="51"/>
                    <a:pt x="36" y="51"/>
                  </a:cubicBezTo>
                  <a:cubicBezTo>
                    <a:pt x="36" y="51"/>
                    <a:pt x="36" y="51"/>
                    <a:pt x="36" y="51"/>
                  </a:cubicBezTo>
                  <a:cubicBezTo>
                    <a:pt x="36" y="51"/>
                    <a:pt x="36" y="51"/>
                    <a:pt x="36" y="51"/>
                  </a:cubicBezTo>
                  <a:cubicBezTo>
                    <a:pt x="36" y="51"/>
                    <a:pt x="36" y="51"/>
                    <a:pt x="37" y="51"/>
                  </a:cubicBezTo>
                  <a:cubicBezTo>
                    <a:pt x="37" y="51"/>
                    <a:pt x="37" y="51"/>
                    <a:pt x="37" y="51"/>
                  </a:cubicBezTo>
                  <a:cubicBezTo>
                    <a:pt x="37" y="51"/>
                    <a:pt x="37" y="51"/>
                    <a:pt x="37" y="51"/>
                  </a:cubicBezTo>
                  <a:cubicBezTo>
                    <a:pt x="37" y="51"/>
                    <a:pt x="37" y="51"/>
                    <a:pt x="37" y="51"/>
                  </a:cubicBezTo>
                  <a:cubicBezTo>
                    <a:pt x="37" y="51"/>
                    <a:pt x="37" y="51"/>
                    <a:pt x="37" y="51"/>
                  </a:cubicBezTo>
                  <a:cubicBezTo>
                    <a:pt x="37" y="52"/>
                    <a:pt x="37" y="52"/>
                    <a:pt x="37" y="53"/>
                  </a:cubicBezTo>
                  <a:cubicBezTo>
                    <a:pt x="37" y="53"/>
                    <a:pt x="37" y="53"/>
                    <a:pt x="37" y="53"/>
                  </a:cubicBezTo>
                  <a:cubicBezTo>
                    <a:pt x="37" y="53"/>
                    <a:pt x="37" y="54"/>
                    <a:pt x="37" y="54"/>
                  </a:cubicBezTo>
                  <a:cubicBezTo>
                    <a:pt x="37" y="54"/>
                    <a:pt x="37" y="54"/>
                    <a:pt x="37" y="54"/>
                  </a:cubicBezTo>
                  <a:cubicBezTo>
                    <a:pt x="37" y="55"/>
                    <a:pt x="37" y="56"/>
                    <a:pt x="37" y="57"/>
                  </a:cubicBezTo>
                  <a:cubicBezTo>
                    <a:pt x="37" y="57"/>
                    <a:pt x="37" y="58"/>
                    <a:pt x="37" y="59"/>
                  </a:cubicBezTo>
                  <a:cubicBezTo>
                    <a:pt x="37" y="59"/>
                    <a:pt x="37" y="60"/>
                    <a:pt x="37" y="61"/>
                  </a:cubicBezTo>
                  <a:cubicBezTo>
                    <a:pt x="37" y="62"/>
                    <a:pt x="37" y="63"/>
                    <a:pt x="37" y="64"/>
                  </a:cubicBezTo>
                  <a:cubicBezTo>
                    <a:pt x="37" y="64"/>
                    <a:pt x="37" y="65"/>
                    <a:pt x="37" y="66"/>
                  </a:cubicBezTo>
                  <a:cubicBezTo>
                    <a:pt x="37" y="66"/>
                    <a:pt x="37" y="67"/>
                    <a:pt x="37" y="68"/>
                  </a:cubicBezTo>
                  <a:cubicBezTo>
                    <a:pt x="37" y="69"/>
                    <a:pt x="37" y="71"/>
                    <a:pt x="37" y="72"/>
                  </a:cubicBezTo>
                  <a:cubicBezTo>
                    <a:pt x="37" y="76"/>
                    <a:pt x="37" y="81"/>
                    <a:pt x="37" y="85"/>
                  </a:cubicBezTo>
                  <a:cubicBezTo>
                    <a:pt x="37" y="88"/>
                    <a:pt x="37" y="90"/>
                    <a:pt x="37" y="92"/>
                  </a:cubicBezTo>
                  <a:cubicBezTo>
                    <a:pt x="37" y="93"/>
                    <a:pt x="37" y="95"/>
                    <a:pt x="37" y="96"/>
                  </a:cubicBezTo>
                  <a:cubicBezTo>
                    <a:pt x="37" y="96"/>
                    <a:pt x="37" y="96"/>
                    <a:pt x="37" y="96"/>
                  </a:cubicBezTo>
                  <a:cubicBezTo>
                    <a:pt x="37" y="96"/>
                    <a:pt x="37" y="96"/>
                    <a:pt x="37" y="96"/>
                  </a:cubicBezTo>
                  <a:cubicBezTo>
                    <a:pt x="37" y="96"/>
                    <a:pt x="38" y="96"/>
                    <a:pt x="38" y="96"/>
                  </a:cubicBezTo>
                  <a:cubicBezTo>
                    <a:pt x="38" y="96"/>
                    <a:pt x="38" y="96"/>
                    <a:pt x="38" y="96"/>
                  </a:cubicBezTo>
                  <a:cubicBezTo>
                    <a:pt x="38" y="96"/>
                    <a:pt x="38" y="96"/>
                    <a:pt x="38" y="96"/>
                  </a:cubicBezTo>
                  <a:cubicBezTo>
                    <a:pt x="38" y="96"/>
                    <a:pt x="38" y="97"/>
                    <a:pt x="39" y="97"/>
                  </a:cubicBezTo>
                  <a:cubicBezTo>
                    <a:pt x="39" y="97"/>
                    <a:pt x="39" y="97"/>
                    <a:pt x="39" y="97"/>
                  </a:cubicBezTo>
                  <a:cubicBezTo>
                    <a:pt x="39" y="97"/>
                    <a:pt x="39" y="97"/>
                    <a:pt x="39" y="97"/>
                  </a:cubicBezTo>
                  <a:cubicBezTo>
                    <a:pt x="40" y="97"/>
                    <a:pt x="41" y="97"/>
                    <a:pt x="42" y="97"/>
                  </a:cubicBezTo>
                  <a:cubicBezTo>
                    <a:pt x="43" y="97"/>
                    <a:pt x="44" y="97"/>
                    <a:pt x="45" y="97"/>
                  </a:cubicBezTo>
                  <a:cubicBezTo>
                    <a:pt x="45" y="97"/>
                    <a:pt x="46" y="97"/>
                    <a:pt x="46" y="97"/>
                  </a:cubicBezTo>
                  <a:cubicBezTo>
                    <a:pt x="47" y="97"/>
                    <a:pt x="48" y="97"/>
                    <a:pt x="49" y="97"/>
                  </a:cubicBezTo>
                  <a:cubicBezTo>
                    <a:pt x="49" y="97"/>
                    <a:pt x="49" y="97"/>
                    <a:pt x="49" y="97"/>
                  </a:cubicBezTo>
                  <a:cubicBezTo>
                    <a:pt x="49" y="97"/>
                    <a:pt x="50" y="97"/>
                    <a:pt x="50" y="97"/>
                  </a:cubicBezTo>
                  <a:cubicBezTo>
                    <a:pt x="50" y="97"/>
                    <a:pt x="50" y="97"/>
                    <a:pt x="50" y="97"/>
                  </a:cubicBezTo>
                  <a:cubicBezTo>
                    <a:pt x="50" y="97"/>
                    <a:pt x="51" y="97"/>
                    <a:pt x="51" y="97"/>
                  </a:cubicBezTo>
                  <a:cubicBezTo>
                    <a:pt x="51" y="97"/>
                    <a:pt x="51" y="96"/>
                    <a:pt x="51" y="96"/>
                  </a:cubicBezTo>
                  <a:cubicBezTo>
                    <a:pt x="51" y="96"/>
                    <a:pt x="51" y="96"/>
                    <a:pt x="51" y="96"/>
                  </a:cubicBezTo>
                  <a:cubicBezTo>
                    <a:pt x="51" y="96"/>
                    <a:pt x="51" y="96"/>
                    <a:pt x="51" y="96"/>
                  </a:cubicBezTo>
                  <a:cubicBezTo>
                    <a:pt x="51" y="96"/>
                    <a:pt x="51" y="96"/>
                    <a:pt x="51" y="96"/>
                  </a:cubicBezTo>
                  <a:cubicBezTo>
                    <a:pt x="51" y="96"/>
                    <a:pt x="51" y="96"/>
                    <a:pt x="51" y="96"/>
                  </a:cubicBezTo>
                  <a:cubicBezTo>
                    <a:pt x="51" y="96"/>
                    <a:pt x="51" y="96"/>
                    <a:pt x="52" y="96"/>
                  </a:cubicBezTo>
                  <a:cubicBezTo>
                    <a:pt x="52" y="96"/>
                    <a:pt x="52" y="96"/>
                    <a:pt x="52" y="96"/>
                  </a:cubicBezTo>
                  <a:cubicBezTo>
                    <a:pt x="52" y="96"/>
                    <a:pt x="52" y="96"/>
                    <a:pt x="52" y="96"/>
                  </a:cubicBezTo>
                  <a:cubicBezTo>
                    <a:pt x="52" y="96"/>
                    <a:pt x="52" y="96"/>
                    <a:pt x="52" y="96"/>
                  </a:cubicBezTo>
                  <a:cubicBezTo>
                    <a:pt x="52" y="96"/>
                    <a:pt x="52" y="96"/>
                    <a:pt x="52" y="96"/>
                  </a:cubicBezTo>
                  <a:cubicBezTo>
                    <a:pt x="53" y="95"/>
                    <a:pt x="53" y="94"/>
                    <a:pt x="53" y="93"/>
                  </a:cubicBezTo>
                  <a:cubicBezTo>
                    <a:pt x="53" y="93"/>
                    <a:pt x="53" y="93"/>
                    <a:pt x="53" y="93"/>
                  </a:cubicBezTo>
                  <a:cubicBezTo>
                    <a:pt x="53" y="93"/>
                    <a:pt x="53" y="93"/>
                    <a:pt x="53" y="93"/>
                  </a:cubicBezTo>
                  <a:cubicBezTo>
                    <a:pt x="53" y="92"/>
                    <a:pt x="53" y="92"/>
                    <a:pt x="53" y="92"/>
                  </a:cubicBezTo>
                  <a:cubicBezTo>
                    <a:pt x="52" y="92"/>
                    <a:pt x="52" y="92"/>
                    <a:pt x="52" y="92"/>
                  </a:cubicBezTo>
                  <a:cubicBezTo>
                    <a:pt x="52" y="91"/>
                    <a:pt x="52" y="91"/>
                    <a:pt x="52" y="91"/>
                  </a:cubicBezTo>
                  <a:cubicBezTo>
                    <a:pt x="52" y="91"/>
                    <a:pt x="52" y="91"/>
                    <a:pt x="52" y="91"/>
                  </a:cubicBezTo>
                  <a:cubicBezTo>
                    <a:pt x="52" y="91"/>
                    <a:pt x="52" y="90"/>
                    <a:pt x="52" y="90"/>
                  </a:cubicBezTo>
                  <a:cubicBezTo>
                    <a:pt x="52" y="90"/>
                    <a:pt x="52" y="90"/>
                    <a:pt x="52" y="90"/>
                  </a:cubicBezTo>
                  <a:cubicBezTo>
                    <a:pt x="52" y="90"/>
                    <a:pt x="52" y="89"/>
                    <a:pt x="52" y="89"/>
                  </a:cubicBezTo>
                  <a:cubicBezTo>
                    <a:pt x="52" y="89"/>
                    <a:pt x="52" y="89"/>
                    <a:pt x="52" y="89"/>
                  </a:cubicBezTo>
                  <a:cubicBezTo>
                    <a:pt x="52" y="89"/>
                    <a:pt x="52" y="89"/>
                    <a:pt x="52" y="88"/>
                  </a:cubicBezTo>
                  <a:cubicBezTo>
                    <a:pt x="52" y="88"/>
                    <a:pt x="52" y="88"/>
                    <a:pt x="52" y="88"/>
                  </a:cubicBezTo>
                  <a:cubicBezTo>
                    <a:pt x="52" y="88"/>
                    <a:pt x="52" y="88"/>
                    <a:pt x="52" y="87"/>
                  </a:cubicBezTo>
                  <a:cubicBezTo>
                    <a:pt x="52" y="87"/>
                    <a:pt x="52" y="87"/>
                    <a:pt x="52" y="87"/>
                  </a:cubicBezTo>
                  <a:cubicBezTo>
                    <a:pt x="52" y="87"/>
                    <a:pt x="52" y="87"/>
                    <a:pt x="52" y="87"/>
                  </a:cubicBezTo>
                  <a:cubicBezTo>
                    <a:pt x="52" y="86"/>
                    <a:pt x="52" y="86"/>
                    <a:pt x="52" y="85"/>
                  </a:cubicBezTo>
                  <a:cubicBezTo>
                    <a:pt x="52" y="85"/>
                    <a:pt x="52" y="85"/>
                    <a:pt x="52" y="85"/>
                  </a:cubicBezTo>
                  <a:cubicBezTo>
                    <a:pt x="52" y="85"/>
                    <a:pt x="52" y="85"/>
                    <a:pt x="52" y="84"/>
                  </a:cubicBezTo>
                  <a:cubicBezTo>
                    <a:pt x="52" y="84"/>
                    <a:pt x="52" y="84"/>
                    <a:pt x="52" y="84"/>
                  </a:cubicBezTo>
                  <a:cubicBezTo>
                    <a:pt x="52" y="84"/>
                    <a:pt x="52" y="84"/>
                    <a:pt x="52" y="84"/>
                  </a:cubicBezTo>
                  <a:cubicBezTo>
                    <a:pt x="52" y="84"/>
                    <a:pt x="52" y="84"/>
                    <a:pt x="52" y="84"/>
                  </a:cubicBezTo>
                  <a:cubicBezTo>
                    <a:pt x="52" y="83"/>
                    <a:pt x="52" y="83"/>
                    <a:pt x="52" y="82"/>
                  </a:cubicBezTo>
                  <a:cubicBezTo>
                    <a:pt x="52" y="81"/>
                    <a:pt x="52" y="80"/>
                    <a:pt x="51" y="79"/>
                  </a:cubicBezTo>
                  <a:cubicBezTo>
                    <a:pt x="51" y="79"/>
                    <a:pt x="51" y="79"/>
                    <a:pt x="51" y="78"/>
                  </a:cubicBezTo>
                  <a:cubicBezTo>
                    <a:pt x="51" y="78"/>
                    <a:pt x="51" y="78"/>
                    <a:pt x="51" y="78"/>
                  </a:cubicBezTo>
                  <a:cubicBezTo>
                    <a:pt x="51" y="78"/>
                    <a:pt x="51" y="78"/>
                    <a:pt x="51" y="77"/>
                  </a:cubicBezTo>
                  <a:cubicBezTo>
                    <a:pt x="51" y="77"/>
                    <a:pt x="51" y="77"/>
                    <a:pt x="51" y="77"/>
                  </a:cubicBezTo>
                  <a:cubicBezTo>
                    <a:pt x="51" y="77"/>
                    <a:pt x="51" y="77"/>
                    <a:pt x="51" y="76"/>
                  </a:cubicBezTo>
                  <a:cubicBezTo>
                    <a:pt x="51" y="76"/>
                    <a:pt x="51" y="75"/>
                    <a:pt x="51" y="75"/>
                  </a:cubicBezTo>
                  <a:cubicBezTo>
                    <a:pt x="51" y="75"/>
                    <a:pt x="51" y="75"/>
                    <a:pt x="51" y="75"/>
                  </a:cubicBezTo>
                  <a:cubicBezTo>
                    <a:pt x="51" y="75"/>
                    <a:pt x="51" y="74"/>
                    <a:pt x="51" y="73"/>
                  </a:cubicBezTo>
                  <a:cubicBezTo>
                    <a:pt x="51" y="73"/>
                    <a:pt x="51" y="73"/>
                    <a:pt x="51" y="73"/>
                  </a:cubicBezTo>
                  <a:cubicBezTo>
                    <a:pt x="51" y="73"/>
                    <a:pt x="51" y="72"/>
                    <a:pt x="51" y="72"/>
                  </a:cubicBezTo>
                  <a:cubicBezTo>
                    <a:pt x="51" y="72"/>
                    <a:pt x="51" y="71"/>
                    <a:pt x="51" y="71"/>
                  </a:cubicBezTo>
                  <a:cubicBezTo>
                    <a:pt x="51" y="71"/>
                    <a:pt x="51" y="70"/>
                    <a:pt x="51" y="70"/>
                  </a:cubicBezTo>
                  <a:cubicBezTo>
                    <a:pt x="51" y="69"/>
                    <a:pt x="51" y="69"/>
                    <a:pt x="51" y="69"/>
                  </a:cubicBezTo>
                  <a:cubicBezTo>
                    <a:pt x="51" y="69"/>
                    <a:pt x="51" y="69"/>
                    <a:pt x="51" y="69"/>
                  </a:cubicBezTo>
                  <a:cubicBezTo>
                    <a:pt x="51" y="68"/>
                    <a:pt x="51" y="68"/>
                    <a:pt x="51" y="68"/>
                  </a:cubicBezTo>
                  <a:cubicBezTo>
                    <a:pt x="51" y="68"/>
                    <a:pt x="51" y="68"/>
                    <a:pt x="51" y="68"/>
                  </a:cubicBezTo>
                  <a:cubicBezTo>
                    <a:pt x="51" y="67"/>
                    <a:pt x="51" y="67"/>
                    <a:pt x="51" y="67"/>
                  </a:cubicBezTo>
                  <a:cubicBezTo>
                    <a:pt x="51" y="67"/>
                    <a:pt x="51" y="67"/>
                    <a:pt x="51" y="67"/>
                  </a:cubicBezTo>
                  <a:cubicBezTo>
                    <a:pt x="51" y="66"/>
                    <a:pt x="51" y="66"/>
                    <a:pt x="51" y="66"/>
                  </a:cubicBezTo>
                  <a:cubicBezTo>
                    <a:pt x="51" y="65"/>
                    <a:pt x="51" y="65"/>
                    <a:pt x="51" y="65"/>
                  </a:cubicBezTo>
                  <a:cubicBezTo>
                    <a:pt x="50" y="65"/>
                    <a:pt x="50" y="65"/>
                    <a:pt x="50" y="65"/>
                  </a:cubicBezTo>
                  <a:cubicBezTo>
                    <a:pt x="50" y="64"/>
                    <a:pt x="50" y="63"/>
                    <a:pt x="50" y="63"/>
                  </a:cubicBezTo>
                  <a:cubicBezTo>
                    <a:pt x="50" y="63"/>
                    <a:pt x="50" y="63"/>
                    <a:pt x="50" y="63"/>
                  </a:cubicBezTo>
                  <a:cubicBezTo>
                    <a:pt x="50" y="61"/>
                    <a:pt x="50" y="60"/>
                    <a:pt x="50" y="58"/>
                  </a:cubicBezTo>
                  <a:cubicBezTo>
                    <a:pt x="50" y="58"/>
                    <a:pt x="50" y="58"/>
                    <a:pt x="50" y="58"/>
                  </a:cubicBezTo>
                  <a:cubicBezTo>
                    <a:pt x="50" y="58"/>
                    <a:pt x="50" y="57"/>
                    <a:pt x="50" y="57"/>
                  </a:cubicBezTo>
                  <a:cubicBezTo>
                    <a:pt x="50" y="57"/>
                    <a:pt x="50" y="57"/>
                    <a:pt x="50" y="57"/>
                  </a:cubicBezTo>
                  <a:cubicBezTo>
                    <a:pt x="50" y="57"/>
                    <a:pt x="50" y="57"/>
                    <a:pt x="50" y="56"/>
                  </a:cubicBezTo>
                  <a:cubicBezTo>
                    <a:pt x="50" y="56"/>
                    <a:pt x="50" y="56"/>
                    <a:pt x="50" y="56"/>
                  </a:cubicBezTo>
                  <a:cubicBezTo>
                    <a:pt x="50" y="56"/>
                    <a:pt x="50" y="56"/>
                    <a:pt x="50" y="56"/>
                  </a:cubicBezTo>
                  <a:cubicBezTo>
                    <a:pt x="50" y="55"/>
                    <a:pt x="50" y="55"/>
                    <a:pt x="50" y="54"/>
                  </a:cubicBezTo>
                  <a:cubicBezTo>
                    <a:pt x="50" y="54"/>
                    <a:pt x="50" y="53"/>
                    <a:pt x="50" y="53"/>
                  </a:cubicBezTo>
                  <a:cubicBezTo>
                    <a:pt x="50" y="52"/>
                    <a:pt x="50" y="52"/>
                    <a:pt x="50" y="52"/>
                  </a:cubicBezTo>
                  <a:cubicBezTo>
                    <a:pt x="50" y="52"/>
                    <a:pt x="50" y="52"/>
                    <a:pt x="50" y="52"/>
                  </a:cubicBezTo>
                  <a:cubicBezTo>
                    <a:pt x="50" y="51"/>
                    <a:pt x="50" y="51"/>
                    <a:pt x="50" y="50"/>
                  </a:cubicBezTo>
                  <a:cubicBezTo>
                    <a:pt x="50" y="50"/>
                    <a:pt x="50" y="50"/>
                    <a:pt x="50" y="50"/>
                  </a:cubicBezTo>
                  <a:cubicBezTo>
                    <a:pt x="50" y="50"/>
                    <a:pt x="50" y="50"/>
                    <a:pt x="50" y="50"/>
                  </a:cubicBezTo>
                  <a:cubicBezTo>
                    <a:pt x="50" y="50"/>
                    <a:pt x="50" y="50"/>
                    <a:pt x="50" y="50"/>
                  </a:cubicBezTo>
                  <a:cubicBezTo>
                    <a:pt x="50" y="50"/>
                    <a:pt x="50" y="50"/>
                    <a:pt x="51" y="50"/>
                  </a:cubicBezTo>
                  <a:cubicBezTo>
                    <a:pt x="51" y="50"/>
                    <a:pt x="51" y="50"/>
                    <a:pt x="51" y="50"/>
                  </a:cubicBezTo>
                  <a:cubicBezTo>
                    <a:pt x="51" y="50"/>
                    <a:pt x="51" y="50"/>
                    <a:pt x="51" y="50"/>
                  </a:cubicBezTo>
                  <a:cubicBezTo>
                    <a:pt x="51" y="50"/>
                    <a:pt x="51" y="50"/>
                    <a:pt x="51" y="50"/>
                  </a:cubicBezTo>
                  <a:cubicBezTo>
                    <a:pt x="51" y="50"/>
                    <a:pt x="51" y="50"/>
                    <a:pt x="51" y="50"/>
                  </a:cubicBezTo>
                  <a:cubicBezTo>
                    <a:pt x="51" y="50"/>
                    <a:pt x="51" y="51"/>
                    <a:pt x="51" y="51"/>
                  </a:cubicBezTo>
                  <a:cubicBezTo>
                    <a:pt x="51" y="51"/>
                    <a:pt x="51" y="51"/>
                    <a:pt x="51" y="51"/>
                  </a:cubicBezTo>
                  <a:cubicBezTo>
                    <a:pt x="51" y="51"/>
                    <a:pt x="51" y="51"/>
                    <a:pt x="51" y="51"/>
                  </a:cubicBezTo>
                  <a:cubicBezTo>
                    <a:pt x="51" y="51"/>
                    <a:pt x="51" y="51"/>
                    <a:pt x="51" y="51"/>
                  </a:cubicBezTo>
                  <a:cubicBezTo>
                    <a:pt x="51" y="51"/>
                    <a:pt x="51" y="51"/>
                    <a:pt x="51" y="51"/>
                  </a:cubicBezTo>
                  <a:cubicBezTo>
                    <a:pt x="51" y="51"/>
                    <a:pt x="52" y="51"/>
                    <a:pt x="52" y="51"/>
                  </a:cubicBezTo>
                  <a:cubicBezTo>
                    <a:pt x="52" y="51"/>
                    <a:pt x="52" y="51"/>
                    <a:pt x="52" y="51"/>
                  </a:cubicBezTo>
                  <a:cubicBezTo>
                    <a:pt x="52" y="51"/>
                    <a:pt x="52" y="51"/>
                    <a:pt x="52" y="51"/>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3"/>
                    <a:pt x="53" y="53"/>
                  </a:cubicBezTo>
                  <a:cubicBezTo>
                    <a:pt x="53" y="53"/>
                    <a:pt x="53" y="54"/>
                    <a:pt x="53" y="54"/>
                  </a:cubicBezTo>
                  <a:cubicBezTo>
                    <a:pt x="53" y="54"/>
                    <a:pt x="53" y="54"/>
                    <a:pt x="53" y="54"/>
                  </a:cubicBezTo>
                  <a:cubicBezTo>
                    <a:pt x="54" y="54"/>
                    <a:pt x="54" y="54"/>
                    <a:pt x="54" y="54"/>
                  </a:cubicBezTo>
                  <a:cubicBezTo>
                    <a:pt x="54" y="54"/>
                    <a:pt x="54" y="54"/>
                    <a:pt x="54" y="54"/>
                  </a:cubicBezTo>
                  <a:cubicBezTo>
                    <a:pt x="54" y="54"/>
                    <a:pt x="54" y="54"/>
                    <a:pt x="54" y="54"/>
                  </a:cubicBezTo>
                  <a:cubicBezTo>
                    <a:pt x="54" y="54"/>
                    <a:pt x="54" y="55"/>
                    <a:pt x="54" y="55"/>
                  </a:cubicBezTo>
                  <a:cubicBezTo>
                    <a:pt x="54" y="55"/>
                    <a:pt x="54" y="55"/>
                    <a:pt x="54" y="55"/>
                  </a:cubicBezTo>
                  <a:cubicBezTo>
                    <a:pt x="54" y="55"/>
                    <a:pt x="54" y="55"/>
                    <a:pt x="54" y="55"/>
                  </a:cubicBezTo>
                  <a:cubicBezTo>
                    <a:pt x="54" y="55"/>
                    <a:pt x="54" y="55"/>
                    <a:pt x="54" y="55"/>
                  </a:cubicBezTo>
                  <a:cubicBezTo>
                    <a:pt x="54" y="55"/>
                    <a:pt x="54" y="55"/>
                    <a:pt x="54" y="55"/>
                  </a:cubicBezTo>
                  <a:cubicBezTo>
                    <a:pt x="55" y="55"/>
                    <a:pt x="55" y="55"/>
                    <a:pt x="55" y="55"/>
                  </a:cubicBezTo>
                  <a:cubicBezTo>
                    <a:pt x="55" y="55"/>
                    <a:pt x="55" y="56"/>
                    <a:pt x="55" y="56"/>
                  </a:cubicBezTo>
                  <a:cubicBezTo>
                    <a:pt x="55" y="56"/>
                    <a:pt x="55" y="56"/>
                    <a:pt x="55" y="56"/>
                  </a:cubicBezTo>
                  <a:cubicBezTo>
                    <a:pt x="55" y="56"/>
                    <a:pt x="55" y="56"/>
                    <a:pt x="55" y="56"/>
                  </a:cubicBezTo>
                  <a:cubicBezTo>
                    <a:pt x="55" y="56"/>
                    <a:pt x="56" y="56"/>
                    <a:pt x="56" y="56"/>
                  </a:cubicBezTo>
                  <a:cubicBezTo>
                    <a:pt x="56" y="56"/>
                    <a:pt x="56" y="57"/>
                    <a:pt x="56" y="57"/>
                  </a:cubicBezTo>
                  <a:cubicBezTo>
                    <a:pt x="56" y="57"/>
                    <a:pt x="56" y="57"/>
                    <a:pt x="56" y="57"/>
                  </a:cubicBezTo>
                  <a:cubicBezTo>
                    <a:pt x="56" y="57"/>
                    <a:pt x="56" y="57"/>
                    <a:pt x="56" y="57"/>
                  </a:cubicBezTo>
                  <a:cubicBezTo>
                    <a:pt x="56" y="57"/>
                    <a:pt x="56" y="57"/>
                    <a:pt x="56" y="57"/>
                  </a:cubicBezTo>
                  <a:cubicBezTo>
                    <a:pt x="56" y="57"/>
                    <a:pt x="56" y="57"/>
                    <a:pt x="56" y="57"/>
                  </a:cubicBezTo>
                  <a:cubicBezTo>
                    <a:pt x="56" y="57"/>
                    <a:pt x="56" y="58"/>
                    <a:pt x="57" y="58"/>
                  </a:cubicBezTo>
                  <a:cubicBezTo>
                    <a:pt x="57" y="58"/>
                    <a:pt x="57" y="58"/>
                    <a:pt x="57" y="58"/>
                  </a:cubicBezTo>
                  <a:cubicBezTo>
                    <a:pt x="57" y="58"/>
                    <a:pt x="57" y="58"/>
                    <a:pt x="57" y="58"/>
                  </a:cubicBezTo>
                  <a:cubicBezTo>
                    <a:pt x="57" y="58"/>
                    <a:pt x="57" y="58"/>
                    <a:pt x="57" y="58"/>
                  </a:cubicBezTo>
                  <a:cubicBezTo>
                    <a:pt x="57" y="58"/>
                    <a:pt x="57" y="58"/>
                    <a:pt x="57" y="58"/>
                  </a:cubicBezTo>
                  <a:cubicBezTo>
                    <a:pt x="57" y="58"/>
                    <a:pt x="57" y="58"/>
                    <a:pt x="57" y="59"/>
                  </a:cubicBezTo>
                  <a:cubicBezTo>
                    <a:pt x="57" y="59"/>
                    <a:pt x="57" y="59"/>
                    <a:pt x="57" y="59"/>
                  </a:cubicBezTo>
                  <a:cubicBezTo>
                    <a:pt x="57" y="59"/>
                    <a:pt x="57" y="59"/>
                    <a:pt x="57" y="59"/>
                  </a:cubicBezTo>
                  <a:cubicBezTo>
                    <a:pt x="58" y="59"/>
                    <a:pt x="58" y="59"/>
                    <a:pt x="58" y="59"/>
                  </a:cubicBezTo>
                  <a:cubicBezTo>
                    <a:pt x="58" y="59"/>
                    <a:pt x="58" y="59"/>
                    <a:pt x="58" y="59"/>
                  </a:cubicBezTo>
                  <a:cubicBezTo>
                    <a:pt x="58" y="59"/>
                    <a:pt x="58" y="59"/>
                    <a:pt x="58" y="59"/>
                  </a:cubicBezTo>
                  <a:cubicBezTo>
                    <a:pt x="58" y="59"/>
                    <a:pt x="58" y="60"/>
                    <a:pt x="58" y="60"/>
                  </a:cubicBezTo>
                  <a:cubicBezTo>
                    <a:pt x="58" y="60"/>
                    <a:pt x="58" y="60"/>
                    <a:pt x="58" y="60"/>
                  </a:cubicBezTo>
                  <a:cubicBezTo>
                    <a:pt x="58" y="60"/>
                    <a:pt x="58" y="60"/>
                    <a:pt x="58" y="60"/>
                  </a:cubicBezTo>
                  <a:cubicBezTo>
                    <a:pt x="58" y="60"/>
                    <a:pt x="58" y="60"/>
                    <a:pt x="59" y="60"/>
                  </a:cubicBezTo>
                  <a:cubicBezTo>
                    <a:pt x="59" y="60"/>
                    <a:pt x="59" y="60"/>
                    <a:pt x="59" y="60"/>
                  </a:cubicBezTo>
                  <a:cubicBezTo>
                    <a:pt x="59" y="60"/>
                    <a:pt x="59" y="60"/>
                    <a:pt x="59" y="60"/>
                  </a:cubicBezTo>
                  <a:cubicBezTo>
                    <a:pt x="59" y="61"/>
                    <a:pt x="59" y="61"/>
                    <a:pt x="59" y="61"/>
                  </a:cubicBezTo>
                  <a:cubicBezTo>
                    <a:pt x="59" y="61"/>
                    <a:pt x="59" y="61"/>
                    <a:pt x="59" y="61"/>
                  </a:cubicBezTo>
                  <a:cubicBezTo>
                    <a:pt x="59" y="61"/>
                    <a:pt x="59" y="61"/>
                    <a:pt x="59" y="61"/>
                  </a:cubicBezTo>
                  <a:cubicBezTo>
                    <a:pt x="59" y="61"/>
                    <a:pt x="59" y="61"/>
                    <a:pt x="59" y="61"/>
                  </a:cubicBezTo>
                  <a:cubicBezTo>
                    <a:pt x="59" y="61"/>
                    <a:pt x="59" y="61"/>
                    <a:pt x="59" y="61"/>
                  </a:cubicBezTo>
                  <a:cubicBezTo>
                    <a:pt x="60" y="61"/>
                    <a:pt x="60" y="61"/>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3"/>
                    <a:pt x="61" y="63"/>
                    <a:pt x="61" y="63"/>
                  </a:cubicBezTo>
                  <a:cubicBezTo>
                    <a:pt x="61" y="63"/>
                    <a:pt x="61" y="63"/>
                    <a:pt x="61" y="63"/>
                  </a:cubicBezTo>
                  <a:cubicBezTo>
                    <a:pt x="61" y="63"/>
                    <a:pt x="61" y="63"/>
                    <a:pt x="61" y="63"/>
                  </a:cubicBezTo>
                  <a:cubicBezTo>
                    <a:pt x="61" y="64"/>
                    <a:pt x="61" y="64"/>
                    <a:pt x="61" y="64"/>
                  </a:cubicBezTo>
                  <a:cubicBezTo>
                    <a:pt x="61" y="64"/>
                    <a:pt x="61" y="64"/>
                    <a:pt x="62" y="64"/>
                  </a:cubicBezTo>
                  <a:cubicBezTo>
                    <a:pt x="62" y="64"/>
                    <a:pt x="62" y="64"/>
                    <a:pt x="62" y="64"/>
                  </a:cubicBezTo>
                  <a:cubicBezTo>
                    <a:pt x="62" y="64"/>
                    <a:pt x="62" y="64"/>
                    <a:pt x="62" y="64"/>
                  </a:cubicBezTo>
                  <a:cubicBezTo>
                    <a:pt x="62" y="64"/>
                    <a:pt x="62" y="64"/>
                    <a:pt x="62" y="64"/>
                  </a:cubicBezTo>
                  <a:cubicBezTo>
                    <a:pt x="62" y="64"/>
                    <a:pt x="62" y="65"/>
                    <a:pt x="62" y="65"/>
                  </a:cubicBezTo>
                  <a:cubicBezTo>
                    <a:pt x="62" y="65"/>
                    <a:pt x="62" y="65"/>
                    <a:pt x="62" y="65"/>
                  </a:cubicBezTo>
                  <a:cubicBezTo>
                    <a:pt x="62" y="65"/>
                    <a:pt x="63" y="65"/>
                    <a:pt x="63" y="65"/>
                  </a:cubicBezTo>
                  <a:cubicBezTo>
                    <a:pt x="63" y="65"/>
                    <a:pt x="63" y="65"/>
                    <a:pt x="63" y="65"/>
                  </a:cubicBezTo>
                  <a:cubicBezTo>
                    <a:pt x="63" y="65"/>
                    <a:pt x="63" y="66"/>
                    <a:pt x="63" y="66"/>
                  </a:cubicBezTo>
                  <a:cubicBezTo>
                    <a:pt x="63" y="66"/>
                    <a:pt x="63" y="66"/>
                    <a:pt x="63" y="66"/>
                  </a:cubicBezTo>
                  <a:cubicBezTo>
                    <a:pt x="63" y="66"/>
                    <a:pt x="64" y="66"/>
                    <a:pt x="64" y="66"/>
                  </a:cubicBezTo>
                  <a:cubicBezTo>
                    <a:pt x="64" y="66"/>
                    <a:pt x="64" y="66"/>
                    <a:pt x="64" y="66"/>
                  </a:cubicBezTo>
                  <a:cubicBezTo>
                    <a:pt x="64" y="67"/>
                    <a:pt x="64" y="67"/>
                    <a:pt x="64" y="67"/>
                  </a:cubicBezTo>
                  <a:cubicBezTo>
                    <a:pt x="64" y="67"/>
                    <a:pt x="64" y="67"/>
                    <a:pt x="64" y="67"/>
                  </a:cubicBezTo>
                  <a:cubicBezTo>
                    <a:pt x="64" y="67"/>
                    <a:pt x="65" y="67"/>
                    <a:pt x="65" y="68"/>
                  </a:cubicBezTo>
                  <a:cubicBezTo>
                    <a:pt x="65" y="68"/>
                    <a:pt x="65" y="68"/>
                    <a:pt x="65" y="68"/>
                  </a:cubicBezTo>
                  <a:cubicBezTo>
                    <a:pt x="65" y="68"/>
                    <a:pt x="65" y="68"/>
                    <a:pt x="65" y="68"/>
                  </a:cubicBezTo>
                  <a:cubicBezTo>
                    <a:pt x="65" y="68"/>
                    <a:pt x="65" y="68"/>
                    <a:pt x="65" y="68"/>
                  </a:cubicBezTo>
                  <a:cubicBezTo>
                    <a:pt x="65" y="68"/>
                    <a:pt x="66" y="68"/>
                    <a:pt x="66" y="69"/>
                  </a:cubicBezTo>
                  <a:cubicBezTo>
                    <a:pt x="66" y="69"/>
                    <a:pt x="66" y="69"/>
                    <a:pt x="66" y="69"/>
                  </a:cubicBezTo>
                  <a:cubicBezTo>
                    <a:pt x="66" y="69"/>
                    <a:pt x="66" y="69"/>
                    <a:pt x="66" y="69"/>
                  </a:cubicBezTo>
                  <a:cubicBezTo>
                    <a:pt x="66" y="69"/>
                    <a:pt x="66" y="69"/>
                    <a:pt x="66" y="69"/>
                  </a:cubicBezTo>
                  <a:cubicBezTo>
                    <a:pt x="67" y="70"/>
                    <a:pt x="67" y="70"/>
                    <a:pt x="67" y="70"/>
                  </a:cubicBezTo>
                  <a:cubicBezTo>
                    <a:pt x="67" y="70"/>
                    <a:pt x="67" y="70"/>
                    <a:pt x="67" y="70"/>
                  </a:cubicBezTo>
                  <a:cubicBezTo>
                    <a:pt x="67" y="70"/>
                    <a:pt x="68" y="71"/>
                    <a:pt x="68" y="71"/>
                  </a:cubicBezTo>
                  <a:cubicBezTo>
                    <a:pt x="69" y="72"/>
                    <a:pt x="70" y="73"/>
                    <a:pt x="71" y="74"/>
                  </a:cubicBezTo>
                  <a:cubicBezTo>
                    <a:pt x="71" y="74"/>
                    <a:pt x="71" y="74"/>
                    <a:pt x="71" y="75"/>
                  </a:cubicBezTo>
                  <a:cubicBezTo>
                    <a:pt x="71" y="75"/>
                    <a:pt x="71" y="75"/>
                    <a:pt x="71" y="75"/>
                  </a:cubicBezTo>
                  <a:cubicBezTo>
                    <a:pt x="71" y="75"/>
                    <a:pt x="71" y="75"/>
                    <a:pt x="71" y="75"/>
                  </a:cubicBezTo>
                  <a:cubicBezTo>
                    <a:pt x="72" y="75"/>
                    <a:pt x="72" y="75"/>
                    <a:pt x="72" y="76"/>
                  </a:cubicBezTo>
                  <a:cubicBezTo>
                    <a:pt x="73" y="76"/>
                    <a:pt x="74" y="77"/>
                    <a:pt x="74" y="78"/>
                  </a:cubicBezTo>
                  <a:cubicBezTo>
                    <a:pt x="74" y="78"/>
                    <a:pt x="74" y="78"/>
                    <a:pt x="74" y="78"/>
                  </a:cubicBezTo>
                  <a:cubicBezTo>
                    <a:pt x="74" y="78"/>
                    <a:pt x="74" y="78"/>
                    <a:pt x="74" y="78"/>
                  </a:cubicBezTo>
                  <a:cubicBezTo>
                    <a:pt x="75" y="78"/>
                    <a:pt x="75" y="78"/>
                    <a:pt x="75" y="78"/>
                  </a:cubicBezTo>
                  <a:cubicBezTo>
                    <a:pt x="75" y="78"/>
                    <a:pt x="76" y="79"/>
                    <a:pt x="76" y="79"/>
                  </a:cubicBezTo>
                  <a:cubicBezTo>
                    <a:pt x="76" y="79"/>
                    <a:pt x="76" y="79"/>
                    <a:pt x="76" y="79"/>
                  </a:cubicBezTo>
                  <a:cubicBezTo>
                    <a:pt x="76" y="80"/>
                    <a:pt x="76" y="80"/>
                    <a:pt x="76" y="80"/>
                  </a:cubicBezTo>
                  <a:cubicBezTo>
                    <a:pt x="76"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7" y="80"/>
                    <a:pt x="77" y="80"/>
                  </a:cubicBezTo>
                  <a:cubicBezTo>
                    <a:pt x="77" y="80"/>
                    <a:pt x="78" y="80"/>
                    <a:pt x="78" y="80"/>
                  </a:cubicBezTo>
                  <a:cubicBezTo>
                    <a:pt x="78" y="80"/>
                    <a:pt x="78" y="80"/>
                    <a:pt x="78" y="81"/>
                  </a:cubicBezTo>
                  <a:cubicBezTo>
                    <a:pt x="78" y="81"/>
                    <a:pt x="78" y="81"/>
                    <a:pt x="78" y="81"/>
                  </a:cubicBezTo>
                  <a:cubicBezTo>
                    <a:pt x="78" y="81"/>
                    <a:pt x="78" y="81"/>
                    <a:pt x="78" y="81"/>
                  </a:cubicBezTo>
                  <a:cubicBezTo>
                    <a:pt x="78" y="81"/>
                    <a:pt x="78" y="81"/>
                    <a:pt x="79" y="81"/>
                  </a:cubicBezTo>
                  <a:cubicBezTo>
                    <a:pt x="79" y="81"/>
                    <a:pt x="79" y="81"/>
                    <a:pt x="79" y="81"/>
                  </a:cubicBezTo>
                  <a:cubicBezTo>
                    <a:pt x="79" y="81"/>
                    <a:pt x="79" y="81"/>
                    <a:pt x="79" y="81"/>
                  </a:cubicBezTo>
                  <a:cubicBezTo>
                    <a:pt x="80" y="81"/>
                    <a:pt x="80" y="81"/>
                    <a:pt x="80" y="81"/>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0" y="80"/>
                    <a:pt x="80" y="80"/>
                    <a:pt x="80"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1" y="80"/>
                    <a:pt x="81" y="80"/>
                    <a:pt x="81" y="80"/>
                  </a:cubicBezTo>
                  <a:cubicBezTo>
                    <a:pt x="82" y="80"/>
                    <a:pt x="82" y="80"/>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3" y="79"/>
                    <a:pt x="83" y="79"/>
                  </a:cubicBezTo>
                  <a:cubicBezTo>
                    <a:pt x="83"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4" y="79"/>
                  </a:cubicBezTo>
                  <a:cubicBezTo>
                    <a:pt x="84" y="79"/>
                    <a:pt x="84" y="79"/>
                    <a:pt x="85" y="79"/>
                  </a:cubicBezTo>
                  <a:cubicBezTo>
                    <a:pt x="85" y="79"/>
                    <a:pt x="85" y="79"/>
                    <a:pt x="85" y="79"/>
                  </a:cubicBezTo>
                  <a:cubicBezTo>
                    <a:pt x="85" y="79"/>
                    <a:pt x="85" y="79"/>
                    <a:pt x="85" y="79"/>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5" y="78"/>
                  </a:cubicBezTo>
                  <a:cubicBezTo>
                    <a:pt x="85" y="78"/>
                    <a:pt x="85"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6" y="78"/>
                    <a:pt x="86" y="78"/>
                  </a:cubicBezTo>
                  <a:cubicBezTo>
                    <a:pt x="86"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8"/>
                  </a:cubicBezTo>
                  <a:cubicBezTo>
                    <a:pt x="87" y="78"/>
                    <a:pt x="87" y="78"/>
                    <a:pt x="87" y="77"/>
                  </a:cubicBezTo>
                  <a:cubicBezTo>
                    <a:pt x="87"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8" y="77"/>
                  </a:cubicBezTo>
                  <a:cubicBezTo>
                    <a:pt x="88" y="77"/>
                    <a:pt x="88"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89" y="77"/>
                  </a:cubicBezTo>
                  <a:cubicBezTo>
                    <a:pt x="89" y="77"/>
                    <a:pt x="89" y="77"/>
                    <a:pt x="90" y="77"/>
                  </a:cubicBezTo>
                  <a:cubicBezTo>
                    <a:pt x="90" y="77"/>
                    <a:pt x="90" y="77"/>
                    <a:pt x="90" y="77"/>
                  </a:cubicBezTo>
                  <a:cubicBezTo>
                    <a:pt x="90" y="77"/>
                    <a:pt x="90" y="77"/>
                    <a:pt x="90" y="77"/>
                  </a:cubicBezTo>
                  <a:cubicBezTo>
                    <a:pt x="90" y="77"/>
                    <a:pt x="90" y="77"/>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0" y="76"/>
                    <a:pt x="90" y="76"/>
                    <a:pt x="90" y="76"/>
                  </a:cubicBezTo>
                  <a:cubicBezTo>
                    <a:pt x="91" y="76"/>
                    <a:pt x="91" y="76"/>
                    <a:pt x="91" y="76"/>
                  </a:cubicBezTo>
                  <a:cubicBezTo>
                    <a:pt x="91" y="76"/>
                    <a:pt x="91" y="76"/>
                    <a:pt x="91" y="76"/>
                  </a:cubicBezTo>
                  <a:cubicBezTo>
                    <a:pt x="91" y="76"/>
                    <a:pt x="91" y="76"/>
                    <a:pt x="91" y="76"/>
                  </a:cubicBezTo>
                  <a:cubicBezTo>
                    <a:pt x="91" y="76"/>
                    <a:pt x="91" y="76"/>
                    <a:pt x="91" y="76"/>
                  </a:cubicBezTo>
                  <a:cubicBezTo>
                    <a:pt x="91" y="76"/>
                    <a:pt x="91" y="76"/>
                    <a:pt x="91" y="75"/>
                  </a:cubicBezTo>
                  <a:cubicBezTo>
                    <a:pt x="91" y="75"/>
                    <a:pt x="91" y="75"/>
                    <a:pt x="91" y="75"/>
                  </a:cubicBezTo>
                  <a:cubicBezTo>
                    <a:pt x="91" y="75"/>
                    <a:pt x="91" y="75"/>
                    <a:pt x="92" y="75"/>
                  </a:cubicBezTo>
                  <a:cubicBezTo>
                    <a:pt x="92" y="75"/>
                    <a:pt x="92" y="75"/>
                    <a:pt x="92" y="75"/>
                  </a:cubicBezTo>
                  <a:cubicBezTo>
                    <a:pt x="92" y="75"/>
                    <a:pt x="92" y="75"/>
                    <a:pt x="92" y="75"/>
                  </a:cubicBezTo>
                  <a:cubicBezTo>
                    <a:pt x="92" y="75"/>
                    <a:pt x="92" y="74"/>
                    <a:pt x="92" y="74"/>
                  </a:cubicBezTo>
                  <a:cubicBezTo>
                    <a:pt x="92" y="74"/>
                    <a:pt x="92" y="74"/>
                    <a:pt x="92" y="74"/>
                  </a:cubicBezTo>
                  <a:cubicBezTo>
                    <a:pt x="92" y="74"/>
                    <a:pt x="91" y="74"/>
                    <a:pt x="91"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5" name="Freeform 13"/>
            <p:cNvSpPr>
              <a:spLocks/>
            </p:cNvSpPr>
            <p:nvPr/>
          </p:nvSpPr>
          <p:spPr bwMode="auto">
            <a:xfrm>
              <a:off x="4522788" y="3249613"/>
              <a:ext cx="325437" cy="360362"/>
            </a:xfrm>
            <a:custGeom>
              <a:avLst/>
              <a:gdLst>
                <a:gd name="T0" fmla="*/ 85 w 87"/>
                <a:gd name="T1" fmla="*/ 71 h 96"/>
                <a:gd name="T2" fmla="*/ 82 w 87"/>
                <a:gd name="T3" fmla="*/ 70 h 96"/>
                <a:gd name="T4" fmla="*/ 80 w 87"/>
                <a:gd name="T5" fmla="*/ 69 h 96"/>
                <a:gd name="T6" fmla="*/ 78 w 87"/>
                <a:gd name="T7" fmla="*/ 68 h 96"/>
                <a:gd name="T8" fmla="*/ 75 w 87"/>
                <a:gd name="T9" fmla="*/ 67 h 96"/>
                <a:gd name="T10" fmla="*/ 73 w 87"/>
                <a:gd name="T11" fmla="*/ 66 h 96"/>
                <a:gd name="T12" fmla="*/ 71 w 87"/>
                <a:gd name="T13" fmla="*/ 64 h 96"/>
                <a:gd name="T14" fmla="*/ 68 w 87"/>
                <a:gd name="T15" fmla="*/ 63 h 96"/>
                <a:gd name="T16" fmla="*/ 65 w 87"/>
                <a:gd name="T17" fmla="*/ 61 h 96"/>
                <a:gd name="T18" fmla="*/ 63 w 87"/>
                <a:gd name="T19" fmla="*/ 60 h 96"/>
                <a:gd name="T20" fmla="*/ 59 w 87"/>
                <a:gd name="T21" fmla="*/ 58 h 96"/>
                <a:gd name="T22" fmla="*/ 56 w 87"/>
                <a:gd name="T23" fmla="*/ 55 h 96"/>
                <a:gd name="T24" fmla="*/ 52 w 87"/>
                <a:gd name="T25" fmla="*/ 51 h 96"/>
                <a:gd name="T26" fmla="*/ 43 w 87"/>
                <a:gd name="T27" fmla="*/ 43 h 96"/>
                <a:gd name="T28" fmla="*/ 47 w 87"/>
                <a:gd name="T29" fmla="*/ 40 h 96"/>
                <a:gd name="T30" fmla="*/ 49 w 87"/>
                <a:gd name="T31" fmla="*/ 38 h 96"/>
                <a:gd name="T32" fmla="*/ 52 w 87"/>
                <a:gd name="T33" fmla="*/ 36 h 96"/>
                <a:gd name="T34" fmla="*/ 55 w 87"/>
                <a:gd name="T35" fmla="*/ 35 h 96"/>
                <a:gd name="T36" fmla="*/ 58 w 87"/>
                <a:gd name="T37" fmla="*/ 32 h 96"/>
                <a:gd name="T38" fmla="*/ 60 w 87"/>
                <a:gd name="T39" fmla="*/ 31 h 96"/>
                <a:gd name="T40" fmla="*/ 64 w 87"/>
                <a:gd name="T41" fmla="*/ 28 h 96"/>
                <a:gd name="T42" fmla="*/ 66 w 87"/>
                <a:gd name="T43" fmla="*/ 27 h 96"/>
                <a:gd name="T44" fmla="*/ 70 w 87"/>
                <a:gd name="T45" fmla="*/ 23 h 96"/>
                <a:gd name="T46" fmla="*/ 67 w 87"/>
                <a:gd name="T47" fmla="*/ 20 h 96"/>
                <a:gd name="T48" fmla="*/ 64 w 87"/>
                <a:gd name="T49" fmla="*/ 18 h 96"/>
                <a:gd name="T50" fmla="*/ 61 w 87"/>
                <a:gd name="T51" fmla="*/ 17 h 96"/>
                <a:gd name="T52" fmla="*/ 58 w 87"/>
                <a:gd name="T53" fmla="*/ 17 h 96"/>
                <a:gd name="T54" fmla="*/ 47 w 87"/>
                <a:gd name="T55" fmla="*/ 27 h 96"/>
                <a:gd name="T56" fmla="*/ 44 w 87"/>
                <a:gd name="T57" fmla="*/ 29 h 96"/>
                <a:gd name="T58" fmla="*/ 41 w 87"/>
                <a:gd name="T59" fmla="*/ 31 h 96"/>
                <a:gd name="T60" fmla="*/ 39 w 87"/>
                <a:gd name="T61" fmla="*/ 32 h 96"/>
                <a:gd name="T62" fmla="*/ 35 w 87"/>
                <a:gd name="T63" fmla="*/ 32 h 96"/>
                <a:gd name="T64" fmla="*/ 33 w 87"/>
                <a:gd name="T65" fmla="*/ 29 h 96"/>
                <a:gd name="T66" fmla="*/ 32 w 87"/>
                <a:gd name="T67" fmla="*/ 26 h 96"/>
                <a:gd name="T68" fmla="*/ 31 w 87"/>
                <a:gd name="T69" fmla="*/ 24 h 96"/>
                <a:gd name="T70" fmla="*/ 30 w 87"/>
                <a:gd name="T71" fmla="*/ 1 h 96"/>
                <a:gd name="T72" fmla="*/ 22 w 87"/>
                <a:gd name="T73" fmla="*/ 0 h 96"/>
                <a:gd name="T74" fmla="*/ 17 w 87"/>
                <a:gd name="T75" fmla="*/ 7 h 96"/>
                <a:gd name="T76" fmla="*/ 15 w 87"/>
                <a:gd name="T77" fmla="*/ 84 h 96"/>
                <a:gd name="T78" fmla="*/ 10 w 87"/>
                <a:gd name="T79" fmla="*/ 85 h 96"/>
                <a:gd name="T80" fmla="*/ 1 w 87"/>
                <a:gd name="T81" fmla="*/ 90 h 96"/>
                <a:gd name="T82" fmla="*/ 2 w 87"/>
                <a:gd name="T83" fmla="*/ 92 h 96"/>
                <a:gd name="T84" fmla="*/ 4 w 87"/>
                <a:gd name="T85" fmla="*/ 95 h 96"/>
                <a:gd name="T86" fmla="*/ 22 w 87"/>
                <a:gd name="T87" fmla="*/ 95 h 96"/>
                <a:gd name="T88" fmla="*/ 30 w 87"/>
                <a:gd name="T89" fmla="*/ 90 h 96"/>
                <a:gd name="T90" fmla="*/ 32 w 87"/>
                <a:gd name="T91" fmla="*/ 46 h 96"/>
                <a:gd name="T92" fmla="*/ 33 w 87"/>
                <a:gd name="T93" fmla="*/ 48 h 96"/>
                <a:gd name="T94" fmla="*/ 36 w 87"/>
                <a:gd name="T95" fmla="*/ 51 h 96"/>
                <a:gd name="T96" fmla="*/ 38 w 87"/>
                <a:gd name="T97" fmla="*/ 55 h 96"/>
                <a:gd name="T98" fmla="*/ 51 w 87"/>
                <a:gd name="T99" fmla="*/ 67 h 96"/>
                <a:gd name="T100" fmla="*/ 54 w 87"/>
                <a:gd name="T101" fmla="*/ 70 h 96"/>
                <a:gd name="T102" fmla="*/ 57 w 87"/>
                <a:gd name="T103" fmla="*/ 72 h 96"/>
                <a:gd name="T104" fmla="*/ 60 w 87"/>
                <a:gd name="T105" fmla="*/ 74 h 96"/>
                <a:gd name="T106" fmla="*/ 62 w 87"/>
                <a:gd name="T107" fmla="*/ 75 h 96"/>
                <a:gd name="T108" fmla="*/ 65 w 87"/>
                <a:gd name="T109" fmla="*/ 77 h 96"/>
                <a:gd name="T110" fmla="*/ 67 w 87"/>
                <a:gd name="T111" fmla="*/ 78 h 96"/>
                <a:gd name="T112" fmla="*/ 69 w 87"/>
                <a:gd name="T113" fmla="*/ 79 h 96"/>
                <a:gd name="T114" fmla="*/ 73 w 87"/>
                <a:gd name="T115" fmla="*/ 81 h 96"/>
                <a:gd name="T116" fmla="*/ 78 w 87"/>
                <a:gd name="T117" fmla="*/ 81 h 96"/>
                <a:gd name="T118" fmla="*/ 81 w 87"/>
                <a:gd name="T119" fmla="*/ 79 h 96"/>
                <a:gd name="T120" fmla="*/ 83 w 87"/>
                <a:gd name="T121" fmla="*/ 77 h 96"/>
                <a:gd name="T122" fmla="*/ 86 w 87"/>
                <a:gd name="T123"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7" h="96">
                  <a:moveTo>
                    <a:pt x="87" y="72"/>
                  </a:moveTo>
                  <a:cubicBezTo>
                    <a:pt x="87" y="72"/>
                    <a:pt x="87" y="72"/>
                    <a:pt x="87" y="72"/>
                  </a:cubicBezTo>
                  <a:cubicBezTo>
                    <a:pt x="87" y="72"/>
                    <a:pt x="87" y="72"/>
                    <a:pt x="87" y="72"/>
                  </a:cubicBezTo>
                  <a:cubicBezTo>
                    <a:pt x="87" y="72"/>
                    <a:pt x="87" y="72"/>
                    <a:pt x="87" y="72"/>
                  </a:cubicBezTo>
                  <a:cubicBezTo>
                    <a:pt x="87" y="72"/>
                    <a:pt x="87" y="72"/>
                    <a:pt x="87"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6" y="71"/>
                    <a:pt x="86" y="71"/>
                  </a:cubicBezTo>
                  <a:cubicBezTo>
                    <a:pt x="86"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5" y="71"/>
                    <a:pt x="85" y="71"/>
                  </a:cubicBezTo>
                  <a:cubicBezTo>
                    <a:pt x="85" y="71"/>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4" y="70"/>
                    <a:pt x="84" y="70"/>
                    <a:pt x="84"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3" y="70"/>
                  </a:cubicBezTo>
                  <a:cubicBezTo>
                    <a:pt x="83" y="70"/>
                    <a:pt x="83" y="70"/>
                    <a:pt x="82" y="70"/>
                  </a:cubicBezTo>
                  <a:cubicBezTo>
                    <a:pt x="82" y="70"/>
                    <a:pt x="82" y="70"/>
                    <a:pt x="82" y="70"/>
                  </a:cubicBezTo>
                  <a:cubicBezTo>
                    <a:pt x="82" y="70"/>
                    <a:pt x="82" y="70"/>
                    <a:pt x="82" y="70"/>
                  </a:cubicBezTo>
                  <a:cubicBezTo>
                    <a:pt x="82" y="70"/>
                    <a:pt x="82" y="69"/>
                    <a:pt x="82" y="69"/>
                  </a:cubicBezTo>
                  <a:cubicBezTo>
                    <a:pt x="82" y="69"/>
                    <a:pt x="82" y="69"/>
                    <a:pt x="82" y="69"/>
                  </a:cubicBezTo>
                  <a:cubicBezTo>
                    <a:pt x="82" y="69"/>
                    <a:pt x="82" y="69"/>
                    <a:pt x="82" y="69"/>
                  </a:cubicBezTo>
                  <a:cubicBezTo>
                    <a:pt x="82" y="69"/>
                    <a:pt x="82" y="69"/>
                    <a:pt x="82" y="69"/>
                  </a:cubicBezTo>
                  <a:cubicBezTo>
                    <a:pt x="82" y="69"/>
                    <a:pt x="82" y="69"/>
                    <a:pt x="82" y="69"/>
                  </a:cubicBezTo>
                  <a:cubicBezTo>
                    <a:pt x="82"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1" y="69"/>
                  </a:cubicBezTo>
                  <a:cubicBezTo>
                    <a:pt x="81" y="69"/>
                    <a:pt x="81"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9"/>
                    <a:pt x="80" y="69"/>
                    <a:pt x="80" y="69"/>
                  </a:cubicBezTo>
                  <a:cubicBezTo>
                    <a:pt x="80" y="68"/>
                    <a:pt x="80" y="68"/>
                    <a:pt x="80"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9" y="68"/>
                  </a:cubicBezTo>
                  <a:cubicBezTo>
                    <a:pt x="79" y="68"/>
                    <a:pt x="79"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8" y="68"/>
                    <a:pt x="78" y="68"/>
                    <a:pt x="78" y="68"/>
                  </a:cubicBezTo>
                  <a:cubicBezTo>
                    <a:pt x="77" y="68"/>
                    <a:pt x="77" y="68"/>
                    <a:pt x="77" y="68"/>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7" y="67"/>
                    <a:pt x="77" y="67"/>
                    <a:pt x="77"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6" y="67"/>
                    <a:pt x="76" y="67"/>
                    <a:pt x="76" y="67"/>
                  </a:cubicBezTo>
                  <a:cubicBezTo>
                    <a:pt x="75" y="67"/>
                    <a:pt x="75" y="67"/>
                    <a:pt x="75" y="67"/>
                  </a:cubicBezTo>
                  <a:cubicBezTo>
                    <a:pt x="75" y="67"/>
                    <a:pt x="75" y="67"/>
                    <a:pt x="75" y="67"/>
                  </a:cubicBezTo>
                  <a:cubicBezTo>
                    <a:pt x="75" y="67"/>
                    <a:pt x="75" y="67"/>
                    <a:pt x="75" y="67"/>
                  </a:cubicBezTo>
                  <a:cubicBezTo>
                    <a:pt x="75" y="66"/>
                    <a:pt x="75" y="66"/>
                    <a:pt x="75" y="66"/>
                  </a:cubicBezTo>
                  <a:cubicBezTo>
                    <a:pt x="75" y="66"/>
                    <a:pt x="75" y="66"/>
                    <a:pt x="75" y="66"/>
                  </a:cubicBezTo>
                  <a:cubicBezTo>
                    <a:pt x="75" y="66"/>
                    <a:pt x="75" y="66"/>
                    <a:pt x="75" y="66"/>
                  </a:cubicBezTo>
                  <a:cubicBezTo>
                    <a:pt x="75" y="66"/>
                    <a:pt x="75" y="66"/>
                    <a:pt x="75" y="66"/>
                  </a:cubicBezTo>
                  <a:cubicBezTo>
                    <a:pt x="75" y="66"/>
                    <a:pt x="75" y="66"/>
                    <a:pt x="75"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4" y="66"/>
                    <a:pt x="74" y="66"/>
                  </a:cubicBezTo>
                  <a:cubicBezTo>
                    <a:pt x="74" y="66"/>
                    <a:pt x="73" y="66"/>
                    <a:pt x="73" y="66"/>
                  </a:cubicBezTo>
                  <a:cubicBezTo>
                    <a:pt x="73" y="66"/>
                    <a:pt x="73" y="66"/>
                    <a:pt x="73" y="66"/>
                  </a:cubicBezTo>
                  <a:cubicBezTo>
                    <a:pt x="73" y="66"/>
                    <a:pt x="73" y="66"/>
                    <a:pt x="73" y="66"/>
                  </a:cubicBezTo>
                  <a:cubicBezTo>
                    <a:pt x="73" y="66"/>
                    <a:pt x="73" y="66"/>
                    <a:pt x="73" y="66"/>
                  </a:cubicBezTo>
                  <a:cubicBezTo>
                    <a:pt x="73" y="66"/>
                    <a:pt x="73" y="66"/>
                    <a:pt x="73" y="66"/>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3" y="65"/>
                    <a:pt x="73" y="65"/>
                    <a:pt x="73"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2" y="65"/>
                    <a:pt x="72" y="65"/>
                    <a:pt x="72" y="65"/>
                  </a:cubicBezTo>
                  <a:cubicBezTo>
                    <a:pt x="71" y="65"/>
                    <a:pt x="71" y="65"/>
                    <a:pt x="71" y="65"/>
                  </a:cubicBezTo>
                  <a:cubicBezTo>
                    <a:pt x="71" y="65"/>
                    <a:pt x="71" y="65"/>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1" y="64"/>
                    <a:pt x="71" y="64"/>
                  </a:cubicBezTo>
                  <a:cubicBezTo>
                    <a:pt x="71"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70" y="64"/>
                    <a:pt x="70" y="64"/>
                  </a:cubicBezTo>
                  <a:cubicBezTo>
                    <a:pt x="70" y="64"/>
                    <a:pt x="69" y="64"/>
                    <a:pt x="69" y="64"/>
                  </a:cubicBezTo>
                  <a:cubicBezTo>
                    <a:pt x="69" y="64"/>
                    <a:pt x="69" y="64"/>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8" y="63"/>
                    <a:pt x="68" y="63"/>
                    <a:pt x="68" y="63"/>
                  </a:cubicBezTo>
                  <a:cubicBezTo>
                    <a:pt x="68" y="63"/>
                    <a:pt x="68" y="63"/>
                    <a:pt x="68"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7" y="62"/>
                  </a:cubicBezTo>
                  <a:cubicBezTo>
                    <a:pt x="67" y="62"/>
                    <a:pt x="67"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2"/>
                    <a:pt x="66" y="61"/>
                  </a:cubicBezTo>
                  <a:cubicBezTo>
                    <a:pt x="66" y="61"/>
                    <a:pt x="66"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0"/>
                    <a:pt x="64" y="60"/>
                  </a:cubicBezTo>
                  <a:cubicBezTo>
                    <a:pt x="64" y="60"/>
                    <a:pt x="64" y="60"/>
                    <a:pt x="64" y="60"/>
                  </a:cubicBezTo>
                  <a:cubicBezTo>
                    <a:pt x="64" y="60"/>
                    <a:pt x="64" y="60"/>
                    <a:pt x="64"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2" y="60"/>
                    <a:pt x="62" y="60"/>
                  </a:cubicBezTo>
                  <a:cubicBezTo>
                    <a:pt x="62" y="60"/>
                    <a:pt x="62" y="60"/>
                    <a:pt x="62" y="59"/>
                  </a:cubicBezTo>
                  <a:cubicBezTo>
                    <a:pt x="62" y="59"/>
                    <a:pt x="62" y="59"/>
                    <a:pt x="62" y="59"/>
                  </a:cubicBezTo>
                  <a:cubicBezTo>
                    <a:pt x="62" y="59"/>
                    <a:pt x="62" y="59"/>
                    <a:pt x="62" y="59"/>
                  </a:cubicBezTo>
                  <a:cubicBezTo>
                    <a:pt x="62" y="59"/>
                    <a:pt x="62" y="59"/>
                    <a:pt x="62"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8"/>
                  </a:cubicBezTo>
                  <a:cubicBezTo>
                    <a:pt x="61" y="58"/>
                    <a:pt x="60" y="58"/>
                    <a:pt x="60" y="58"/>
                  </a:cubicBezTo>
                  <a:cubicBezTo>
                    <a:pt x="60" y="58"/>
                    <a:pt x="60" y="58"/>
                    <a:pt x="60" y="58"/>
                  </a:cubicBezTo>
                  <a:cubicBezTo>
                    <a:pt x="60" y="58"/>
                    <a:pt x="60" y="58"/>
                    <a:pt x="60" y="58"/>
                  </a:cubicBezTo>
                  <a:cubicBezTo>
                    <a:pt x="60" y="58"/>
                    <a:pt x="60" y="58"/>
                    <a:pt x="60" y="58"/>
                  </a:cubicBezTo>
                  <a:cubicBezTo>
                    <a:pt x="60" y="58"/>
                    <a:pt x="60" y="58"/>
                    <a:pt x="60" y="58"/>
                  </a:cubicBezTo>
                  <a:cubicBezTo>
                    <a:pt x="60" y="58"/>
                    <a:pt x="59" y="58"/>
                    <a:pt x="59" y="58"/>
                  </a:cubicBezTo>
                  <a:cubicBezTo>
                    <a:pt x="59" y="58"/>
                    <a:pt x="59" y="58"/>
                    <a:pt x="59" y="58"/>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8" y="57"/>
                    <a:pt x="58" y="57"/>
                  </a:cubicBezTo>
                  <a:cubicBezTo>
                    <a:pt x="58" y="57"/>
                    <a:pt x="58" y="57"/>
                    <a:pt x="58" y="57"/>
                  </a:cubicBezTo>
                  <a:cubicBezTo>
                    <a:pt x="58" y="57"/>
                    <a:pt x="58" y="57"/>
                    <a:pt x="58" y="57"/>
                  </a:cubicBezTo>
                  <a:cubicBezTo>
                    <a:pt x="58" y="57"/>
                    <a:pt x="58" y="57"/>
                    <a:pt x="58" y="57"/>
                  </a:cubicBezTo>
                  <a:cubicBezTo>
                    <a:pt x="58" y="57"/>
                    <a:pt x="58" y="57"/>
                    <a:pt x="58" y="57"/>
                  </a:cubicBezTo>
                  <a:cubicBezTo>
                    <a:pt x="58" y="57"/>
                    <a:pt x="58" y="56"/>
                    <a:pt x="58" y="56"/>
                  </a:cubicBezTo>
                  <a:cubicBezTo>
                    <a:pt x="58" y="56"/>
                    <a:pt x="58" y="56"/>
                    <a:pt x="58" y="56"/>
                  </a:cubicBezTo>
                  <a:cubicBezTo>
                    <a:pt x="58" y="56"/>
                    <a:pt x="58" y="56"/>
                    <a:pt x="57" y="56"/>
                  </a:cubicBezTo>
                  <a:cubicBezTo>
                    <a:pt x="57" y="56"/>
                    <a:pt x="57" y="56"/>
                    <a:pt x="57" y="56"/>
                  </a:cubicBezTo>
                  <a:cubicBezTo>
                    <a:pt x="57" y="56"/>
                    <a:pt x="57" y="56"/>
                    <a:pt x="57" y="56"/>
                  </a:cubicBezTo>
                  <a:cubicBezTo>
                    <a:pt x="57" y="56"/>
                    <a:pt x="57" y="56"/>
                    <a:pt x="57" y="56"/>
                  </a:cubicBezTo>
                  <a:cubicBezTo>
                    <a:pt x="57" y="56"/>
                    <a:pt x="57" y="55"/>
                    <a:pt x="57" y="55"/>
                  </a:cubicBezTo>
                  <a:cubicBezTo>
                    <a:pt x="57" y="55"/>
                    <a:pt x="57"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6" y="55"/>
                    <a:pt x="56" y="55"/>
                  </a:cubicBezTo>
                  <a:cubicBezTo>
                    <a:pt x="56" y="55"/>
                    <a:pt x="55" y="55"/>
                    <a:pt x="55" y="55"/>
                  </a:cubicBezTo>
                  <a:cubicBezTo>
                    <a:pt x="55" y="55"/>
                    <a:pt x="55" y="55"/>
                    <a:pt x="55" y="55"/>
                  </a:cubicBezTo>
                  <a:cubicBezTo>
                    <a:pt x="55" y="54"/>
                    <a:pt x="55" y="54"/>
                    <a:pt x="54" y="54"/>
                  </a:cubicBezTo>
                  <a:cubicBezTo>
                    <a:pt x="54" y="54"/>
                    <a:pt x="54" y="54"/>
                    <a:pt x="54" y="54"/>
                  </a:cubicBezTo>
                  <a:cubicBezTo>
                    <a:pt x="54" y="53"/>
                    <a:pt x="54" y="53"/>
                    <a:pt x="54" y="53"/>
                  </a:cubicBezTo>
                  <a:cubicBezTo>
                    <a:pt x="54" y="53"/>
                    <a:pt x="54" y="53"/>
                    <a:pt x="54" y="53"/>
                  </a:cubicBezTo>
                  <a:cubicBezTo>
                    <a:pt x="53" y="53"/>
                    <a:pt x="53" y="53"/>
                    <a:pt x="53" y="53"/>
                  </a:cubicBezTo>
                  <a:cubicBezTo>
                    <a:pt x="53" y="53"/>
                    <a:pt x="53" y="53"/>
                    <a:pt x="53" y="53"/>
                  </a:cubicBezTo>
                  <a:cubicBezTo>
                    <a:pt x="53" y="52"/>
                    <a:pt x="53" y="52"/>
                    <a:pt x="52" y="52"/>
                  </a:cubicBezTo>
                  <a:cubicBezTo>
                    <a:pt x="52" y="52"/>
                    <a:pt x="52" y="52"/>
                    <a:pt x="52" y="52"/>
                  </a:cubicBezTo>
                  <a:cubicBezTo>
                    <a:pt x="52" y="52"/>
                    <a:pt x="52" y="51"/>
                    <a:pt x="52" y="51"/>
                  </a:cubicBezTo>
                  <a:cubicBezTo>
                    <a:pt x="52" y="51"/>
                    <a:pt x="52" y="51"/>
                    <a:pt x="51" y="51"/>
                  </a:cubicBezTo>
                  <a:cubicBezTo>
                    <a:pt x="51" y="51"/>
                    <a:pt x="51" y="51"/>
                    <a:pt x="51" y="50"/>
                  </a:cubicBezTo>
                  <a:cubicBezTo>
                    <a:pt x="51" y="50"/>
                    <a:pt x="50" y="50"/>
                    <a:pt x="50" y="50"/>
                  </a:cubicBezTo>
                  <a:cubicBezTo>
                    <a:pt x="50" y="50"/>
                    <a:pt x="50" y="50"/>
                    <a:pt x="50" y="50"/>
                  </a:cubicBezTo>
                  <a:cubicBezTo>
                    <a:pt x="50" y="50"/>
                    <a:pt x="50" y="50"/>
                    <a:pt x="50" y="50"/>
                  </a:cubicBezTo>
                  <a:cubicBezTo>
                    <a:pt x="50" y="49"/>
                    <a:pt x="49" y="49"/>
                    <a:pt x="49" y="49"/>
                  </a:cubicBezTo>
                  <a:cubicBezTo>
                    <a:pt x="49" y="48"/>
                    <a:pt x="48" y="48"/>
                    <a:pt x="48" y="48"/>
                  </a:cubicBezTo>
                  <a:cubicBezTo>
                    <a:pt x="48" y="47"/>
                    <a:pt x="48" y="47"/>
                    <a:pt x="48" y="47"/>
                  </a:cubicBezTo>
                  <a:cubicBezTo>
                    <a:pt x="48" y="47"/>
                    <a:pt x="48" y="47"/>
                    <a:pt x="47" y="47"/>
                  </a:cubicBezTo>
                  <a:cubicBezTo>
                    <a:pt x="47" y="47"/>
                    <a:pt x="47" y="46"/>
                    <a:pt x="46" y="46"/>
                  </a:cubicBezTo>
                  <a:cubicBezTo>
                    <a:pt x="46" y="46"/>
                    <a:pt x="46" y="46"/>
                    <a:pt x="46" y="45"/>
                  </a:cubicBezTo>
                  <a:cubicBezTo>
                    <a:pt x="46" y="45"/>
                    <a:pt x="46" y="45"/>
                    <a:pt x="46" y="45"/>
                  </a:cubicBezTo>
                  <a:cubicBezTo>
                    <a:pt x="45" y="45"/>
                    <a:pt x="45" y="45"/>
                    <a:pt x="45" y="44"/>
                  </a:cubicBezTo>
                  <a:cubicBezTo>
                    <a:pt x="45" y="44"/>
                    <a:pt x="45" y="44"/>
                    <a:pt x="45" y="44"/>
                  </a:cubicBezTo>
                  <a:cubicBezTo>
                    <a:pt x="45" y="44"/>
                    <a:pt x="44" y="44"/>
                    <a:pt x="44" y="44"/>
                  </a:cubicBezTo>
                  <a:cubicBezTo>
                    <a:pt x="44" y="44"/>
                    <a:pt x="44" y="44"/>
                    <a:pt x="44" y="44"/>
                  </a:cubicBezTo>
                  <a:cubicBezTo>
                    <a:pt x="44" y="44"/>
                    <a:pt x="44" y="43"/>
                    <a:pt x="44" y="43"/>
                  </a:cubicBezTo>
                  <a:cubicBezTo>
                    <a:pt x="44" y="43"/>
                    <a:pt x="44" y="43"/>
                    <a:pt x="44" y="43"/>
                  </a:cubicBezTo>
                  <a:cubicBezTo>
                    <a:pt x="44" y="43"/>
                    <a:pt x="43" y="43"/>
                    <a:pt x="43" y="43"/>
                  </a:cubicBezTo>
                  <a:cubicBezTo>
                    <a:pt x="43" y="42"/>
                    <a:pt x="43" y="42"/>
                    <a:pt x="43" y="42"/>
                  </a:cubicBezTo>
                  <a:cubicBezTo>
                    <a:pt x="43" y="41"/>
                    <a:pt x="44"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0"/>
                    <a:pt x="45" y="40"/>
                    <a:pt x="45" y="40"/>
                  </a:cubicBezTo>
                  <a:cubicBezTo>
                    <a:pt x="45" y="40"/>
                    <a:pt x="45" y="40"/>
                    <a:pt x="45" y="40"/>
                  </a:cubicBezTo>
                  <a:cubicBezTo>
                    <a:pt x="45" y="40"/>
                    <a:pt x="45" y="40"/>
                    <a:pt x="45" y="40"/>
                  </a:cubicBezTo>
                  <a:cubicBezTo>
                    <a:pt x="45"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7" y="40"/>
                  </a:cubicBezTo>
                  <a:cubicBezTo>
                    <a:pt x="47" y="40"/>
                    <a:pt x="47" y="40"/>
                    <a:pt x="47" y="40"/>
                  </a:cubicBezTo>
                  <a:cubicBezTo>
                    <a:pt x="47" y="40"/>
                    <a:pt x="47" y="40"/>
                    <a:pt x="47" y="40"/>
                  </a:cubicBezTo>
                  <a:cubicBezTo>
                    <a:pt x="47" y="40"/>
                    <a:pt x="47" y="40"/>
                    <a:pt x="47" y="40"/>
                  </a:cubicBezTo>
                  <a:cubicBezTo>
                    <a:pt x="47" y="40"/>
                    <a:pt x="47" y="39"/>
                    <a:pt x="47" y="39"/>
                  </a:cubicBezTo>
                  <a:cubicBezTo>
                    <a:pt x="47" y="39"/>
                    <a:pt x="47" y="39"/>
                    <a:pt x="47" y="39"/>
                  </a:cubicBezTo>
                  <a:cubicBezTo>
                    <a:pt x="47"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8" y="39"/>
                    <a:pt x="48" y="39"/>
                  </a:cubicBezTo>
                  <a:cubicBezTo>
                    <a:pt x="48" y="39"/>
                    <a:pt x="49" y="39"/>
                    <a:pt x="49" y="39"/>
                  </a:cubicBezTo>
                  <a:cubicBezTo>
                    <a:pt x="49" y="39"/>
                    <a:pt x="49" y="39"/>
                    <a:pt x="49" y="39"/>
                  </a:cubicBezTo>
                  <a:cubicBezTo>
                    <a:pt x="49" y="39"/>
                    <a:pt x="49" y="39"/>
                    <a:pt x="49" y="39"/>
                  </a:cubicBezTo>
                  <a:cubicBezTo>
                    <a:pt x="49" y="38"/>
                    <a:pt x="49" y="38"/>
                    <a:pt x="49" y="38"/>
                  </a:cubicBezTo>
                  <a:cubicBezTo>
                    <a:pt x="49" y="38"/>
                    <a:pt x="49" y="38"/>
                    <a:pt x="49" y="38"/>
                  </a:cubicBezTo>
                  <a:cubicBezTo>
                    <a:pt x="49" y="38"/>
                    <a:pt x="49" y="38"/>
                    <a:pt x="49" y="38"/>
                  </a:cubicBezTo>
                  <a:cubicBezTo>
                    <a:pt x="49" y="38"/>
                    <a:pt x="49" y="38"/>
                    <a:pt x="49" y="38"/>
                  </a:cubicBezTo>
                  <a:cubicBezTo>
                    <a:pt x="49"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1" y="38"/>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1" y="37"/>
                    <a:pt x="51" y="37"/>
                    <a:pt x="51" y="37"/>
                  </a:cubicBezTo>
                  <a:cubicBezTo>
                    <a:pt x="52" y="37"/>
                    <a:pt x="52" y="37"/>
                    <a:pt x="52" y="37"/>
                  </a:cubicBezTo>
                  <a:cubicBezTo>
                    <a:pt x="52" y="37"/>
                    <a:pt x="52" y="37"/>
                    <a:pt x="52" y="37"/>
                  </a:cubicBezTo>
                  <a:cubicBezTo>
                    <a:pt x="52" y="37"/>
                    <a:pt x="52" y="37"/>
                    <a:pt x="52" y="37"/>
                  </a:cubicBezTo>
                  <a:cubicBezTo>
                    <a:pt x="52" y="37"/>
                    <a:pt x="52" y="37"/>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3" y="36"/>
                    <a:pt x="53" y="36"/>
                  </a:cubicBezTo>
                  <a:cubicBezTo>
                    <a:pt x="53" y="36"/>
                    <a:pt x="54" y="36"/>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4" y="35"/>
                    <a:pt x="54" y="35"/>
                    <a:pt x="54" y="35"/>
                  </a:cubicBezTo>
                  <a:cubicBezTo>
                    <a:pt x="55" y="35"/>
                    <a:pt x="55" y="35"/>
                    <a:pt x="55" y="35"/>
                  </a:cubicBezTo>
                  <a:cubicBezTo>
                    <a:pt x="55" y="35"/>
                    <a:pt x="55" y="35"/>
                    <a:pt x="55" y="35"/>
                  </a:cubicBezTo>
                  <a:cubicBezTo>
                    <a:pt x="55" y="35"/>
                    <a:pt x="55" y="35"/>
                    <a:pt x="55" y="35"/>
                  </a:cubicBezTo>
                  <a:cubicBezTo>
                    <a:pt x="55" y="35"/>
                    <a:pt x="55" y="35"/>
                    <a:pt x="55" y="35"/>
                  </a:cubicBezTo>
                  <a:cubicBezTo>
                    <a:pt x="55" y="35"/>
                    <a:pt x="55" y="35"/>
                    <a:pt x="55" y="35"/>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3"/>
                    <a:pt x="56"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7" y="33"/>
                  </a:cubicBezTo>
                  <a:cubicBezTo>
                    <a:pt x="57" y="33"/>
                    <a:pt x="57" y="33"/>
                    <a:pt x="58" y="33"/>
                  </a:cubicBezTo>
                  <a:cubicBezTo>
                    <a:pt x="58" y="33"/>
                    <a:pt x="58" y="33"/>
                    <a:pt x="58" y="33"/>
                  </a:cubicBezTo>
                  <a:cubicBezTo>
                    <a:pt x="58" y="33"/>
                    <a:pt x="58" y="33"/>
                    <a:pt x="58" y="33"/>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8" y="32"/>
                  </a:cubicBezTo>
                  <a:cubicBezTo>
                    <a:pt x="58" y="32"/>
                    <a:pt x="58"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2"/>
                    <a:pt x="59" y="32"/>
                  </a:cubicBezTo>
                  <a:cubicBezTo>
                    <a:pt x="59" y="32"/>
                    <a:pt x="59" y="31"/>
                    <a:pt x="59" y="31"/>
                  </a:cubicBezTo>
                  <a:cubicBezTo>
                    <a:pt x="59" y="31"/>
                    <a:pt x="59"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0" y="31"/>
                    <a:pt x="60" y="31"/>
                    <a:pt x="60" y="31"/>
                  </a:cubicBezTo>
                  <a:cubicBezTo>
                    <a:pt x="61" y="31"/>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1" y="30"/>
                    <a:pt x="61" y="30"/>
                  </a:cubicBezTo>
                  <a:cubicBezTo>
                    <a:pt x="61" y="30"/>
                    <a:pt x="62" y="30"/>
                    <a:pt x="62" y="30"/>
                  </a:cubicBezTo>
                  <a:cubicBezTo>
                    <a:pt x="62" y="30"/>
                    <a:pt x="62" y="30"/>
                    <a:pt x="62" y="30"/>
                  </a:cubicBezTo>
                  <a:cubicBezTo>
                    <a:pt x="62" y="30"/>
                    <a:pt x="62" y="30"/>
                    <a:pt x="62" y="30"/>
                  </a:cubicBezTo>
                  <a:cubicBezTo>
                    <a:pt x="62" y="30"/>
                    <a:pt x="62" y="30"/>
                    <a:pt x="62" y="30"/>
                  </a:cubicBezTo>
                  <a:cubicBezTo>
                    <a:pt x="62" y="29"/>
                    <a:pt x="62" y="29"/>
                    <a:pt x="62" y="29"/>
                  </a:cubicBezTo>
                  <a:cubicBezTo>
                    <a:pt x="62" y="29"/>
                    <a:pt x="62" y="29"/>
                    <a:pt x="62" y="29"/>
                  </a:cubicBezTo>
                  <a:cubicBezTo>
                    <a:pt x="62" y="29"/>
                    <a:pt x="62" y="29"/>
                    <a:pt x="63" y="29"/>
                  </a:cubicBezTo>
                  <a:cubicBezTo>
                    <a:pt x="63" y="29"/>
                    <a:pt x="63" y="29"/>
                    <a:pt x="63" y="29"/>
                  </a:cubicBezTo>
                  <a:cubicBezTo>
                    <a:pt x="63" y="29"/>
                    <a:pt x="63" y="29"/>
                    <a:pt x="63" y="29"/>
                  </a:cubicBezTo>
                  <a:cubicBezTo>
                    <a:pt x="63" y="29"/>
                    <a:pt x="63" y="29"/>
                    <a:pt x="63" y="29"/>
                  </a:cubicBezTo>
                  <a:cubicBezTo>
                    <a:pt x="63" y="29"/>
                    <a:pt x="63" y="29"/>
                    <a:pt x="63" y="28"/>
                  </a:cubicBezTo>
                  <a:cubicBezTo>
                    <a:pt x="63" y="28"/>
                    <a:pt x="63" y="28"/>
                    <a:pt x="63" y="28"/>
                  </a:cubicBezTo>
                  <a:cubicBezTo>
                    <a:pt x="63"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4" y="28"/>
                  </a:cubicBezTo>
                  <a:cubicBezTo>
                    <a:pt x="64" y="28"/>
                    <a:pt x="64" y="28"/>
                    <a:pt x="65" y="28"/>
                  </a:cubicBezTo>
                  <a:cubicBezTo>
                    <a:pt x="65" y="28"/>
                    <a:pt x="65" y="28"/>
                    <a:pt x="65" y="28"/>
                  </a:cubicBezTo>
                  <a:cubicBezTo>
                    <a:pt x="65" y="28"/>
                    <a:pt x="65" y="28"/>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5" y="27"/>
                    <a:pt x="65" y="27"/>
                    <a:pt x="65"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7"/>
                    <a:pt x="66" y="27"/>
                  </a:cubicBezTo>
                  <a:cubicBezTo>
                    <a:pt x="66" y="27"/>
                    <a:pt x="66" y="26"/>
                    <a:pt x="66" y="26"/>
                  </a:cubicBezTo>
                  <a:cubicBezTo>
                    <a:pt x="66" y="26"/>
                    <a:pt x="66"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7" y="26"/>
                    <a:pt x="67" y="26"/>
                  </a:cubicBezTo>
                  <a:cubicBezTo>
                    <a:pt x="67" y="26"/>
                    <a:pt x="68" y="26"/>
                    <a:pt x="68" y="25"/>
                  </a:cubicBezTo>
                  <a:cubicBezTo>
                    <a:pt x="68" y="25"/>
                    <a:pt x="68" y="25"/>
                    <a:pt x="68" y="25"/>
                  </a:cubicBezTo>
                  <a:cubicBezTo>
                    <a:pt x="68" y="25"/>
                    <a:pt x="68" y="25"/>
                    <a:pt x="68" y="25"/>
                  </a:cubicBezTo>
                  <a:cubicBezTo>
                    <a:pt x="68" y="25"/>
                    <a:pt x="68" y="25"/>
                    <a:pt x="68" y="25"/>
                  </a:cubicBezTo>
                  <a:cubicBezTo>
                    <a:pt x="68" y="25"/>
                    <a:pt x="69" y="25"/>
                    <a:pt x="69" y="25"/>
                  </a:cubicBezTo>
                  <a:cubicBezTo>
                    <a:pt x="69" y="25"/>
                    <a:pt x="69" y="25"/>
                    <a:pt x="69" y="25"/>
                  </a:cubicBezTo>
                  <a:cubicBezTo>
                    <a:pt x="69" y="24"/>
                    <a:pt x="69" y="24"/>
                    <a:pt x="69" y="24"/>
                  </a:cubicBezTo>
                  <a:cubicBezTo>
                    <a:pt x="69" y="24"/>
                    <a:pt x="69" y="24"/>
                    <a:pt x="70" y="24"/>
                  </a:cubicBezTo>
                  <a:cubicBezTo>
                    <a:pt x="70" y="24"/>
                    <a:pt x="70" y="24"/>
                    <a:pt x="70" y="24"/>
                  </a:cubicBezTo>
                  <a:cubicBezTo>
                    <a:pt x="70" y="24"/>
                    <a:pt x="70" y="24"/>
                    <a:pt x="70" y="24"/>
                  </a:cubicBezTo>
                  <a:cubicBezTo>
                    <a:pt x="70" y="24"/>
                    <a:pt x="70" y="23"/>
                    <a:pt x="70" y="23"/>
                  </a:cubicBezTo>
                  <a:cubicBezTo>
                    <a:pt x="70" y="23"/>
                    <a:pt x="70" y="23"/>
                    <a:pt x="70" y="23"/>
                  </a:cubicBezTo>
                  <a:cubicBezTo>
                    <a:pt x="70" y="23"/>
                    <a:pt x="70" y="23"/>
                    <a:pt x="70" y="22"/>
                  </a:cubicBezTo>
                  <a:cubicBezTo>
                    <a:pt x="70" y="22"/>
                    <a:pt x="70" y="22"/>
                    <a:pt x="70" y="22"/>
                  </a:cubicBezTo>
                  <a:cubicBezTo>
                    <a:pt x="70" y="22"/>
                    <a:pt x="70" y="22"/>
                    <a:pt x="70" y="22"/>
                  </a:cubicBezTo>
                  <a:cubicBezTo>
                    <a:pt x="70" y="22"/>
                    <a:pt x="69" y="22"/>
                    <a:pt x="69" y="22"/>
                  </a:cubicBezTo>
                  <a:cubicBezTo>
                    <a:pt x="69" y="22"/>
                    <a:pt x="69" y="22"/>
                    <a:pt x="69" y="22"/>
                  </a:cubicBezTo>
                  <a:cubicBezTo>
                    <a:pt x="69" y="22"/>
                    <a:pt x="69" y="22"/>
                    <a:pt x="69" y="22"/>
                  </a:cubicBezTo>
                  <a:cubicBezTo>
                    <a:pt x="69" y="22"/>
                    <a:pt x="69" y="22"/>
                    <a:pt x="69" y="22"/>
                  </a:cubicBezTo>
                  <a:cubicBezTo>
                    <a:pt x="69" y="22"/>
                    <a:pt x="69" y="21"/>
                    <a:pt x="69" y="21"/>
                  </a:cubicBezTo>
                  <a:cubicBezTo>
                    <a:pt x="69" y="21"/>
                    <a:pt x="69" y="21"/>
                    <a:pt x="69" y="21"/>
                  </a:cubicBezTo>
                  <a:cubicBezTo>
                    <a:pt x="69" y="21"/>
                    <a:pt x="69" y="21"/>
                    <a:pt x="68" y="21"/>
                  </a:cubicBezTo>
                  <a:cubicBezTo>
                    <a:pt x="68" y="21"/>
                    <a:pt x="68" y="21"/>
                    <a:pt x="68" y="21"/>
                  </a:cubicBezTo>
                  <a:cubicBezTo>
                    <a:pt x="68" y="21"/>
                    <a:pt x="68" y="21"/>
                    <a:pt x="68" y="21"/>
                  </a:cubicBezTo>
                  <a:cubicBezTo>
                    <a:pt x="68" y="21"/>
                    <a:pt x="68" y="21"/>
                    <a:pt x="68" y="21"/>
                  </a:cubicBezTo>
                  <a:cubicBezTo>
                    <a:pt x="68" y="21"/>
                    <a:pt x="68" y="21"/>
                    <a:pt x="68" y="21"/>
                  </a:cubicBezTo>
                  <a:cubicBezTo>
                    <a:pt x="68" y="20"/>
                    <a:pt x="68" y="20"/>
                    <a:pt x="68" y="20"/>
                  </a:cubicBezTo>
                  <a:cubicBezTo>
                    <a:pt x="68"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7" y="20"/>
                  </a:cubicBezTo>
                  <a:cubicBezTo>
                    <a:pt x="67" y="20"/>
                    <a:pt x="67" y="20"/>
                    <a:pt x="66" y="20"/>
                  </a:cubicBezTo>
                  <a:cubicBezTo>
                    <a:pt x="66" y="20"/>
                    <a:pt x="66" y="20"/>
                    <a:pt x="66" y="20"/>
                  </a:cubicBezTo>
                  <a:cubicBezTo>
                    <a:pt x="66" y="20"/>
                    <a:pt x="66" y="20"/>
                    <a:pt x="66" y="20"/>
                  </a:cubicBezTo>
                  <a:cubicBezTo>
                    <a:pt x="66" y="20"/>
                    <a:pt x="66" y="20"/>
                    <a:pt x="66" y="20"/>
                  </a:cubicBezTo>
                  <a:cubicBezTo>
                    <a:pt x="66" y="19"/>
                    <a:pt x="66" y="19"/>
                    <a:pt x="66" y="19"/>
                  </a:cubicBezTo>
                  <a:cubicBezTo>
                    <a:pt x="66" y="19"/>
                    <a:pt x="66" y="19"/>
                    <a:pt x="65" y="19"/>
                  </a:cubicBezTo>
                  <a:cubicBezTo>
                    <a:pt x="65" y="19"/>
                    <a:pt x="65" y="19"/>
                    <a:pt x="65" y="19"/>
                  </a:cubicBezTo>
                  <a:cubicBezTo>
                    <a:pt x="65" y="19"/>
                    <a:pt x="65" y="19"/>
                    <a:pt x="64" y="19"/>
                  </a:cubicBezTo>
                  <a:cubicBezTo>
                    <a:pt x="64" y="19"/>
                    <a:pt x="64" y="19"/>
                    <a:pt x="64" y="19"/>
                  </a:cubicBezTo>
                  <a:cubicBezTo>
                    <a:pt x="64" y="19"/>
                    <a:pt x="64" y="19"/>
                    <a:pt x="64" y="19"/>
                  </a:cubicBezTo>
                  <a:cubicBezTo>
                    <a:pt x="64" y="19"/>
                    <a:pt x="64" y="19"/>
                    <a:pt x="64" y="19"/>
                  </a:cubicBezTo>
                  <a:cubicBezTo>
                    <a:pt x="64" y="19"/>
                    <a:pt x="64" y="19"/>
                    <a:pt x="64" y="19"/>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3" y="18"/>
                    <a:pt x="63" y="18"/>
                    <a:pt x="63" y="18"/>
                  </a:cubicBezTo>
                  <a:cubicBezTo>
                    <a:pt x="63" y="18"/>
                    <a:pt x="63" y="18"/>
                    <a:pt x="63" y="18"/>
                  </a:cubicBezTo>
                  <a:cubicBezTo>
                    <a:pt x="63" y="18"/>
                    <a:pt x="63" y="18"/>
                    <a:pt x="63" y="18"/>
                  </a:cubicBezTo>
                  <a:cubicBezTo>
                    <a:pt x="63" y="18"/>
                    <a:pt x="63" y="18"/>
                    <a:pt x="63" y="18"/>
                  </a:cubicBezTo>
                  <a:cubicBezTo>
                    <a:pt x="63" y="18"/>
                    <a:pt x="63" y="18"/>
                    <a:pt x="62" y="18"/>
                  </a:cubicBezTo>
                  <a:cubicBezTo>
                    <a:pt x="62" y="18"/>
                    <a:pt x="62" y="18"/>
                    <a:pt x="62" y="18"/>
                  </a:cubicBezTo>
                  <a:cubicBezTo>
                    <a:pt x="62" y="18"/>
                    <a:pt x="62" y="18"/>
                    <a:pt x="62" y="18"/>
                  </a:cubicBezTo>
                  <a:cubicBezTo>
                    <a:pt x="62" y="18"/>
                    <a:pt x="62" y="18"/>
                    <a:pt x="62" y="18"/>
                  </a:cubicBezTo>
                  <a:cubicBezTo>
                    <a:pt x="62" y="18"/>
                    <a:pt x="62" y="18"/>
                    <a:pt x="62" y="18"/>
                  </a:cubicBezTo>
                  <a:cubicBezTo>
                    <a:pt x="62" y="17"/>
                    <a:pt x="62" y="17"/>
                    <a:pt x="62" y="17"/>
                  </a:cubicBezTo>
                  <a:cubicBezTo>
                    <a:pt x="62" y="17"/>
                    <a:pt x="62" y="17"/>
                    <a:pt x="62" y="17"/>
                  </a:cubicBezTo>
                  <a:cubicBezTo>
                    <a:pt x="62" y="17"/>
                    <a:pt x="62" y="17"/>
                    <a:pt x="62" y="17"/>
                  </a:cubicBezTo>
                  <a:cubicBezTo>
                    <a:pt x="62" y="17"/>
                    <a:pt x="62" y="17"/>
                    <a:pt x="62" y="17"/>
                  </a:cubicBezTo>
                  <a:cubicBezTo>
                    <a:pt x="62" y="17"/>
                    <a:pt x="62" y="17"/>
                    <a:pt x="62"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1" y="17"/>
                  </a:cubicBezTo>
                  <a:cubicBezTo>
                    <a:pt x="61" y="17"/>
                    <a:pt x="61" y="17"/>
                    <a:pt x="60" y="17"/>
                  </a:cubicBezTo>
                  <a:cubicBezTo>
                    <a:pt x="60" y="17"/>
                    <a:pt x="60" y="17"/>
                    <a:pt x="60" y="17"/>
                  </a:cubicBezTo>
                  <a:cubicBezTo>
                    <a:pt x="60" y="17"/>
                    <a:pt x="60" y="17"/>
                    <a:pt x="60" y="17"/>
                  </a:cubicBezTo>
                  <a:cubicBezTo>
                    <a:pt x="60" y="17"/>
                    <a:pt x="60" y="17"/>
                    <a:pt x="60" y="17"/>
                  </a:cubicBezTo>
                  <a:cubicBezTo>
                    <a:pt x="60" y="17"/>
                    <a:pt x="59" y="17"/>
                    <a:pt x="59" y="17"/>
                  </a:cubicBezTo>
                  <a:cubicBezTo>
                    <a:pt x="59" y="16"/>
                    <a:pt x="59" y="16"/>
                    <a:pt x="59" y="16"/>
                  </a:cubicBezTo>
                  <a:cubicBezTo>
                    <a:pt x="59" y="16"/>
                    <a:pt x="59" y="16"/>
                    <a:pt x="59"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6" y="18"/>
                    <a:pt x="56" y="19"/>
                    <a:pt x="55" y="19"/>
                  </a:cubicBezTo>
                  <a:cubicBezTo>
                    <a:pt x="55" y="20"/>
                    <a:pt x="54" y="20"/>
                    <a:pt x="54" y="20"/>
                  </a:cubicBezTo>
                  <a:cubicBezTo>
                    <a:pt x="54" y="21"/>
                    <a:pt x="54" y="21"/>
                    <a:pt x="54" y="21"/>
                  </a:cubicBezTo>
                  <a:cubicBezTo>
                    <a:pt x="54" y="21"/>
                    <a:pt x="54" y="21"/>
                    <a:pt x="53" y="21"/>
                  </a:cubicBezTo>
                  <a:cubicBezTo>
                    <a:pt x="53" y="21"/>
                    <a:pt x="53" y="21"/>
                    <a:pt x="53" y="22"/>
                  </a:cubicBezTo>
                  <a:cubicBezTo>
                    <a:pt x="53" y="22"/>
                    <a:pt x="53" y="22"/>
                    <a:pt x="52" y="22"/>
                  </a:cubicBezTo>
                  <a:cubicBezTo>
                    <a:pt x="52" y="23"/>
                    <a:pt x="51" y="23"/>
                    <a:pt x="51" y="24"/>
                  </a:cubicBezTo>
                  <a:cubicBezTo>
                    <a:pt x="50" y="24"/>
                    <a:pt x="50" y="25"/>
                    <a:pt x="49" y="25"/>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7"/>
                    <a:pt x="48" y="27"/>
                  </a:cubicBezTo>
                  <a:cubicBezTo>
                    <a:pt x="48" y="27"/>
                    <a:pt x="48" y="27"/>
                    <a:pt x="48" y="27"/>
                  </a:cubicBezTo>
                  <a:cubicBezTo>
                    <a:pt x="48"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30"/>
                    <a:pt x="44"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9" y="32"/>
                    <a:pt x="39" y="32"/>
                  </a:cubicBezTo>
                  <a:cubicBezTo>
                    <a:pt x="39" y="32"/>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8" y="33"/>
                    <a:pt x="38" y="33"/>
                    <a:pt x="38" y="33"/>
                  </a:cubicBezTo>
                  <a:cubicBezTo>
                    <a:pt x="37" y="33"/>
                    <a:pt x="37" y="33"/>
                    <a:pt x="37" y="33"/>
                  </a:cubicBezTo>
                  <a:cubicBezTo>
                    <a:pt x="37" y="33"/>
                    <a:pt x="37" y="33"/>
                    <a:pt x="37" y="33"/>
                  </a:cubicBezTo>
                  <a:cubicBezTo>
                    <a:pt x="36" y="33"/>
                    <a:pt x="36" y="33"/>
                    <a:pt x="36" y="32"/>
                  </a:cubicBezTo>
                  <a:cubicBezTo>
                    <a:pt x="35" y="32"/>
                    <a:pt x="35" y="32"/>
                    <a:pt x="35" y="32"/>
                  </a:cubicBezTo>
                  <a:cubicBezTo>
                    <a:pt x="35" y="32"/>
                    <a:pt x="35" y="32"/>
                    <a:pt x="35" y="32"/>
                  </a:cubicBezTo>
                  <a:cubicBezTo>
                    <a:pt x="35" y="32"/>
                    <a:pt x="35" y="32"/>
                    <a:pt x="35" y="32"/>
                  </a:cubicBezTo>
                  <a:cubicBezTo>
                    <a:pt x="35" y="32"/>
                    <a:pt x="35" y="32"/>
                    <a:pt x="35" y="32"/>
                  </a:cubicBezTo>
                  <a:cubicBezTo>
                    <a:pt x="35" y="32"/>
                    <a:pt x="35" y="32"/>
                    <a:pt x="35" y="32"/>
                  </a:cubicBezTo>
                  <a:cubicBezTo>
                    <a:pt x="35" y="31"/>
                    <a:pt x="35" y="31"/>
                    <a:pt x="35" y="31"/>
                  </a:cubicBezTo>
                  <a:cubicBezTo>
                    <a:pt x="35" y="31"/>
                    <a:pt x="35" y="31"/>
                    <a:pt x="35" y="31"/>
                  </a:cubicBezTo>
                  <a:cubicBezTo>
                    <a:pt x="35" y="31"/>
                    <a:pt x="35" y="31"/>
                    <a:pt x="35" y="31"/>
                  </a:cubicBezTo>
                  <a:cubicBezTo>
                    <a:pt x="35" y="31"/>
                    <a:pt x="34" y="31"/>
                    <a:pt x="34" y="31"/>
                  </a:cubicBezTo>
                  <a:cubicBezTo>
                    <a:pt x="34" y="31"/>
                    <a:pt x="34" y="31"/>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29"/>
                    <a:pt x="34" y="29"/>
                    <a:pt x="34" y="29"/>
                  </a:cubicBezTo>
                  <a:cubicBezTo>
                    <a:pt x="34" y="29"/>
                    <a:pt x="34" y="29"/>
                    <a:pt x="34" y="29"/>
                  </a:cubicBezTo>
                  <a:cubicBezTo>
                    <a:pt x="34" y="29"/>
                    <a:pt x="34" y="29"/>
                    <a:pt x="34" y="29"/>
                  </a:cubicBezTo>
                  <a:cubicBezTo>
                    <a:pt x="33" y="29"/>
                    <a:pt x="33" y="29"/>
                    <a:pt x="33" y="29"/>
                  </a:cubicBezTo>
                  <a:cubicBezTo>
                    <a:pt x="33" y="29"/>
                    <a:pt x="33" y="29"/>
                    <a:pt x="33" y="29"/>
                  </a:cubicBezTo>
                  <a:cubicBezTo>
                    <a:pt x="33" y="29"/>
                    <a:pt x="33" y="29"/>
                    <a:pt x="33" y="29"/>
                  </a:cubicBezTo>
                  <a:cubicBezTo>
                    <a:pt x="33" y="29"/>
                    <a:pt x="33" y="29"/>
                    <a:pt x="33" y="29"/>
                  </a:cubicBezTo>
                  <a:cubicBezTo>
                    <a:pt x="33" y="29"/>
                    <a:pt x="33" y="29"/>
                    <a:pt x="33" y="29"/>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8"/>
                    <a:pt x="33" y="28"/>
                  </a:cubicBezTo>
                  <a:cubicBezTo>
                    <a:pt x="33" y="28"/>
                    <a:pt x="33" y="27"/>
                    <a:pt x="33" y="27"/>
                  </a:cubicBezTo>
                  <a:cubicBezTo>
                    <a:pt x="33" y="27"/>
                    <a:pt x="33" y="27"/>
                    <a:pt x="32" y="27"/>
                  </a:cubicBezTo>
                  <a:cubicBezTo>
                    <a:pt x="32" y="27"/>
                    <a:pt x="32" y="27"/>
                    <a:pt x="32" y="27"/>
                  </a:cubicBezTo>
                  <a:cubicBezTo>
                    <a:pt x="32" y="27"/>
                    <a:pt x="32" y="27"/>
                    <a:pt x="32" y="27"/>
                  </a:cubicBezTo>
                  <a:cubicBezTo>
                    <a:pt x="32" y="27"/>
                    <a:pt x="32" y="27"/>
                    <a:pt x="32" y="27"/>
                  </a:cubicBezTo>
                  <a:cubicBezTo>
                    <a:pt x="32" y="27"/>
                    <a:pt x="32" y="27"/>
                    <a:pt x="32" y="27"/>
                  </a:cubicBezTo>
                  <a:cubicBezTo>
                    <a:pt x="32" y="27"/>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2" y="26"/>
                    <a:pt x="31" y="26"/>
                  </a:cubicBezTo>
                  <a:cubicBezTo>
                    <a:pt x="31" y="26"/>
                    <a:pt x="31" y="26"/>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5"/>
                  </a:cubicBezTo>
                  <a:cubicBezTo>
                    <a:pt x="31" y="25"/>
                    <a:pt x="31" y="25"/>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4"/>
                    <a:pt x="31" y="24"/>
                  </a:cubicBezTo>
                  <a:cubicBezTo>
                    <a:pt x="31" y="24"/>
                    <a:pt x="31" y="23"/>
                    <a:pt x="31" y="23"/>
                  </a:cubicBezTo>
                  <a:cubicBezTo>
                    <a:pt x="31" y="23"/>
                    <a:pt x="31" y="23"/>
                    <a:pt x="31" y="23"/>
                  </a:cubicBezTo>
                  <a:cubicBezTo>
                    <a:pt x="31" y="23"/>
                    <a:pt x="31" y="23"/>
                    <a:pt x="31" y="23"/>
                  </a:cubicBezTo>
                  <a:cubicBezTo>
                    <a:pt x="31" y="23"/>
                    <a:pt x="31" y="23"/>
                    <a:pt x="30" y="23"/>
                  </a:cubicBezTo>
                  <a:cubicBezTo>
                    <a:pt x="30" y="23"/>
                    <a:pt x="30" y="23"/>
                    <a:pt x="30" y="23"/>
                  </a:cubicBezTo>
                  <a:cubicBezTo>
                    <a:pt x="30" y="23"/>
                    <a:pt x="30" y="23"/>
                    <a:pt x="30" y="23"/>
                  </a:cubicBezTo>
                  <a:cubicBezTo>
                    <a:pt x="30" y="23"/>
                    <a:pt x="30" y="22"/>
                    <a:pt x="30" y="22"/>
                  </a:cubicBezTo>
                  <a:cubicBezTo>
                    <a:pt x="30" y="21"/>
                    <a:pt x="30" y="20"/>
                    <a:pt x="30" y="19"/>
                  </a:cubicBezTo>
                  <a:cubicBezTo>
                    <a:pt x="30" y="17"/>
                    <a:pt x="30" y="14"/>
                    <a:pt x="30" y="12"/>
                  </a:cubicBezTo>
                  <a:cubicBezTo>
                    <a:pt x="31" y="11"/>
                    <a:pt x="31" y="10"/>
                    <a:pt x="31" y="8"/>
                  </a:cubicBezTo>
                  <a:cubicBezTo>
                    <a:pt x="31" y="8"/>
                    <a:pt x="31" y="6"/>
                    <a:pt x="31" y="6"/>
                  </a:cubicBezTo>
                  <a:cubicBezTo>
                    <a:pt x="31" y="5"/>
                    <a:pt x="31" y="5"/>
                    <a:pt x="31" y="5"/>
                  </a:cubicBezTo>
                  <a:cubicBezTo>
                    <a:pt x="31" y="4"/>
                    <a:pt x="31" y="2"/>
                    <a:pt x="31" y="2"/>
                  </a:cubicBezTo>
                  <a:cubicBezTo>
                    <a:pt x="31" y="2"/>
                    <a:pt x="31" y="2"/>
                    <a:pt x="31" y="2"/>
                  </a:cubicBezTo>
                  <a:cubicBezTo>
                    <a:pt x="31" y="2"/>
                    <a:pt x="31" y="2"/>
                    <a:pt x="31" y="2"/>
                  </a:cubicBezTo>
                  <a:cubicBezTo>
                    <a:pt x="31" y="2"/>
                    <a:pt x="30" y="2"/>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0"/>
                  </a:cubicBezTo>
                  <a:cubicBezTo>
                    <a:pt x="29" y="0"/>
                    <a:pt x="29" y="0"/>
                    <a:pt x="29" y="0"/>
                  </a:cubicBezTo>
                  <a:cubicBezTo>
                    <a:pt x="29" y="0"/>
                    <a:pt x="29" y="0"/>
                    <a:pt x="29" y="0"/>
                  </a:cubicBezTo>
                  <a:cubicBezTo>
                    <a:pt x="29" y="0"/>
                    <a:pt x="29" y="0"/>
                    <a:pt x="29" y="0"/>
                  </a:cubicBezTo>
                  <a:cubicBezTo>
                    <a:pt x="29" y="0"/>
                    <a:pt x="29" y="0"/>
                    <a:pt x="29" y="0"/>
                  </a:cubicBezTo>
                  <a:cubicBezTo>
                    <a:pt x="28" y="0"/>
                    <a:pt x="27" y="0"/>
                    <a:pt x="26" y="0"/>
                  </a:cubicBezTo>
                  <a:cubicBezTo>
                    <a:pt x="26" y="0"/>
                    <a:pt x="26" y="0"/>
                    <a:pt x="26" y="0"/>
                  </a:cubicBezTo>
                  <a:cubicBezTo>
                    <a:pt x="26" y="0"/>
                    <a:pt x="25" y="0"/>
                    <a:pt x="25" y="0"/>
                  </a:cubicBezTo>
                  <a:cubicBezTo>
                    <a:pt x="25" y="0"/>
                    <a:pt x="25" y="0"/>
                    <a:pt x="25" y="0"/>
                  </a:cubicBezTo>
                  <a:cubicBezTo>
                    <a:pt x="25" y="0"/>
                    <a:pt x="25" y="0"/>
                    <a:pt x="24" y="0"/>
                  </a:cubicBezTo>
                  <a:cubicBezTo>
                    <a:pt x="24" y="0"/>
                    <a:pt x="24" y="0"/>
                    <a:pt x="24" y="0"/>
                  </a:cubicBezTo>
                  <a:cubicBezTo>
                    <a:pt x="24" y="0"/>
                    <a:pt x="24" y="0"/>
                    <a:pt x="24" y="0"/>
                  </a:cubicBezTo>
                  <a:cubicBezTo>
                    <a:pt x="23" y="0"/>
                    <a:pt x="23" y="0"/>
                    <a:pt x="22" y="0"/>
                  </a:cubicBezTo>
                  <a:cubicBezTo>
                    <a:pt x="22" y="0"/>
                    <a:pt x="22" y="0"/>
                    <a:pt x="22" y="0"/>
                  </a:cubicBezTo>
                  <a:cubicBezTo>
                    <a:pt x="22" y="0"/>
                    <a:pt x="22" y="0"/>
                    <a:pt x="21" y="0"/>
                  </a:cubicBezTo>
                  <a:cubicBezTo>
                    <a:pt x="21" y="0"/>
                    <a:pt x="20" y="0"/>
                    <a:pt x="20" y="0"/>
                  </a:cubicBezTo>
                  <a:cubicBezTo>
                    <a:pt x="20" y="0"/>
                    <a:pt x="20" y="0"/>
                    <a:pt x="20" y="0"/>
                  </a:cubicBezTo>
                  <a:cubicBezTo>
                    <a:pt x="19" y="0"/>
                    <a:pt x="19" y="0"/>
                    <a:pt x="19" y="0"/>
                  </a:cubicBezTo>
                  <a:cubicBezTo>
                    <a:pt x="18" y="0"/>
                    <a:pt x="18" y="0"/>
                    <a:pt x="18" y="0"/>
                  </a:cubicBezTo>
                  <a:cubicBezTo>
                    <a:pt x="18" y="0"/>
                    <a:pt x="18" y="0"/>
                    <a:pt x="18" y="0"/>
                  </a:cubicBezTo>
                  <a:cubicBezTo>
                    <a:pt x="18" y="0"/>
                    <a:pt x="18" y="0"/>
                    <a:pt x="18" y="0"/>
                  </a:cubicBezTo>
                  <a:cubicBezTo>
                    <a:pt x="18" y="0"/>
                    <a:pt x="18" y="0"/>
                    <a:pt x="18" y="0"/>
                  </a:cubicBezTo>
                  <a:cubicBezTo>
                    <a:pt x="18"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1"/>
                  </a:cubicBezTo>
                  <a:cubicBezTo>
                    <a:pt x="17" y="1"/>
                    <a:pt x="17" y="1"/>
                    <a:pt x="17" y="2"/>
                  </a:cubicBezTo>
                  <a:cubicBezTo>
                    <a:pt x="17" y="2"/>
                    <a:pt x="17" y="2"/>
                    <a:pt x="17" y="2"/>
                  </a:cubicBezTo>
                  <a:cubicBezTo>
                    <a:pt x="17" y="2"/>
                    <a:pt x="17" y="3"/>
                    <a:pt x="17" y="3"/>
                  </a:cubicBezTo>
                  <a:cubicBezTo>
                    <a:pt x="17" y="5"/>
                    <a:pt x="17" y="6"/>
                    <a:pt x="17" y="7"/>
                  </a:cubicBezTo>
                  <a:cubicBezTo>
                    <a:pt x="17" y="11"/>
                    <a:pt x="17" y="16"/>
                    <a:pt x="17" y="20"/>
                  </a:cubicBezTo>
                  <a:cubicBezTo>
                    <a:pt x="17" y="30"/>
                    <a:pt x="17" y="39"/>
                    <a:pt x="17" y="49"/>
                  </a:cubicBezTo>
                  <a:cubicBezTo>
                    <a:pt x="17" y="49"/>
                    <a:pt x="17" y="50"/>
                    <a:pt x="17" y="51"/>
                  </a:cubicBezTo>
                  <a:cubicBezTo>
                    <a:pt x="17" y="52"/>
                    <a:pt x="17" y="53"/>
                    <a:pt x="17" y="55"/>
                  </a:cubicBezTo>
                  <a:cubicBezTo>
                    <a:pt x="17" y="58"/>
                    <a:pt x="17" y="62"/>
                    <a:pt x="17" y="66"/>
                  </a:cubicBezTo>
                  <a:cubicBezTo>
                    <a:pt x="17" y="69"/>
                    <a:pt x="17" y="72"/>
                    <a:pt x="17" y="75"/>
                  </a:cubicBezTo>
                  <a:cubicBezTo>
                    <a:pt x="17" y="76"/>
                    <a:pt x="17" y="78"/>
                    <a:pt x="17" y="79"/>
                  </a:cubicBezTo>
                  <a:cubicBezTo>
                    <a:pt x="17" y="79"/>
                    <a:pt x="16" y="79"/>
                    <a:pt x="16" y="79"/>
                  </a:cubicBezTo>
                  <a:cubicBezTo>
                    <a:pt x="16" y="80"/>
                    <a:pt x="16" y="80"/>
                    <a:pt x="16" y="81"/>
                  </a:cubicBezTo>
                  <a:cubicBezTo>
                    <a:pt x="16" y="81"/>
                    <a:pt x="16" y="81"/>
                    <a:pt x="16" y="81"/>
                  </a:cubicBezTo>
                  <a:cubicBezTo>
                    <a:pt x="16" y="82"/>
                    <a:pt x="16" y="82"/>
                    <a:pt x="16" y="83"/>
                  </a:cubicBezTo>
                  <a:cubicBezTo>
                    <a:pt x="16" y="83"/>
                    <a:pt x="16" y="83"/>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5" y="84"/>
                  </a:cubicBezTo>
                  <a:cubicBezTo>
                    <a:pt x="15" y="84"/>
                    <a:pt x="15" y="84"/>
                    <a:pt x="15" y="84"/>
                  </a:cubicBezTo>
                  <a:cubicBezTo>
                    <a:pt x="15" y="84"/>
                    <a:pt x="15" y="84"/>
                    <a:pt x="15" y="84"/>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5" y="85"/>
                    <a:pt x="15" y="85"/>
                  </a:cubicBezTo>
                  <a:cubicBezTo>
                    <a:pt x="15"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3" y="85"/>
                    <a:pt x="13" y="85"/>
                    <a:pt x="13" y="85"/>
                  </a:cubicBezTo>
                  <a:cubicBezTo>
                    <a:pt x="13" y="85"/>
                    <a:pt x="13" y="85"/>
                    <a:pt x="13" y="85"/>
                  </a:cubicBezTo>
                  <a:cubicBezTo>
                    <a:pt x="12" y="85"/>
                    <a:pt x="11" y="85"/>
                    <a:pt x="10" y="85"/>
                  </a:cubicBezTo>
                  <a:cubicBezTo>
                    <a:pt x="10" y="85"/>
                    <a:pt x="10" y="85"/>
                    <a:pt x="10" y="85"/>
                  </a:cubicBezTo>
                  <a:cubicBezTo>
                    <a:pt x="10" y="85"/>
                    <a:pt x="10" y="85"/>
                    <a:pt x="10" y="85"/>
                  </a:cubicBezTo>
                  <a:cubicBezTo>
                    <a:pt x="10" y="85"/>
                    <a:pt x="10" y="85"/>
                    <a:pt x="10" y="85"/>
                  </a:cubicBezTo>
                  <a:cubicBezTo>
                    <a:pt x="9" y="85"/>
                    <a:pt x="9" y="85"/>
                    <a:pt x="8" y="85"/>
                  </a:cubicBezTo>
                  <a:cubicBezTo>
                    <a:pt x="8" y="85"/>
                    <a:pt x="7" y="85"/>
                    <a:pt x="6" y="85"/>
                  </a:cubicBezTo>
                  <a:cubicBezTo>
                    <a:pt x="6" y="85"/>
                    <a:pt x="6" y="85"/>
                    <a:pt x="6" y="85"/>
                  </a:cubicBezTo>
                  <a:cubicBezTo>
                    <a:pt x="5" y="85"/>
                    <a:pt x="4" y="85"/>
                    <a:pt x="4" y="85"/>
                  </a:cubicBezTo>
                  <a:cubicBezTo>
                    <a:pt x="4" y="85"/>
                    <a:pt x="4" y="85"/>
                    <a:pt x="4" y="85"/>
                  </a:cubicBezTo>
                  <a:cubicBezTo>
                    <a:pt x="3" y="84"/>
                    <a:pt x="1" y="84"/>
                    <a:pt x="1" y="85"/>
                  </a:cubicBezTo>
                  <a:cubicBezTo>
                    <a:pt x="0" y="85"/>
                    <a:pt x="0" y="85"/>
                    <a:pt x="0" y="85"/>
                  </a:cubicBezTo>
                  <a:cubicBezTo>
                    <a:pt x="0" y="85"/>
                    <a:pt x="0" y="85"/>
                    <a:pt x="0" y="86"/>
                  </a:cubicBezTo>
                  <a:cubicBezTo>
                    <a:pt x="0" y="86"/>
                    <a:pt x="0" y="87"/>
                    <a:pt x="0" y="87"/>
                  </a:cubicBezTo>
                  <a:cubicBezTo>
                    <a:pt x="0" y="87"/>
                    <a:pt x="0" y="87"/>
                    <a:pt x="0" y="87"/>
                  </a:cubicBezTo>
                  <a:cubicBezTo>
                    <a:pt x="0" y="87"/>
                    <a:pt x="0" y="87"/>
                    <a:pt x="0" y="87"/>
                  </a:cubicBezTo>
                  <a:cubicBezTo>
                    <a:pt x="0" y="88"/>
                    <a:pt x="1" y="88"/>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89"/>
                    <a:pt x="1" y="89"/>
                  </a:cubicBezTo>
                  <a:cubicBezTo>
                    <a:pt x="1" y="89"/>
                    <a:pt x="1" y="90"/>
                    <a:pt x="1" y="90"/>
                  </a:cubicBezTo>
                  <a:cubicBezTo>
                    <a:pt x="1" y="90"/>
                    <a:pt x="1" y="90"/>
                    <a:pt x="1" y="90"/>
                  </a:cubicBezTo>
                  <a:cubicBezTo>
                    <a:pt x="1" y="90"/>
                    <a:pt x="1" y="90"/>
                    <a:pt x="1" y="90"/>
                  </a:cubicBezTo>
                  <a:cubicBezTo>
                    <a:pt x="1" y="90"/>
                    <a:pt x="1" y="90"/>
                    <a:pt x="1" y="90"/>
                  </a:cubicBezTo>
                  <a:cubicBezTo>
                    <a:pt x="1" y="90"/>
                    <a:pt x="1" y="90"/>
                    <a:pt x="1" y="90"/>
                  </a:cubicBezTo>
                  <a:cubicBezTo>
                    <a:pt x="2" y="90"/>
                    <a:pt x="2" y="90"/>
                    <a:pt x="2" y="90"/>
                  </a:cubicBezTo>
                  <a:cubicBezTo>
                    <a:pt x="2" y="90"/>
                    <a:pt x="2" y="90"/>
                    <a:pt x="2" y="90"/>
                  </a:cubicBezTo>
                  <a:cubicBezTo>
                    <a:pt x="2" y="90"/>
                    <a:pt x="2" y="90"/>
                    <a:pt x="2" y="90"/>
                  </a:cubicBezTo>
                  <a:cubicBezTo>
                    <a:pt x="2" y="90"/>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1"/>
                    <a:pt x="2" y="91"/>
                  </a:cubicBezTo>
                  <a:cubicBezTo>
                    <a:pt x="2" y="91"/>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2" y="92"/>
                    <a:pt x="2" y="92"/>
                  </a:cubicBezTo>
                  <a:cubicBezTo>
                    <a:pt x="2" y="92"/>
                    <a:pt x="3" y="92"/>
                    <a:pt x="3" y="92"/>
                  </a:cubicBezTo>
                  <a:cubicBezTo>
                    <a:pt x="3" y="92"/>
                    <a:pt x="3" y="92"/>
                    <a:pt x="3" y="92"/>
                  </a:cubicBezTo>
                  <a:cubicBezTo>
                    <a:pt x="3" y="92"/>
                    <a:pt x="3" y="92"/>
                    <a:pt x="3" y="92"/>
                  </a:cubicBezTo>
                  <a:cubicBezTo>
                    <a:pt x="3" y="92"/>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3"/>
                    <a:pt x="3" y="93"/>
                    <a:pt x="3" y="93"/>
                  </a:cubicBezTo>
                  <a:cubicBezTo>
                    <a:pt x="3" y="94"/>
                    <a:pt x="3" y="94"/>
                    <a:pt x="3" y="94"/>
                  </a:cubicBezTo>
                  <a:cubicBezTo>
                    <a:pt x="3" y="94"/>
                    <a:pt x="3" y="94"/>
                    <a:pt x="3" y="94"/>
                  </a:cubicBezTo>
                  <a:cubicBezTo>
                    <a:pt x="3" y="94"/>
                    <a:pt x="3" y="94"/>
                    <a:pt x="3" y="94"/>
                  </a:cubicBezTo>
                  <a:cubicBezTo>
                    <a:pt x="4" y="94"/>
                    <a:pt x="4" y="94"/>
                    <a:pt x="4" y="94"/>
                  </a:cubicBezTo>
                  <a:cubicBezTo>
                    <a:pt x="4" y="94"/>
                    <a:pt x="4" y="94"/>
                    <a:pt x="4" y="94"/>
                  </a:cubicBezTo>
                  <a:cubicBezTo>
                    <a:pt x="4" y="94"/>
                    <a:pt x="4" y="95"/>
                    <a:pt x="4" y="95"/>
                  </a:cubicBezTo>
                  <a:cubicBezTo>
                    <a:pt x="4" y="95"/>
                    <a:pt x="4" y="95"/>
                    <a:pt x="4" y="95"/>
                  </a:cubicBezTo>
                  <a:cubicBezTo>
                    <a:pt x="4" y="95"/>
                    <a:pt x="4" y="95"/>
                    <a:pt x="4" y="95"/>
                  </a:cubicBezTo>
                  <a:cubicBezTo>
                    <a:pt x="4" y="95"/>
                    <a:pt x="4" y="95"/>
                    <a:pt x="4" y="95"/>
                  </a:cubicBezTo>
                  <a:cubicBezTo>
                    <a:pt x="4" y="95"/>
                    <a:pt x="4" y="95"/>
                    <a:pt x="4" y="95"/>
                  </a:cubicBezTo>
                  <a:cubicBezTo>
                    <a:pt x="5" y="95"/>
                    <a:pt x="5" y="95"/>
                    <a:pt x="5" y="95"/>
                  </a:cubicBezTo>
                  <a:cubicBezTo>
                    <a:pt x="5" y="95"/>
                    <a:pt x="5" y="95"/>
                    <a:pt x="5" y="95"/>
                  </a:cubicBezTo>
                  <a:cubicBezTo>
                    <a:pt x="5" y="95"/>
                    <a:pt x="5" y="95"/>
                    <a:pt x="6" y="96"/>
                  </a:cubicBezTo>
                  <a:cubicBezTo>
                    <a:pt x="6" y="96"/>
                    <a:pt x="6" y="96"/>
                    <a:pt x="6" y="96"/>
                  </a:cubicBezTo>
                  <a:cubicBezTo>
                    <a:pt x="6" y="96"/>
                    <a:pt x="7" y="96"/>
                    <a:pt x="7" y="96"/>
                  </a:cubicBezTo>
                  <a:cubicBezTo>
                    <a:pt x="8" y="96"/>
                    <a:pt x="9" y="96"/>
                    <a:pt x="9" y="96"/>
                  </a:cubicBezTo>
                  <a:cubicBezTo>
                    <a:pt x="10" y="96"/>
                    <a:pt x="10" y="96"/>
                    <a:pt x="11" y="96"/>
                  </a:cubicBezTo>
                  <a:cubicBezTo>
                    <a:pt x="11" y="96"/>
                    <a:pt x="12" y="96"/>
                    <a:pt x="12" y="96"/>
                  </a:cubicBezTo>
                  <a:cubicBezTo>
                    <a:pt x="13" y="96"/>
                    <a:pt x="14" y="96"/>
                    <a:pt x="15" y="96"/>
                  </a:cubicBezTo>
                  <a:cubicBezTo>
                    <a:pt x="16" y="96"/>
                    <a:pt x="17" y="96"/>
                    <a:pt x="18" y="96"/>
                  </a:cubicBezTo>
                  <a:cubicBezTo>
                    <a:pt x="18" y="96"/>
                    <a:pt x="18" y="96"/>
                    <a:pt x="19" y="96"/>
                  </a:cubicBezTo>
                  <a:cubicBezTo>
                    <a:pt x="19" y="96"/>
                    <a:pt x="20" y="96"/>
                    <a:pt x="20" y="96"/>
                  </a:cubicBezTo>
                  <a:cubicBezTo>
                    <a:pt x="20" y="96"/>
                    <a:pt x="21" y="96"/>
                    <a:pt x="21" y="96"/>
                  </a:cubicBezTo>
                  <a:cubicBezTo>
                    <a:pt x="21" y="96"/>
                    <a:pt x="21" y="95"/>
                    <a:pt x="21" y="95"/>
                  </a:cubicBezTo>
                  <a:cubicBezTo>
                    <a:pt x="21" y="95"/>
                    <a:pt x="21"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2" y="95"/>
                    <a:pt x="22" y="95"/>
                  </a:cubicBezTo>
                  <a:cubicBezTo>
                    <a:pt x="22" y="95"/>
                    <a:pt x="23" y="95"/>
                    <a:pt x="23" y="95"/>
                  </a:cubicBezTo>
                  <a:cubicBezTo>
                    <a:pt x="23" y="95"/>
                    <a:pt x="23" y="95"/>
                    <a:pt x="23" y="95"/>
                  </a:cubicBezTo>
                  <a:cubicBezTo>
                    <a:pt x="23" y="95"/>
                    <a:pt x="23" y="95"/>
                    <a:pt x="24" y="95"/>
                  </a:cubicBezTo>
                  <a:cubicBezTo>
                    <a:pt x="25" y="94"/>
                    <a:pt x="26" y="94"/>
                    <a:pt x="28" y="93"/>
                  </a:cubicBezTo>
                  <a:cubicBezTo>
                    <a:pt x="28" y="93"/>
                    <a:pt x="28" y="93"/>
                    <a:pt x="28" y="93"/>
                  </a:cubicBezTo>
                  <a:cubicBezTo>
                    <a:pt x="28" y="93"/>
                    <a:pt x="28" y="92"/>
                    <a:pt x="28" y="92"/>
                  </a:cubicBezTo>
                  <a:cubicBezTo>
                    <a:pt x="28" y="92"/>
                    <a:pt x="28" y="92"/>
                    <a:pt x="28" y="92"/>
                  </a:cubicBezTo>
                  <a:cubicBezTo>
                    <a:pt x="28" y="92"/>
                    <a:pt x="29" y="92"/>
                    <a:pt x="29" y="92"/>
                  </a:cubicBezTo>
                  <a:cubicBezTo>
                    <a:pt x="29" y="92"/>
                    <a:pt x="29" y="92"/>
                    <a:pt x="29" y="92"/>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29" y="91"/>
                    <a:pt x="29" y="91"/>
                  </a:cubicBezTo>
                  <a:cubicBezTo>
                    <a:pt x="29" y="91"/>
                    <a:pt x="30" y="91"/>
                    <a:pt x="30" y="91"/>
                  </a:cubicBezTo>
                  <a:cubicBezTo>
                    <a:pt x="30" y="90"/>
                    <a:pt x="30" y="90"/>
                    <a:pt x="30" y="90"/>
                  </a:cubicBezTo>
                  <a:cubicBezTo>
                    <a:pt x="30" y="90"/>
                    <a:pt x="30" y="90"/>
                    <a:pt x="30" y="90"/>
                  </a:cubicBezTo>
                  <a:cubicBezTo>
                    <a:pt x="30" y="90"/>
                    <a:pt x="30" y="90"/>
                    <a:pt x="30" y="90"/>
                  </a:cubicBezTo>
                  <a:cubicBezTo>
                    <a:pt x="30" y="90"/>
                    <a:pt x="30" y="90"/>
                    <a:pt x="30" y="90"/>
                  </a:cubicBezTo>
                  <a:cubicBezTo>
                    <a:pt x="30" y="89"/>
                    <a:pt x="30" y="88"/>
                    <a:pt x="31" y="87"/>
                  </a:cubicBezTo>
                  <a:cubicBezTo>
                    <a:pt x="31" y="87"/>
                    <a:pt x="31" y="86"/>
                    <a:pt x="31" y="85"/>
                  </a:cubicBezTo>
                  <a:cubicBezTo>
                    <a:pt x="31" y="85"/>
                    <a:pt x="31" y="84"/>
                    <a:pt x="31" y="83"/>
                  </a:cubicBezTo>
                  <a:cubicBezTo>
                    <a:pt x="31" y="81"/>
                    <a:pt x="31" y="80"/>
                    <a:pt x="31" y="78"/>
                  </a:cubicBezTo>
                  <a:cubicBezTo>
                    <a:pt x="31" y="77"/>
                    <a:pt x="31" y="76"/>
                    <a:pt x="31" y="75"/>
                  </a:cubicBezTo>
                  <a:cubicBezTo>
                    <a:pt x="31" y="74"/>
                    <a:pt x="31" y="73"/>
                    <a:pt x="31" y="73"/>
                  </a:cubicBezTo>
                  <a:cubicBezTo>
                    <a:pt x="31" y="70"/>
                    <a:pt x="31" y="67"/>
                    <a:pt x="30" y="64"/>
                  </a:cubicBezTo>
                  <a:cubicBezTo>
                    <a:pt x="30" y="62"/>
                    <a:pt x="30" y="60"/>
                    <a:pt x="30" y="57"/>
                  </a:cubicBezTo>
                  <a:cubicBezTo>
                    <a:pt x="30" y="57"/>
                    <a:pt x="30" y="57"/>
                    <a:pt x="30" y="57"/>
                  </a:cubicBezTo>
                  <a:cubicBezTo>
                    <a:pt x="30" y="56"/>
                    <a:pt x="30" y="55"/>
                    <a:pt x="30" y="53"/>
                  </a:cubicBezTo>
                  <a:cubicBezTo>
                    <a:pt x="30" y="51"/>
                    <a:pt x="30" y="48"/>
                    <a:pt x="30" y="45"/>
                  </a:cubicBezTo>
                  <a:cubicBezTo>
                    <a:pt x="31" y="45"/>
                    <a:pt x="31" y="45"/>
                    <a:pt x="31" y="45"/>
                  </a:cubicBezTo>
                  <a:cubicBezTo>
                    <a:pt x="31" y="45"/>
                    <a:pt x="31" y="45"/>
                    <a:pt x="31" y="45"/>
                  </a:cubicBezTo>
                  <a:cubicBezTo>
                    <a:pt x="31" y="45"/>
                    <a:pt x="31" y="46"/>
                    <a:pt x="31" y="46"/>
                  </a:cubicBezTo>
                  <a:cubicBezTo>
                    <a:pt x="31" y="46"/>
                    <a:pt x="31" y="46"/>
                    <a:pt x="31"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6"/>
                  </a:cubicBezTo>
                  <a:cubicBezTo>
                    <a:pt x="32" y="46"/>
                    <a:pt x="32" y="46"/>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4" y="48"/>
                  </a:cubicBezTo>
                  <a:cubicBezTo>
                    <a:pt x="34" y="48"/>
                    <a:pt x="34" y="48"/>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49"/>
                    <a:pt x="34" y="49"/>
                  </a:cubicBezTo>
                  <a:cubicBezTo>
                    <a:pt x="34" y="49"/>
                    <a:pt x="34" y="50"/>
                    <a:pt x="34" y="50"/>
                  </a:cubicBezTo>
                  <a:cubicBezTo>
                    <a:pt x="34" y="50"/>
                    <a:pt x="34" y="50"/>
                    <a:pt x="34" y="50"/>
                  </a:cubicBezTo>
                  <a:cubicBezTo>
                    <a:pt x="34" y="50"/>
                    <a:pt x="35" y="50"/>
                    <a:pt x="35" y="50"/>
                  </a:cubicBezTo>
                  <a:cubicBezTo>
                    <a:pt x="35" y="50"/>
                    <a:pt x="35" y="50"/>
                    <a:pt x="35" y="50"/>
                  </a:cubicBezTo>
                  <a:cubicBezTo>
                    <a:pt x="35" y="50"/>
                    <a:pt x="35" y="50"/>
                    <a:pt x="35" y="50"/>
                  </a:cubicBezTo>
                  <a:cubicBezTo>
                    <a:pt x="35" y="50"/>
                    <a:pt x="35" y="51"/>
                    <a:pt x="35" y="51"/>
                  </a:cubicBezTo>
                  <a:cubicBezTo>
                    <a:pt x="35" y="51"/>
                    <a:pt x="35" y="51"/>
                    <a:pt x="35" y="51"/>
                  </a:cubicBezTo>
                  <a:cubicBezTo>
                    <a:pt x="35" y="51"/>
                    <a:pt x="35" y="51"/>
                    <a:pt x="35" y="51"/>
                  </a:cubicBezTo>
                  <a:cubicBezTo>
                    <a:pt x="35" y="51"/>
                    <a:pt x="36" y="51"/>
                    <a:pt x="36" y="51"/>
                  </a:cubicBezTo>
                  <a:cubicBezTo>
                    <a:pt x="36" y="51"/>
                    <a:pt x="36" y="51"/>
                    <a:pt x="36" y="51"/>
                  </a:cubicBezTo>
                  <a:cubicBezTo>
                    <a:pt x="36" y="51"/>
                    <a:pt x="36" y="51"/>
                    <a:pt x="36" y="51"/>
                  </a:cubicBezTo>
                  <a:cubicBezTo>
                    <a:pt x="36" y="51"/>
                    <a:pt x="36" y="52"/>
                    <a:pt x="36" y="52"/>
                  </a:cubicBezTo>
                  <a:cubicBezTo>
                    <a:pt x="36" y="52"/>
                    <a:pt x="36" y="52"/>
                    <a:pt x="36" y="52"/>
                  </a:cubicBezTo>
                  <a:cubicBezTo>
                    <a:pt x="36" y="52"/>
                    <a:pt x="36" y="52"/>
                    <a:pt x="36" y="52"/>
                  </a:cubicBezTo>
                  <a:cubicBezTo>
                    <a:pt x="36" y="52"/>
                    <a:pt x="36" y="52"/>
                    <a:pt x="36" y="52"/>
                  </a:cubicBezTo>
                  <a:cubicBezTo>
                    <a:pt x="36" y="52"/>
                    <a:pt x="36" y="52"/>
                    <a:pt x="36" y="52"/>
                  </a:cubicBezTo>
                  <a:cubicBezTo>
                    <a:pt x="36" y="52"/>
                    <a:pt x="37" y="52"/>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3"/>
                  </a:cubicBezTo>
                  <a:cubicBezTo>
                    <a:pt x="37" y="53"/>
                    <a:pt x="37" y="53"/>
                    <a:pt x="37" y="54"/>
                  </a:cubicBezTo>
                  <a:cubicBezTo>
                    <a:pt x="37" y="54"/>
                    <a:pt x="38" y="54"/>
                    <a:pt x="38" y="54"/>
                  </a:cubicBezTo>
                  <a:cubicBezTo>
                    <a:pt x="38" y="54"/>
                    <a:pt x="38" y="54"/>
                    <a:pt x="38" y="54"/>
                  </a:cubicBezTo>
                  <a:cubicBezTo>
                    <a:pt x="38" y="54"/>
                    <a:pt x="38" y="54"/>
                    <a:pt x="38" y="54"/>
                  </a:cubicBezTo>
                  <a:cubicBezTo>
                    <a:pt x="38" y="54"/>
                    <a:pt x="38" y="54"/>
                    <a:pt x="38" y="54"/>
                  </a:cubicBezTo>
                  <a:cubicBezTo>
                    <a:pt x="38" y="54"/>
                    <a:pt x="38" y="55"/>
                    <a:pt x="38" y="55"/>
                  </a:cubicBezTo>
                  <a:cubicBezTo>
                    <a:pt x="38" y="55"/>
                    <a:pt x="38" y="55"/>
                    <a:pt x="38" y="55"/>
                  </a:cubicBezTo>
                  <a:cubicBezTo>
                    <a:pt x="39" y="55"/>
                    <a:pt x="39" y="55"/>
                    <a:pt x="39" y="55"/>
                  </a:cubicBezTo>
                  <a:cubicBezTo>
                    <a:pt x="39" y="55"/>
                    <a:pt x="39" y="55"/>
                    <a:pt x="39" y="56"/>
                  </a:cubicBezTo>
                  <a:cubicBezTo>
                    <a:pt x="39" y="56"/>
                    <a:pt x="39" y="56"/>
                    <a:pt x="40" y="56"/>
                  </a:cubicBezTo>
                  <a:cubicBezTo>
                    <a:pt x="40" y="56"/>
                    <a:pt x="40" y="56"/>
                    <a:pt x="40" y="56"/>
                  </a:cubicBezTo>
                  <a:cubicBezTo>
                    <a:pt x="40" y="56"/>
                    <a:pt x="40" y="56"/>
                    <a:pt x="40" y="57"/>
                  </a:cubicBezTo>
                  <a:cubicBezTo>
                    <a:pt x="40" y="57"/>
                    <a:pt x="40" y="57"/>
                    <a:pt x="40" y="57"/>
                  </a:cubicBezTo>
                  <a:cubicBezTo>
                    <a:pt x="41" y="57"/>
                    <a:pt x="42" y="58"/>
                    <a:pt x="42" y="59"/>
                  </a:cubicBezTo>
                  <a:cubicBezTo>
                    <a:pt x="43" y="60"/>
                    <a:pt x="44" y="60"/>
                    <a:pt x="44" y="61"/>
                  </a:cubicBezTo>
                  <a:cubicBezTo>
                    <a:pt x="45" y="62"/>
                    <a:pt x="46" y="62"/>
                    <a:pt x="47" y="63"/>
                  </a:cubicBezTo>
                  <a:cubicBezTo>
                    <a:pt x="47" y="64"/>
                    <a:pt x="48" y="64"/>
                    <a:pt x="48" y="65"/>
                  </a:cubicBezTo>
                  <a:cubicBezTo>
                    <a:pt x="48" y="65"/>
                    <a:pt x="49" y="65"/>
                    <a:pt x="49" y="65"/>
                  </a:cubicBezTo>
                  <a:cubicBezTo>
                    <a:pt x="49" y="65"/>
                    <a:pt x="49" y="65"/>
                    <a:pt x="49" y="66"/>
                  </a:cubicBezTo>
                  <a:cubicBezTo>
                    <a:pt x="49" y="66"/>
                    <a:pt x="49" y="66"/>
                    <a:pt x="49" y="66"/>
                  </a:cubicBezTo>
                  <a:cubicBezTo>
                    <a:pt x="49" y="66"/>
                    <a:pt x="50" y="66"/>
                    <a:pt x="50" y="66"/>
                  </a:cubicBezTo>
                  <a:cubicBezTo>
                    <a:pt x="50" y="66"/>
                    <a:pt x="50" y="66"/>
                    <a:pt x="50" y="66"/>
                  </a:cubicBezTo>
                  <a:cubicBezTo>
                    <a:pt x="50" y="66"/>
                    <a:pt x="50" y="66"/>
                    <a:pt x="50" y="66"/>
                  </a:cubicBezTo>
                  <a:cubicBezTo>
                    <a:pt x="50" y="66"/>
                    <a:pt x="50" y="66"/>
                    <a:pt x="50" y="66"/>
                  </a:cubicBezTo>
                  <a:cubicBezTo>
                    <a:pt x="50" y="67"/>
                    <a:pt x="51" y="67"/>
                    <a:pt x="51" y="67"/>
                  </a:cubicBezTo>
                  <a:cubicBezTo>
                    <a:pt x="51" y="67"/>
                    <a:pt x="51" y="67"/>
                    <a:pt x="51" y="67"/>
                  </a:cubicBezTo>
                  <a:cubicBezTo>
                    <a:pt x="51" y="67"/>
                    <a:pt x="51" y="67"/>
                    <a:pt x="51" y="67"/>
                  </a:cubicBezTo>
                  <a:cubicBezTo>
                    <a:pt x="51" y="67"/>
                    <a:pt x="51" y="67"/>
                    <a:pt x="51" y="67"/>
                  </a:cubicBezTo>
                  <a:cubicBezTo>
                    <a:pt x="51" y="67"/>
                    <a:pt x="51" y="68"/>
                    <a:pt x="52" y="68"/>
                  </a:cubicBezTo>
                  <a:cubicBezTo>
                    <a:pt x="52" y="68"/>
                    <a:pt x="52" y="68"/>
                    <a:pt x="52" y="68"/>
                  </a:cubicBezTo>
                  <a:cubicBezTo>
                    <a:pt x="52" y="68"/>
                    <a:pt x="52" y="68"/>
                    <a:pt x="52" y="68"/>
                  </a:cubicBezTo>
                  <a:cubicBezTo>
                    <a:pt x="52" y="68"/>
                    <a:pt x="52" y="68"/>
                    <a:pt x="52" y="68"/>
                  </a:cubicBezTo>
                  <a:cubicBezTo>
                    <a:pt x="52" y="68"/>
                    <a:pt x="52" y="68"/>
                    <a:pt x="52" y="68"/>
                  </a:cubicBezTo>
                  <a:cubicBezTo>
                    <a:pt x="52" y="68"/>
                    <a:pt x="52" y="68"/>
                    <a:pt x="53" y="68"/>
                  </a:cubicBezTo>
                  <a:cubicBezTo>
                    <a:pt x="53" y="68"/>
                    <a:pt x="53" y="68"/>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3" y="69"/>
                    <a:pt x="53" y="69"/>
                    <a:pt x="53" y="69"/>
                  </a:cubicBezTo>
                  <a:cubicBezTo>
                    <a:pt x="54" y="69"/>
                    <a:pt x="54" y="69"/>
                    <a:pt x="54" y="69"/>
                  </a:cubicBezTo>
                  <a:cubicBezTo>
                    <a:pt x="54" y="69"/>
                    <a:pt x="54" y="69"/>
                    <a:pt x="54" y="69"/>
                  </a:cubicBezTo>
                  <a:cubicBezTo>
                    <a:pt x="54" y="69"/>
                    <a:pt x="54" y="69"/>
                    <a:pt x="54" y="69"/>
                  </a:cubicBezTo>
                  <a:cubicBezTo>
                    <a:pt x="54" y="69"/>
                    <a:pt x="54" y="69"/>
                    <a:pt x="54" y="70"/>
                  </a:cubicBezTo>
                  <a:cubicBezTo>
                    <a:pt x="54" y="70"/>
                    <a:pt x="54" y="70"/>
                    <a:pt x="54" y="70"/>
                  </a:cubicBezTo>
                  <a:cubicBezTo>
                    <a:pt x="54" y="70"/>
                    <a:pt x="54" y="70"/>
                    <a:pt x="54" y="70"/>
                  </a:cubicBezTo>
                  <a:cubicBezTo>
                    <a:pt x="54" y="70"/>
                    <a:pt x="55" y="70"/>
                    <a:pt x="55" y="70"/>
                  </a:cubicBezTo>
                  <a:cubicBezTo>
                    <a:pt x="55" y="70"/>
                    <a:pt x="55" y="70"/>
                    <a:pt x="55" y="70"/>
                  </a:cubicBezTo>
                  <a:cubicBezTo>
                    <a:pt x="55" y="70"/>
                    <a:pt x="55" y="70"/>
                    <a:pt x="55" y="70"/>
                  </a:cubicBezTo>
                  <a:cubicBezTo>
                    <a:pt x="55" y="70"/>
                    <a:pt x="55" y="70"/>
                    <a:pt x="55" y="70"/>
                  </a:cubicBezTo>
                  <a:cubicBezTo>
                    <a:pt x="55" y="70"/>
                    <a:pt x="55" y="70"/>
                    <a:pt x="55" y="70"/>
                  </a:cubicBezTo>
                  <a:cubicBezTo>
                    <a:pt x="55" y="70"/>
                    <a:pt x="55" y="70"/>
                    <a:pt x="55" y="71"/>
                  </a:cubicBezTo>
                  <a:cubicBezTo>
                    <a:pt x="55" y="71"/>
                    <a:pt x="55" y="71"/>
                    <a:pt x="55"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6" y="71"/>
                    <a:pt x="56" y="71"/>
                    <a:pt x="56" y="71"/>
                  </a:cubicBezTo>
                  <a:cubicBezTo>
                    <a:pt x="57" y="71"/>
                    <a:pt x="57" y="71"/>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2"/>
                    <a:pt x="58" y="72"/>
                  </a:cubicBezTo>
                  <a:cubicBezTo>
                    <a:pt x="58" y="72"/>
                    <a:pt x="58" y="73"/>
                    <a:pt x="58" y="73"/>
                  </a:cubicBezTo>
                  <a:cubicBezTo>
                    <a:pt x="58" y="73"/>
                    <a:pt x="58"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3"/>
                    <a:pt x="59" y="73"/>
                  </a:cubicBezTo>
                  <a:cubicBezTo>
                    <a:pt x="59" y="73"/>
                    <a:pt x="59"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0" y="74"/>
                    <a:pt x="60" y="74"/>
                  </a:cubicBezTo>
                  <a:cubicBezTo>
                    <a:pt x="60" y="74"/>
                    <a:pt x="61" y="74"/>
                    <a:pt x="61" y="74"/>
                  </a:cubicBezTo>
                  <a:cubicBezTo>
                    <a:pt x="61" y="74"/>
                    <a:pt x="61" y="74"/>
                    <a:pt x="61" y="74"/>
                  </a:cubicBezTo>
                  <a:cubicBezTo>
                    <a:pt x="61" y="74"/>
                    <a:pt x="61" y="74"/>
                    <a:pt x="61" y="74"/>
                  </a:cubicBezTo>
                  <a:cubicBezTo>
                    <a:pt x="61" y="74"/>
                    <a:pt x="61" y="75"/>
                    <a:pt x="61" y="75"/>
                  </a:cubicBezTo>
                  <a:cubicBezTo>
                    <a:pt x="61" y="75"/>
                    <a:pt x="61" y="75"/>
                    <a:pt x="61" y="75"/>
                  </a:cubicBezTo>
                  <a:cubicBezTo>
                    <a:pt x="61" y="75"/>
                    <a:pt x="61" y="75"/>
                    <a:pt x="61" y="75"/>
                  </a:cubicBezTo>
                  <a:cubicBezTo>
                    <a:pt x="61" y="75"/>
                    <a:pt x="61"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2" y="75"/>
                    <a:pt x="62" y="75"/>
                    <a:pt x="62" y="75"/>
                  </a:cubicBezTo>
                  <a:cubicBezTo>
                    <a:pt x="63" y="75"/>
                    <a:pt x="63" y="75"/>
                    <a:pt x="63" y="75"/>
                  </a:cubicBezTo>
                  <a:cubicBezTo>
                    <a:pt x="63" y="75"/>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3" y="76"/>
                    <a:pt x="63" y="76"/>
                    <a:pt x="63" y="76"/>
                  </a:cubicBezTo>
                  <a:cubicBezTo>
                    <a:pt x="64" y="76"/>
                    <a:pt x="64" y="76"/>
                    <a:pt x="64" y="76"/>
                  </a:cubicBezTo>
                  <a:cubicBezTo>
                    <a:pt x="64" y="76"/>
                    <a:pt x="64" y="76"/>
                    <a:pt x="64" y="76"/>
                  </a:cubicBezTo>
                  <a:cubicBezTo>
                    <a:pt x="64" y="76"/>
                    <a:pt x="64" y="76"/>
                    <a:pt x="64" y="76"/>
                  </a:cubicBezTo>
                  <a:cubicBezTo>
                    <a:pt x="64" y="76"/>
                    <a:pt x="64" y="76"/>
                    <a:pt x="64" y="76"/>
                  </a:cubicBezTo>
                  <a:cubicBezTo>
                    <a:pt x="64" y="76"/>
                    <a:pt x="64" y="77"/>
                    <a:pt x="64" y="77"/>
                  </a:cubicBezTo>
                  <a:cubicBezTo>
                    <a:pt x="64" y="77"/>
                    <a:pt x="65" y="77"/>
                    <a:pt x="65" y="77"/>
                  </a:cubicBezTo>
                  <a:cubicBezTo>
                    <a:pt x="65" y="77"/>
                    <a:pt x="65" y="77"/>
                    <a:pt x="65" y="77"/>
                  </a:cubicBezTo>
                  <a:cubicBezTo>
                    <a:pt x="65" y="77"/>
                    <a:pt x="65" y="77"/>
                    <a:pt x="65" y="77"/>
                  </a:cubicBezTo>
                  <a:cubicBezTo>
                    <a:pt x="65" y="77"/>
                    <a:pt x="65" y="77"/>
                    <a:pt x="65" y="77"/>
                  </a:cubicBezTo>
                  <a:cubicBezTo>
                    <a:pt x="65" y="77"/>
                    <a:pt x="65" y="77"/>
                    <a:pt x="65" y="77"/>
                  </a:cubicBezTo>
                  <a:cubicBezTo>
                    <a:pt x="65" y="77"/>
                    <a:pt x="66" y="77"/>
                    <a:pt x="66" y="77"/>
                  </a:cubicBezTo>
                  <a:cubicBezTo>
                    <a:pt x="66" y="77"/>
                    <a:pt x="66" y="77"/>
                    <a:pt x="66" y="77"/>
                  </a:cubicBezTo>
                  <a:cubicBezTo>
                    <a:pt x="66" y="77"/>
                    <a:pt x="66" y="77"/>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7" y="78"/>
                    <a:pt x="67" y="78"/>
                  </a:cubicBezTo>
                  <a:cubicBezTo>
                    <a:pt x="67" y="78"/>
                    <a:pt x="68" y="78"/>
                    <a:pt x="68" y="78"/>
                  </a:cubicBezTo>
                  <a:cubicBezTo>
                    <a:pt x="68" y="78"/>
                    <a:pt x="68" y="78"/>
                    <a:pt x="68" y="78"/>
                  </a:cubicBezTo>
                  <a:cubicBezTo>
                    <a:pt x="68" y="78"/>
                    <a:pt x="68" y="78"/>
                    <a:pt x="68" y="78"/>
                  </a:cubicBezTo>
                  <a:cubicBezTo>
                    <a:pt x="68" y="78"/>
                    <a:pt x="68" y="78"/>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8" y="79"/>
                    <a:pt x="68" y="79"/>
                    <a:pt x="68" y="79"/>
                  </a:cubicBezTo>
                  <a:cubicBezTo>
                    <a:pt x="69" y="79"/>
                    <a:pt x="69" y="79"/>
                    <a:pt x="69" y="79"/>
                  </a:cubicBezTo>
                  <a:cubicBezTo>
                    <a:pt x="69" y="79"/>
                    <a:pt x="69" y="79"/>
                    <a:pt x="69" y="79"/>
                  </a:cubicBezTo>
                  <a:cubicBezTo>
                    <a:pt x="69" y="79"/>
                    <a:pt x="69" y="79"/>
                    <a:pt x="69" y="79"/>
                  </a:cubicBezTo>
                  <a:cubicBezTo>
                    <a:pt x="69" y="79"/>
                    <a:pt x="69" y="79"/>
                    <a:pt x="69" y="79"/>
                  </a:cubicBezTo>
                  <a:cubicBezTo>
                    <a:pt x="70" y="79"/>
                    <a:pt x="70" y="80"/>
                    <a:pt x="70" y="80"/>
                  </a:cubicBezTo>
                  <a:cubicBezTo>
                    <a:pt x="70" y="80"/>
                    <a:pt x="70" y="80"/>
                    <a:pt x="70" y="80"/>
                  </a:cubicBezTo>
                  <a:cubicBezTo>
                    <a:pt x="70"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1" y="80"/>
                    <a:pt x="71" y="80"/>
                  </a:cubicBezTo>
                  <a:cubicBezTo>
                    <a:pt x="71" y="80"/>
                    <a:pt x="72" y="80"/>
                    <a:pt x="72" y="80"/>
                  </a:cubicBezTo>
                  <a:cubicBezTo>
                    <a:pt x="72" y="80"/>
                    <a:pt x="72" y="80"/>
                    <a:pt x="72" y="81"/>
                  </a:cubicBezTo>
                  <a:cubicBezTo>
                    <a:pt x="72" y="81"/>
                    <a:pt x="72" y="81"/>
                    <a:pt x="72" y="81"/>
                  </a:cubicBezTo>
                  <a:cubicBezTo>
                    <a:pt x="72" y="81"/>
                    <a:pt x="72" y="81"/>
                    <a:pt x="72" y="81"/>
                  </a:cubicBezTo>
                  <a:cubicBezTo>
                    <a:pt x="72" y="81"/>
                    <a:pt x="72" y="81"/>
                    <a:pt x="72" y="81"/>
                  </a:cubicBezTo>
                  <a:cubicBezTo>
                    <a:pt x="72" y="81"/>
                    <a:pt x="72" y="81"/>
                    <a:pt x="72" y="81"/>
                  </a:cubicBezTo>
                  <a:cubicBezTo>
                    <a:pt x="72"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3" y="81"/>
                    <a:pt x="73" y="81"/>
                    <a:pt x="73"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1"/>
                    <a:pt x="74" y="81"/>
                  </a:cubicBezTo>
                  <a:cubicBezTo>
                    <a:pt x="74" y="81"/>
                    <a:pt x="74" y="82"/>
                    <a:pt x="74" y="82"/>
                  </a:cubicBezTo>
                  <a:cubicBezTo>
                    <a:pt x="74" y="82"/>
                    <a:pt x="74" y="82"/>
                    <a:pt x="74" y="82"/>
                  </a:cubicBezTo>
                  <a:cubicBezTo>
                    <a:pt x="74" y="82"/>
                    <a:pt x="74" y="82"/>
                    <a:pt x="74" y="82"/>
                  </a:cubicBezTo>
                  <a:cubicBezTo>
                    <a:pt x="75" y="82"/>
                    <a:pt x="76" y="82"/>
                    <a:pt x="76" y="82"/>
                  </a:cubicBezTo>
                  <a:cubicBezTo>
                    <a:pt x="76" y="82"/>
                    <a:pt x="76" y="82"/>
                    <a:pt x="76" y="82"/>
                  </a:cubicBezTo>
                  <a:cubicBezTo>
                    <a:pt x="76" y="82"/>
                    <a:pt x="76" y="82"/>
                    <a:pt x="76" y="82"/>
                  </a:cubicBezTo>
                  <a:cubicBezTo>
                    <a:pt x="77" y="82"/>
                    <a:pt x="77" y="82"/>
                    <a:pt x="77" y="81"/>
                  </a:cubicBezTo>
                  <a:cubicBezTo>
                    <a:pt x="77" y="81"/>
                    <a:pt x="77" y="81"/>
                    <a:pt x="77" y="81"/>
                  </a:cubicBezTo>
                  <a:cubicBezTo>
                    <a:pt x="77" y="81"/>
                    <a:pt x="78" y="81"/>
                    <a:pt x="78" y="81"/>
                  </a:cubicBezTo>
                  <a:cubicBezTo>
                    <a:pt x="78" y="81"/>
                    <a:pt x="78" y="81"/>
                    <a:pt x="78" y="81"/>
                  </a:cubicBezTo>
                  <a:cubicBezTo>
                    <a:pt x="78" y="81"/>
                    <a:pt x="78" y="81"/>
                    <a:pt x="78" y="81"/>
                  </a:cubicBezTo>
                  <a:cubicBezTo>
                    <a:pt x="78" y="81"/>
                    <a:pt x="78" y="81"/>
                    <a:pt x="78" y="81"/>
                  </a:cubicBezTo>
                  <a:cubicBezTo>
                    <a:pt x="78" y="81"/>
                    <a:pt x="78" y="81"/>
                    <a:pt x="78" y="81"/>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79" y="80"/>
                    <a:pt x="79" y="80"/>
                  </a:cubicBezTo>
                  <a:cubicBezTo>
                    <a:pt x="79" y="80"/>
                    <a:pt x="80" y="80"/>
                    <a:pt x="80" y="80"/>
                  </a:cubicBezTo>
                  <a:cubicBezTo>
                    <a:pt x="80" y="80"/>
                    <a:pt x="80" y="80"/>
                    <a:pt x="80" y="80"/>
                  </a:cubicBezTo>
                  <a:cubicBezTo>
                    <a:pt x="80" y="80"/>
                    <a:pt x="80" y="80"/>
                    <a:pt x="80" y="80"/>
                  </a:cubicBezTo>
                  <a:cubicBezTo>
                    <a:pt x="80" y="79"/>
                    <a:pt x="80" y="79"/>
                    <a:pt x="80" y="79"/>
                  </a:cubicBezTo>
                  <a:cubicBezTo>
                    <a:pt x="80" y="79"/>
                    <a:pt x="80" y="79"/>
                    <a:pt x="80" y="79"/>
                  </a:cubicBezTo>
                  <a:cubicBezTo>
                    <a:pt x="80" y="79"/>
                    <a:pt x="80" y="79"/>
                    <a:pt x="80" y="79"/>
                  </a:cubicBezTo>
                  <a:cubicBezTo>
                    <a:pt x="80" y="79"/>
                    <a:pt x="80" y="79"/>
                    <a:pt x="80" y="79"/>
                  </a:cubicBezTo>
                  <a:cubicBezTo>
                    <a:pt x="80" y="79"/>
                    <a:pt x="80" y="79"/>
                    <a:pt x="80"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9"/>
                    <a:pt x="81" y="79"/>
                  </a:cubicBezTo>
                  <a:cubicBezTo>
                    <a:pt x="81" y="79"/>
                    <a:pt x="81" y="78"/>
                    <a:pt x="81" y="78"/>
                  </a:cubicBezTo>
                  <a:cubicBezTo>
                    <a:pt x="81" y="78"/>
                    <a:pt x="81" y="78"/>
                    <a:pt x="81" y="78"/>
                  </a:cubicBezTo>
                  <a:cubicBezTo>
                    <a:pt x="81"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2" y="78"/>
                    <a:pt x="82" y="78"/>
                  </a:cubicBezTo>
                  <a:cubicBezTo>
                    <a:pt x="82" y="78"/>
                    <a:pt x="83" y="78"/>
                    <a:pt x="83" y="78"/>
                  </a:cubicBezTo>
                  <a:cubicBezTo>
                    <a:pt x="83" y="78"/>
                    <a:pt x="83" y="78"/>
                    <a:pt x="83" y="78"/>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3" y="77"/>
                    <a:pt x="83" y="77"/>
                  </a:cubicBezTo>
                  <a:cubicBezTo>
                    <a:pt x="83" y="77"/>
                    <a:pt x="84" y="77"/>
                    <a:pt x="84" y="77"/>
                  </a:cubicBezTo>
                  <a:cubicBezTo>
                    <a:pt x="84" y="77"/>
                    <a:pt x="84" y="77"/>
                    <a:pt x="84" y="77"/>
                  </a:cubicBezTo>
                  <a:cubicBezTo>
                    <a:pt x="84" y="77"/>
                    <a:pt x="84" y="77"/>
                    <a:pt x="84" y="77"/>
                  </a:cubicBezTo>
                  <a:cubicBezTo>
                    <a:pt x="84" y="77"/>
                    <a:pt x="84" y="77"/>
                    <a:pt x="84" y="76"/>
                  </a:cubicBezTo>
                  <a:cubicBezTo>
                    <a:pt x="84" y="76"/>
                    <a:pt x="84" y="76"/>
                    <a:pt x="84" y="76"/>
                  </a:cubicBezTo>
                  <a:cubicBezTo>
                    <a:pt x="84" y="76"/>
                    <a:pt x="84" y="76"/>
                    <a:pt x="84" y="76"/>
                  </a:cubicBezTo>
                  <a:cubicBezTo>
                    <a:pt x="84" y="76"/>
                    <a:pt x="84" y="76"/>
                    <a:pt x="84" y="76"/>
                  </a:cubicBezTo>
                  <a:cubicBezTo>
                    <a:pt x="84"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6"/>
                    <a:pt x="85" y="76"/>
                    <a:pt x="85" y="76"/>
                  </a:cubicBezTo>
                  <a:cubicBezTo>
                    <a:pt x="85"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6" y="75"/>
                  </a:cubicBezTo>
                  <a:cubicBezTo>
                    <a:pt x="86" y="75"/>
                    <a:pt x="86" y="75"/>
                    <a:pt x="87" y="75"/>
                  </a:cubicBezTo>
                  <a:cubicBezTo>
                    <a:pt x="87" y="75"/>
                    <a:pt x="87" y="75"/>
                    <a:pt x="87" y="75"/>
                  </a:cubicBezTo>
                  <a:cubicBezTo>
                    <a:pt x="87" y="74"/>
                    <a:pt x="87" y="74"/>
                    <a:pt x="87" y="74"/>
                  </a:cubicBezTo>
                  <a:cubicBezTo>
                    <a:pt x="87" y="74"/>
                    <a:pt x="87" y="73"/>
                    <a:pt x="87" y="73"/>
                  </a:cubicBezTo>
                  <a:cubicBezTo>
                    <a:pt x="87" y="73"/>
                    <a:pt x="87" y="73"/>
                    <a:pt x="87" y="73"/>
                  </a:cubicBezTo>
                  <a:cubicBezTo>
                    <a:pt x="87" y="73"/>
                    <a:pt x="87" y="73"/>
                    <a:pt x="87" y="72"/>
                  </a:cubicBezTo>
                  <a:cubicBezTo>
                    <a:pt x="87" y="72"/>
                    <a:pt x="87" y="72"/>
                    <a:pt x="87" y="7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6" name="Freeform 14"/>
            <p:cNvSpPr>
              <a:spLocks/>
            </p:cNvSpPr>
            <p:nvPr/>
          </p:nvSpPr>
          <p:spPr bwMode="auto">
            <a:xfrm>
              <a:off x="5830888" y="3271838"/>
              <a:ext cx="115887" cy="76200"/>
            </a:xfrm>
            <a:custGeom>
              <a:avLst/>
              <a:gdLst>
                <a:gd name="T0" fmla="*/ 31 w 31"/>
                <a:gd name="T1" fmla="*/ 13 h 20"/>
                <a:gd name="T2" fmla="*/ 30 w 31"/>
                <a:gd name="T3" fmla="*/ 11 h 20"/>
                <a:gd name="T4" fmla="*/ 29 w 31"/>
                <a:gd name="T5" fmla="*/ 11 h 20"/>
                <a:gd name="T6" fmla="*/ 27 w 31"/>
                <a:gd name="T7" fmla="*/ 10 h 20"/>
                <a:gd name="T8" fmla="*/ 26 w 31"/>
                <a:gd name="T9" fmla="*/ 9 h 20"/>
                <a:gd name="T10" fmla="*/ 25 w 31"/>
                <a:gd name="T11" fmla="*/ 9 h 20"/>
                <a:gd name="T12" fmla="*/ 24 w 31"/>
                <a:gd name="T13" fmla="*/ 8 h 20"/>
                <a:gd name="T14" fmla="*/ 23 w 31"/>
                <a:gd name="T15" fmla="*/ 7 h 20"/>
                <a:gd name="T16" fmla="*/ 22 w 31"/>
                <a:gd name="T17" fmla="*/ 7 h 20"/>
                <a:gd name="T18" fmla="*/ 21 w 31"/>
                <a:gd name="T19" fmla="*/ 6 h 20"/>
                <a:gd name="T20" fmla="*/ 21 w 31"/>
                <a:gd name="T21" fmla="*/ 6 h 20"/>
                <a:gd name="T22" fmla="*/ 20 w 31"/>
                <a:gd name="T23" fmla="*/ 6 h 20"/>
                <a:gd name="T24" fmla="*/ 19 w 31"/>
                <a:gd name="T25" fmla="*/ 5 h 20"/>
                <a:gd name="T26" fmla="*/ 18 w 31"/>
                <a:gd name="T27" fmla="*/ 5 h 20"/>
                <a:gd name="T28" fmla="*/ 17 w 31"/>
                <a:gd name="T29" fmla="*/ 4 h 20"/>
                <a:gd name="T30" fmla="*/ 17 w 31"/>
                <a:gd name="T31" fmla="*/ 4 h 20"/>
                <a:gd name="T32" fmla="*/ 16 w 31"/>
                <a:gd name="T33" fmla="*/ 4 h 20"/>
                <a:gd name="T34" fmla="*/ 15 w 31"/>
                <a:gd name="T35" fmla="*/ 3 h 20"/>
                <a:gd name="T36" fmla="*/ 13 w 31"/>
                <a:gd name="T37" fmla="*/ 2 h 20"/>
                <a:gd name="T38" fmla="*/ 12 w 31"/>
                <a:gd name="T39" fmla="*/ 2 h 20"/>
                <a:gd name="T40" fmla="*/ 11 w 31"/>
                <a:gd name="T41" fmla="*/ 2 h 20"/>
                <a:gd name="T42" fmla="*/ 10 w 31"/>
                <a:gd name="T43" fmla="*/ 1 h 20"/>
                <a:gd name="T44" fmla="*/ 8 w 31"/>
                <a:gd name="T45" fmla="*/ 1 h 20"/>
                <a:gd name="T46" fmla="*/ 5 w 31"/>
                <a:gd name="T47" fmla="*/ 1 h 20"/>
                <a:gd name="T48" fmla="*/ 4 w 31"/>
                <a:gd name="T49" fmla="*/ 2 h 20"/>
                <a:gd name="T50" fmla="*/ 3 w 31"/>
                <a:gd name="T51" fmla="*/ 3 h 20"/>
                <a:gd name="T52" fmla="*/ 2 w 31"/>
                <a:gd name="T53" fmla="*/ 3 h 20"/>
                <a:gd name="T54" fmla="*/ 0 w 31"/>
                <a:gd name="T55" fmla="*/ 4 h 20"/>
                <a:gd name="T56" fmla="*/ 0 w 31"/>
                <a:gd name="T57" fmla="*/ 6 h 20"/>
                <a:gd name="T58" fmla="*/ 1 w 31"/>
                <a:gd name="T59" fmla="*/ 8 h 20"/>
                <a:gd name="T60" fmla="*/ 3 w 31"/>
                <a:gd name="T61" fmla="*/ 8 h 20"/>
                <a:gd name="T62" fmla="*/ 3 w 31"/>
                <a:gd name="T63" fmla="*/ 8 h 20"/>
                <a:gd name="T64" fmla="*/ 4 w 31"/>
                <a:gd name="T65" fmla="*/ 9 h 20"/>
                <a:gd name="T66" fmla="*/ 4 w 31"/>
                <a:gd name="T67" fmla="*/ 9 h 20"/>
                <a:gd name="T68" fmla="*/ 5 w 31"/>
                <a:gd name="T69" fmla="*/ 9 h 20"/>
                <a:gd name="T70" fmla="*/ 6 w 31"/>
                <a:gd name="T71" fmla="*/ 10 h 20"/>
                <a:gd name="T72" fmla="*/ 7 w 31"/>
                <a:gd name="T73" fmla="*/ 10 h 20"/>
                <a:gd name="T74" fmla="*/ 7 w 31"/>
                <a:gd name="T75" fmla="*/ 10 h 20"/>
                <a:gd name="T76" fmla="*/ 8 w 31"/>
                <a:gd name="T77" fmla="*/ 11 h 20"/>
                <a:gd name="T78" fmla="*/ 9 w 31"/>
                <a:gd name="T79" fmla="*/ 11 h 20"/>
                <a:gd name="T80" fmla="*/ 10 w 31"/>
                <a:gd name="T81" fmla="*/ 12 h 20"/>
                <a:gd name="T82" fmla="*/ 11 w 31"/>
                <a:gd name="T83" fmla="*/ 12 h 20"/>
                <a:gd name="T84" fmla="*/ 12 w 31"/>
                <a:gd name="T85" fmla="*/ 13 h 20"/>
                <a:gd name="T86" fmla="*/ 12 w 31"/>
                <a:gd name="T87" fmla="*/ 13 h 20"/>
                <a:gd name="T88" fmla="*/ 13 w 31"/>
                <a:gd name="T89" fmla="*/ 14 h 20"/>
                <a:gd name="T90" fmla="*/ 14 w 31"/>
                <a:gd name="T91" fmla="*/ 14 h 20"/>
                <a:gd name="T92" fmla="*/ 15 w 31"/>
                <a:gd name="T93" fmla="*/ 15 h 20"/>
                <a:gd name="T94" fmla="*/ 17 w 31"/>
                <a:gd name="T95" fmla="*/ 16 h 20"/>
                <a:gd name="T96" fmla="*/ 18 w 31"/>
                <a:gd name="T97" fmla="*/ 16 h 20"/>
                <a:gd name="T98" fmla="*/ 19 w 31"/>
                <a:gd name="T99" fmla="*/ 17 h 20"/>
                <a:gd name="T100" fmla="*/ 20 w 31"/>
                <a:gd name="T101" fmla="*/ 18 h 20"/>
                <a:gd name="T102" fmla="*/ 21 w 31"/>
                <a:gd name="T103" fmla="*/ 18 h 20"/>
                <a:gd name="T104" fmla="*/ 22 w 31"/>
                <a:gd name="T105" fmla="*/ 19 h 20"/>
                <a:gd name="T106" fmla="*/ 25 w 31"/>
                <a:gd name="T107" fmla="*/ 20 h 20"/>
                <a:gd name="T108" fmla="*/ 26 w 31"/>
                <a:gd name="T109" fmla="*/ 19 h 20"/>
                <a:gd name="T110" fmla="*/ 29 w 31"/>
                <a:gd name="T111" fmla="*/ 16 h 20"/>
                <a:gd name="T112" fmla="*/ 31 w 31"/>
                <a:gd name="T113" fmla="*/ 1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 h="20">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2"/>
                    <a:pt x="31" y="12"/>
                    <a:pt x="31" y="12"/>
                  </a:cubicBezTo>
                  <a:cubicBezTo>
                    <a:pt x="31" y="12"/>
                    <a:pt x="31" y="12"/>
                    <a:pt x="31" y="12"/>
                  </a:cubicBezTo>
                  <a:cubicBezTo>
                    <a:pt x="31" y="12"/>
                    <a:pt x="31" y="12"/>
                    <a:pt x="30" y="12"/>
                  </a:cubicBezTo>
                  <a:cubicBezTo>
                    <a:pt x="30" y="12"/>
                    <a:pt x="30" y="12"/>
                    <a:pt x="30" y="12"/>
                  </a:cubicBezTo>
                  <a:cubicBezTo>
                    <a:pt x="30" y="12"/>
                    <a:pt x="30" y="12"/>
                    <a:pt x="30" y="12"/>
                  </a:cubicBezTo>
                  <a:cubicBezTo>
                    <a:pt x="30" y="12"/>
                    <a:pt x="30" y="12"/>
                    <a:pt x="30" y="11"/>
                  </a:cubicBezTo>
                  <a:cubicBezTo>
                    <a:pt x="30" y="11"/>
                    <a:pt x="30" y="11"/>
                    <a:pt x="30" y="11"/>
                  </a:cubicBezTo>
                  <a:cubicBezTo>
                    <a:pt x="30" y="11"/>
                    <a:pt x="30"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9" y="11"/>
                    <a:pt x="29" y="11"/>
                    <a:pt x="29" y="11"/>
                  </a:cubicBezTo>
                  <a:cubicBezTo>
                    <a:pt x="28" y="11"/>
                    <a:pt x="28" y="11"/>
                    <a:pt x="28" y="11"/>
                  </a:cubicBezTo>
                  <a:cubicBezTo>
                    <a:pt x="28" y="10"/>
                    <a:pt x="28"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10"/>
                    <a:pt x="27" y="10"/>
                    <a:pt x="27" y="9"/>
                  </a:cubicBezTo>
                  <a:cubicBezTo>
                    <a:pt x="27" y="9"/>
                    <a:pt x="27" y="9"/>
                    <a:pt x="27" y="9"/>
                  </a:cubicBezTo>
                  <a:cubicBezTo>
                    <a:pt x="27" y="9"/>
                    <a:pt x="27" y="9"/>
                    <a:pt x="27"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6" y="9"/>
                    <a:pt x="26" y="9"/>
                  </a:cubicBezTo>
                  <a:cubicBezTo>
                    <a:pt x="26" y="9"/>
                    <a:pt x="25" y="9"/>
                    <a:pt x="25" y="9"/>
                  </a:cubicBezTo>
                  <a:cubicBezTo>
                    <a:pt x="25" y="9"/>
                    <a:pt x="25" y="9"/>
                    <a:pt x="25" y="9"/>
                  </a:cubicBezTo>
                  <a:cubicBezTo>
                    <a:pt x="25" y="9"/>
                    <a:pt x="25" y="9"/>
                    <a:pt x="25" y="9"/>
                  </a:cubicBezTo>
                  <a:cubicBezTo>
                    <a:pt x="25" y="9"/>
                    <a:pt x="25" y="9"/>
                    <a:pt x="25" y="9"/>
                  </a:cubicBezTo>
                  <a:cubicBezTo>
                    <a:pt x="25" y="9"/>
                    <a:pt x="25" y="8"/>
                    <a:pt x="25" y="8"/>
                  </a:cubicBezTo>
                  <a:cubicBezTo>
                    <a:pt x="25" y="8"/>
                    <a:pt x="25" y="8"/>
                    <a:pt x="25" y="8"/>
                  </a:cubicBezTo>
                  <a:cubicBezTo>
                    <a:pt x="25"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3" y="8"/>
                  </a:cubicBezTo>
                  <a:cubicBezTo>
                    <a:pt x="23" y="8"/>
                    <a:pt x="23" y="8"/>
                    <a:pt x="23" y="8"/>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2" y="7"/>
                  </a:cubicBezTo>
                  <a:cubicBezTo>
                    <a:pt x="22" y="7"/>
                    <a:pt x="22" y="7"/>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19" y="6"/>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9" y="5"/>
                  </a:cubicBezTo>
                  <a:cubicBezTo>
                    <a:pt x="19" y="5"/>
                    <a:pt x="19" y="5"/>
                    <a:pt x="18" y="5"/>
                  </a:cubicBezTo>
                  <a:cubicBezTo>
                    <a:pt x="18" y="5"/>
                    <a:pt x="18" y="5"/>
                    <a:pt x="18" y="5"/>
                  </a:cubicBezTo>
                  <a:cubicBezTo>
                    <a:pt x="18" y="5"/>
                    <a:pt x="18" y="5"/>
                    <a:pt x="18" y="5"/>
                  </a:cubicBezTo>
                  <a:cubicBezTo>
                    <a:pt x="18" y="5"/>
                    <a:pt x="18" y="5"/>
                    <a:pt x="18" y="5"/>
                  </a:cubicBezTo>
                  <a:cubicBezTo>
                    <a:pt x="18" y="5"/>
                    <a:pt x="18" y="5"/>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3" y="3"/>
                  </a:cubicBezTo>
                  <a:cubicBezTo>
                    <a:pt x="13" y="3"/>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1"/>
                    <a:pt x="9" y="1"/>
                    <a:pt x="8" y="1"/>
                  </a:cubicBezTo>
                  <a:cubicBezTo>
                    <a:pt x="8" y="1"/>
                    <a:pt x="8" y="1"/>
                    <a:pt x="8" y="1"/>
                  </a:cubicBezTo>
                  <a:cubicBezTo>
                    <a:pt x="8" y="1"/>
                    <a:pt x="8" y="1"/>
                    <a:pt x="8" y="1"/>
                  </a:cubicBezTo>
                  <a:cubicBezTo>
                    <a:pt x="8" y="0"/>
                    <a:pt x="7" y="0"/>
                    <a:pt x="6" y="0"/>
                  </a:cubicBezTo>
                  <a:cubicBezTo>
                    <a:pt x="6" y="0"/>
                    <a:pt x="6" y="0"/>
                    <a:pt x="6" y="0"/>
                  </a:cubicBezTo>
                  <a:cubicBezTo>
                    <a:pt x="6" y="0"/>
                    <a:pt x="6"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0" y="5"/>
                    <a:pt x="0" y="5"/>
                  </a:cubicBezTo>
                  <a:cubicBezTo>
                    <a:pt x="0" y="5"/>
                    <a:pt x="0" y="5"/>
                    <a:pt x="0" y="5"/>
                  </a:cubicBezTo>
                  <a:cubicBezTo>
                    <a:pt x="0" y="5"/>
                    <a:pt x="0" y="5"/>
                    <a:pt x="0" y="5"/>
                  </a:cubicBezTo>
                  <a:cubicBezTo>
                    <a:pt x="0" y="5"/>
                    <a:pt x="0" y="6"/>
                    <a:pt x="0" y="6"/>
                  </a:cubicBezTo>
                  <a:cubicBezTo>
                    <a:pt x="0" y="6"/>
                    <a:pt x="0" y="6"/>
                    <a:pt x="0" y="6"/>
                  </a:cubicBezTo>
                  <a:cubicBezTo>
                    <a:pt x="0" y="6"/>
                    <a:pt x="0" y="6"/>
                    <a:pt x="0" y="6"/>
                  </a:cubicBezTo>
                  <a:cubicBezTo>
                    <a:pt x="0" y="6"/>
                    <a:pt x="0" y="6"/>
                    <a:pt x="0" y="6"/>
                  </a:cubicBezTo>
                  <a:cubicBezTo>
                    <a:pt x="0" y="6"/>
                    <a:pt x="0" y="6"/>
                    <a:pt x="0" y="6"/>
                  </a:cubicBezTo>
                  <a:cubicBezTo>
                    <a:pt x="0" y="7"/>
                    <a:pt x="0" y="7"/>
                    <a:pt x="1" y="7"/>
                  </a:cubicBezTo>
                  <a:cubicBezTo>
                    <a:pt x="1" y="7"/>
                    <a:pt x="1" y="7"/>
                    <a:pt x="1" y="7"/>
                  </a:cubicBezTo>
                  <a:cubicBezTo>
                    <a:pt x="1" y="7"/>
                    <a:pt x="1" y="7"/>
                    <a:pt x="1" y="7"/>
                  </a:cubicBezTo>
                  <a:cubicBezTo>
                    <a:pt x="1" y="7"/>
                    <a:pt x="1" y="7"/>
                    <a:pt x="1" y="7"/>
                  </a:cubicBezTo>
                  <a:cubicBezTo>
                    <a:pt x="1" y="7"/>
                    <a:pt x="1" y="7"/>
                    <a:pt x="1" y="7"/>
                  </a:cubicBezTo>
                  <a:cubicBezTo>
                    <a:pt x="1" y="7"/>
                    <a:pt x="1" y="8"/>
                    <a:pt x="1" y="8"/>
                  </a:cubicBezTo>
                  <a:cubicBezTo>
                    <a:pt x="1"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6" y="9"/>
                    <a:pt x="6" y="9"/>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3"/>
                    <a:pt x="11" y="13"/>
                  </a:cubicBezTo>
                  <a:cubicBezTo>
                    <a:pt x="11" y="13"/>
                    <a:pt x="11" y="13"/>
                    <a:pt x="11" y="13"/>
                  </a:cubicBezTo>
                  <a:cubicBezTo>
                    <a:pt x="11" y="13"/>
                    <a:pt x="11" y="13"/>
                    <a:pt x="11"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3"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8" y="16"/>
                  </a:cubicBezTo>
                  <a:cubicBezTo>
                    <a:pt x="18" y="16"/>
                    <a:pt x="18" y="16"/>
                    <a:pt x="18" y="16"/>
                  </a:cubicBezTo>
                  <a:cubicBezTo>
                    <a:pt x="18" y="16"/>
                    <a:pt x="18" y="16"/>
                    <a:pt x="18" y="16"/>
                  </a:cubicBezTo>
                  <a:cubicBezTo>
                    <a:pt x="18" y="16"/>
                    <a:pt x="18" y="16"/>
                    <a:pt x="18" y="17"/>
                  </a:cubicBezTo>
                  <a:cubicBezTo>
                    <a:pt x="18" y="17"/>
                    <a:pt x="18"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19" y="17"/>
                    <a:pt x="19" y="17"/>
                    <a:pt x="19" y="17"/>
                  </a:cubicBezTo>
                  <a:cubicBezTo>
                    <a:pt x="20" y="17"/>
                    <a:pt x="20" y="17"/>
                    <a:pt x="20" y="17"/>
                  </a:cubicBezTo>
                  <a:cubicBezTo>
                    <a:pt x="20" y="17"/>
                    <a:pt x="20" y="17"/>
                    <a:pt x="20" y="17"/>
                  </a:cubicBezTo>
                  <a:cubicBezTo>
                    <a:pt x="20" y="17"/>
                    <a:pt x="20" y="17"/>
                    <a:pt x="20" y="17"/>
                  </a:cubicBezTo>
                  <a:cubicBezTo>
                    <a:pt x="20" y="18"/>
                    <a:pt x="20" y="18"/>
                    <a:pt x="20" y="18"/>
                  </a:cubicBezTo>
                  <a:cubicBezTo>
                    <a:pt x="20" y="18"/>
                    <a:pt x="20" y="18"/>
                    <a:pt x="20" y="18"/>
                  </a:cubicBezTo>
                  <a:cubicBezTo>
                    <a:pt x="20" y="18"/>
                    <a:pt x="20" y="18"/>
                    <a:pt x="20" y="18"/>
                  </a:cubicBezTo>
                  <a:cubicBezTo>
                    <a:pt x="20" y="18"/>
                    <a:pt x="20" y="18"/>
                    <a:pt x="20" y="18"/>
                  </a:cubicBezTo>
                  <a:cubicBezTo>
                    <a:pt x="20" y="18"/>
                    <a:pt x="21" y="18"/>
                    <a:pt x="21" y="18"/>
                  </a:cubicBezTo>
                  <a:cubicBezTo>
                    <a:pt x="21" y="18"/>
                    <a:pt x="21" y="18"/>
                    <a:pt x="21" y="18"/>
                  </a:cubicBezTo>
                  <a:cubicBezTo>
                    <a:pt x="21" y="18"/>
                    <a:pt x="21" y="18"/>
                    <a:pt x="21" y="18"/>
                  </a:cubicBezTo>
                  <a:cubicBezTo>
                    <a:pt x="21" y="18"/>
                    <a:pt x="21" y="18"/>
                    <a:pt x="21" y="18"/>
                  </a:cubicBezTo>
                  <a:cubicBezTo>
                    <a:pt x="21" y="18"/>
                    <a:pt x="21" y="18"/>
                    <a:pt x="21" y="18"/>
                  </a:cubicBezTo>
                  <a:cubicBezTo>
                    <a:pt x="21" y="19"/>
                    <a:pt x="21" y="19"/>
                    <a:pt x="21" y="19"/>
                  </a:cubicBezTo>
                  <a:cubicBezTo>
                    <a:pt x="21"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3" y="19"/>
                    <a:pt x="23" y="19"/>
                    <a:pt x="23" y="19"/>
                  </a:cubicBezTo>
                  <a:cubicBezTo>
                    <a:pt x="23" y="19"/>
                    <a:pt x="23" y="19"/>
                    <a:pt x="23" y="19"/>
                  </a:cubicBezTo>
                  <a:cubicBezTo>
                    <a:pt x="23" y="20"/>
                    <a:pt x="23" y="20"/>
                    <a:pt x="23" y="20"/>
                  </a:cubicBezTo>
                  <a:cubicBezTo>
                    <a:pt x="23" y="20"/>
                    <a:pt x="23" y="20"/>
                    <a:pt x="23" y="20"/>
                  </a:cubicBezTo>
                  <a:cubicBezTo>
                    <a:pt x="23" y="20"/>
                    <a:pt x="23" y="20"/>
                    <a:pt x="24" y="20"/>
                  </a:cubicBezTo>
                  <a:cubicBezTo>
                    <a:pt x="24" y="20"/>
                    <a:pt x="24" y="20"/>
                    <a:pt x="25" y="20"/>
                  </a:cubicBezTo>
                  <a:cubicBezTo>
                    <a:pt x="25" y="20"/>
                    <a:pt x="25" y="20"/>
                    <a:pt x="25" y="20"/>
                  </a:cubicBezTo>
                  <a:cubicBezTo>
                    <a:pt x="25" y="20"/>
                    <a:pt x="25" y="20"/>
                    <a:pt x="25" y="20"/>
                  </a:cubicBezTo>
                  <a:cubicBezTo>
                    <a:pt x="25" y="20"/>
                    <a:pt x="25" y="20"/>
                    <a:pt x="25" y="20"/>
                  </a:cubicBezTo>
                  <a:cubicBezTo>
                    <a:pt x="25" y="20"/>
                    <a:pt x="25" y="20"/>
                    <a:pt x="26" y="20"/>
                  </a:cubicBezTo>
                  <a:cubicBezTo>
                    <a:pt x="26" y="20"/>
                    <a:pt x="26" y="20"/>
                    <a:pt x="26" y="20"/>
                  </a:cubicBezTo>
                  <a:cubicBezTo>
                    <a:pt x="26" y="20"/>
                    <a:pt x="26" y="20"/>
                    <a:pt x="26" y="20"/>
                  </a:cubicBezTo>
                  <a:cubicBezTo>
                    <a:pt x="26" y="20"/>
                    <a:pt x="26" y="19"/>
                    <a:pt x="26" y="19"/>
                  </a:cubicBezTo>
                  <a:cubicBezTo>
                    <a:pt x="26" y="19"/>
                    <a:pt x="26" y="19"/>
                    <a:pt x="26" y="19"/>
                  </a:cubicBezTo>
                  <a:cubicBezTo>
                    <a:pt x="26" y="19"/>
                    <a:pt x="26" y="19"/>
                    <a:pt x="26" y="19"/>
                  </a:cubicBezTo>
                  <a:cubicBezTo>
                    <a:pt x="26" y="19"/>
                    <a:pt x="27" y="19"/>
                    <a:pt x="27" y="19"/>
                  </a:cubicBezTo>
                  <a:cubicBezTo>
                    <a:pt x="27" y="19"/>
                    <a:pt x="27" y="19"/>
                    <a:pt x="27" y="19"/>
                  </a:cubicBezTo>
                  <a:cubicBezTo>
                    <a:pt x="27" y="19"/>
                    <a:pt x="27" y="18"/>
                    <a:pt x="27" y="18"/>
                  </a:cubicBezTo>
                  <a:cubicBezTo>
                    <a:pt x="27" y="18"/>
                    <a:pt x="28" y="18"/>
                    <a:pt x="28" y="18"/>
                  </a:cubicBezTo>
                  <a:cubicBezTo>
                    <a:pt x="28" y="17"/>
                    <a:pt x="29" y="17"/>
                    <a:pt x="29" y="16"/>
                  </a:cubicBezTo>
                  <a:cubicBezTo>
                    <a:pt x="29" y="16"/>
                    <a:pt x="29" y="16"/>
                    <a:pt x="30" y="16"/>
                  </a:cubicBezTo>
                  <a:cubicBezTo>
                    <a:pt x="30" y="16"/>
                    <a:pt x="30" y="16"/>
                    <a:pt x="30" y="16"/>
                  </a:cubicBezTo>
                  <a:cubicBezTo>
                    <a:pt x="30" y="16"/>
                    <a:pt x="30" y="16"/>
                    <a:pt x="30" y="16"/>
                  </a:cubicBezTo>
                  <a:cubicBezTo>
                    <a:pt x="30" y="16"/>
                    <a:pt x="30" y="15"/>
                    <a:pt x="31" y="15"/>
                  </a:cubicBezTo>
                  <a:cubicBezTo>
                    <a:pt x="31" y="15"/>
                    <a:pt x="31" y="15"/>
                    <a:pt x="31" y="15"/>
                  </a:cubicBezTo>
                  <a:cubicBezTo>
                    <a:pt x="31" y="15"/>
                    <a:pt x="31" y="15"/>
                    <a:pt x="31" y="15"/>
                  </a:cubicBezTo>
                  <a:cubicBezTo>
                    <a:pt x="31" y="15"/>
                    <a:pt x="31" y="15"/>
                    <a:pt x="31" y="15"/>
                  </a:cubicBezTo>
                  <a:cubicBezTo>
                    <a:pt x="31" y="14"/>
                    <a:pt x="31" y="14"/>
                    <a:pt x="31"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7" name="Freeform 15"/>
            <p:cNvSpPr>
              <a:spLocks/>
            </p:cNvSpPr>
            <p:nvPr/>
          </p:nvSpPr>
          <p:spPr bwMode="auto">
            <a:xfrm>
              <a:off x="5534025" y="3276600"/>
              <a:ext cx="128587" cy="71437"/>
            </a:xfrm>
            <a:custGeom>
              <a:avLst/>
              <a:gdLst>
                <a:gd name="T0" fmla="*/ 1 w 34"/>
                <a:gd name="T1" fmla="*/ 15 h 19"/>
                <a:gd name="T2" fmla="*/ 2 w 34"/>
                <a:gd name="T3" fmla="*/ 16 h 19"/>
                <a:gd name="T4" fmla="*/ 3 w 34"/>
                <a:gd name="T5" fmla="*/ 17 h 19"/>
                <a:gd name="T6" fmla="*/ 4 w 34"/>
                <a:gd name="T7" fmla="*/ 17 h 19"/>
                <a:gd name="T8" fmla="*/ 5 w 34"/>
                <a:gd name="T9" fmla="*/ 18 h 19"/>
                <a:gd name="T10" fmla="*/ 6 w 34"/>
                <a:gd name="T11" fmla="*/ 19 h 19"/>
                <a:gd name="T12" fmla="*/ 7 w 34"/>
                <a:gd name="T13" fmla="*/ 19 h 19"/>
                <a:gd name="T14" fmla="*/ 10 w 34"/>
                <a:gd name="T15" fmla="*/ 19 h 19"/>
                <a:gd name="T16" fmla="*/ 11 w 34"/>
                <a:gd name="T17" fmla="*/ 19 h 19"/>
                <a:gd name="T18" fmla="*/ 11 w 34"/>
                <a:gd name="T19" fmla="*/ 18 h 19"/>
                <a:gd name="T20" fmla="*/ 12 w 34"/>
                <a:gd name="T21" fmla="*/ 18 h 19"/>
                <a:gd name="T22" fmla="*/ 14 w 34"/>
                <a:gd name="T23" fmla="*/ 17 h 19"/>
                <a:gd name="T24" fmla="*/ 14 w 34"/>
                <a:gd name="T25" fmla="*/ 17 h 19"/>
                <a:gd name="T26" fmla="*/ 15 w 34"/>
                <a:gd name="T27" fmla="*/ 17 h 19"/>
                <a:gd name="T28" fmla="*/ 16 w 34"/>
                <a:gd name="T29" fmla="*/ 16 h 19"/>
                <a:gd name="T30" fmla="*/ 17 w 34"/>
                <a:gd name="T31" fmla="*/ 16 h 19"/>
                <a:gd name="T32" fmla="*/ 18 w 34"/>
                <a:gd name="T33" fmla="*/ 15 h 19"/>
                <a:gd name="T34" fmla="*/ 19 w 34"/>
                <a:gd name="T35" fmla="*/ 15 h 19"/>
                <a:gd name="T36" fmla="*/ 20 w 34"/>
                <a:gd name="T37" fmla="*/ 14 h 19"/>
                <a:gd name="T38" fmla="*/ 21 w 34"/>
                <a:gd name="T39" fmla="*/ 13 h 19"/>
                <a:gd name="T40" fmla="*/ 22 w 34"/>
                <a:gd name="T41" fmla="*/ 13 h 19"/>
                <a:gd name="T42" fmla="*/ 23 w 34"/>
                <a:gd name="T43" fmla="*/ 12 h 19"/>
                <a:gd name="T44" fmla="*/ 24 w 34"/>
                <a:gd name="T45" fmla="*/ 11 h 19"/>
                <a:gd name="T46" fmla="*/ 25 w 34"/>
                <a:gd name="T47" fmla="*/ 11 h 19"/>
                <a:gd name="T48" fmla="*/ 27 w 34"/>
                <a:gd name="T49" fmla="*/ 10 h 19"/>
                <a:gd name="T50" fmla="*/ 28 w 34"/>
                <a:gd name="T51" fmla="*/ 9 h 19"/>
                <a:gd name="T52" fmla="*/ 29 w 34"/>
                <a:gd name="T53" fmla="*/ 8 h 19"/>
                <a:gd name="T54" fmla="*/ 29 w 34"/>
                <a:gd name="T55" fmla="*/ 8 h 19"/>
                <a:gd name="T56" fmla="*/ 30 w 34"/>
                <a:gd name="T57" fmla="*/ 7 h 19"/>
                <a:gd name="T58" fmla="*/ 32 w 34"/>
                <a:gd name="T59" fmla="*/ 7 h 19"/>
                <a:gd name="T60" fmla="*/ 34 w 34"/>
                <a:gd name="T61" fmla="*/ 5 h 19"/>
                <a:gd name="T62" fmla="*/ 25 w 34"/>
                <a:gd name="T63" fmla="*/ 1 h 19"/>
                <a:gd name="T64" fmla="*/ 21 w 34"/>
                <a:gd name="T65" fmla="*/ 1 h 19"/>
                <a:gd name="T66" fmla="*/ 20 w 34"/>
                <a:gd name="T67" fmla="*/ 1 h 19"/>
                <a:gd name="T68" fmla="*/ 19 w 34"/>
                <a:gd name="T69" fmla="*/ 3 h 19"/>
                <a:gd name="T70" fmla="*/ 17 w 34"/>
                <a:gd name="T71" fmla="*/ 4 h 19"/>
                <a:gd name="T72" fmla="*/ 16 w 34"/>
                <a:gd name="T73" fmla="*/ 4 h 19"/>
                <a:gd name="T74" fmla="*/ 15 w 34"/>
                <a:gd name="T75" fmla="*/ 5 h 19"/>
                <a:gd name="T76" fmla="*/ 15 w 34"/>
                <a:gd name="T77" fmla="*/ 5 h 19"/>
                <a:gd name="T78" fmla="*/ 14 w 34"/>
                <a:gd name="T79" fmla="*/ 6 h 19"/>
                <a:gd name="T80" fmla="*/ 12 w 34"/>
                <a:gd name="T81" fmla="*/ 7 h 19"/>
                <a:gd name="T82" fmla="*/ 12 w 34"/>
                <a:gd name="T83" fmla="*/ 7 h 19"/>
                <a:gd name="T84" fmla="*/ 11 w 34"/>
                <a:gd name="T85" fmla="*/ 8 h 19"/>
                <a:gd name="T86" fmla="*/ 10 w 34"/>
                <a:gd name="T87" fmla="*/ 8 h 19"/>
                <a:gd name="T88" fmla="*/ 9 w 34"/>
                <a:gd name="T89" fmla="*/ 8 h 19"/>
                <a:gd name="T90" fmla="*/ 8 w 34"/>
                <a:gd name="T91" fmla="*/ 9 h 19"/>
                <a:gd name="T92" fmla="*/ 8 w 34"/>
                <a:gd name="T93" fmla="*/ 9 h 19"/>
                <a:gd name="T94" fmla="*/ 7 w 34"/>
                <a:gd name="T95" fmla="*/ 10 h 19"/>
                <a:gd name="T96" fmla="*/ 6 w 34"/>
                <a:gd name="T97" fmla="*/ 10 h 19"/>
                <a:gd name="T98" fmla="*/ 5 w 34"/>
                <a:gd name="T99" fmla="*/ 10 h 19"/>
                <a:gd name="T100" fmla="*/ 5 w 34"/>
                <a:gd name="T101" fmla="*/ 11 h 19"/>
                <a:gd name="T102" fmla="*/ 3 w 34"/>
                <a:gd name="T103" fmla="*/ 11 h 19"/>
                <a:gd name="T104" fmla="*/ 2 w 34"/>
                <a:gd name="T105" fmla="*/ 12 h 19"/>
                <a:gd name="T106" fmla="*/ 1 w 34"/>
                <a:gd name="T107" fmla="*/ 1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 h="19">
                  <a:moveTo>
                    <a:pt x="0" y="14"/>
                  </a:moveTo>
                  <a:cubicBezTo>
                    <a:pt x="0" y="14"/>
                    <a:pt x="0" y="14"/>
                    <a:pt x="0" y="14"/>
                  </a:cubicBezTo>
                  <a:cubicBezTo>
                    <a:pt x="0" y="14"/>
                    <a:pt x="0" y="14"/>
                    <a:pt x="0" y="14"/>
                  </a:cubicBezTo>
                  <a:cubicBezTo>
                    <a:pt x="0" y="14"/>
                    <a:pt x="0" y="15"/>
                    <a:pt x="0" y="15"/>
                  </a:cubicBezTo>
                  <a:cubicBezTo>
                    <a:pt x="0" y="15"/>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1" y="16"/>
                    <a:pt x="1" y="16"/>
                    <a:pt x="1" y="16"/>
                  </a:cubicBezTo>
                  <a:cubicBezTo>
                    <a:pt x="1"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8"/>
                    <a:pt x="4"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5" y="18"/>
                    <a:pt x="5" y="18"/>
                  </a:cubicBezTo>
                  <a:cubicBezTo>
                    <a:pt x="5" y="18"/>
                    <a:pt x="6" y="18"/>
                    <a:pt x="6" y="18"/>
                  </a:cubicBezTo>
                  <a:cubicBezTo>
                    <a:pt x="6" y="18"/>
                    <a:pt x="6" y="18"/>
                    <a:pt x="6" y="18"/>
                  </a:cubicBezTo>
                  <a:cubicBezTo>
                    <a:pt x="6" y="18"/>
                    <a:pt x="6" y="18"/>
                    <a:pt x="6" y="18"/>
                  </a:cubicBezTo>
                  <a:cubicBezTo>
                    <a:pt x="6" y="18"/>
                    <a:pt x="6" y="19"/>
                    <a:pt x="6" y="19"/>
                  </a:cubicBezTo>
                  <a:cubicBezTo>
                    <a:pt x="6" y="19"/>
                    <a:pt x="6" y="19"/>
                    <a:pt x="6" y="19"/>
                  </a:cubicBezTo>
                  <a:cubicBezTo>
                    <a:pt x="6" y="19"/>
                    <a:pt x="6" y="19"/>
                    <a:pt x="6" y="19"/>
                  </a:cubicBezTo>
                  <a:cubicBezTo>
                    <a:pt x="6" y="19"/>
                    <a:pt x="6" y="19"/>
                    <a:pt x="6" y="19"/>
                  </a:cubicBezTo>
                  <a:cubicBezTo>
                    <a:pt x="6" y="19"/>
                    <a:pt x="6"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7" y="19"/>
                    <a:pt x="7" y="19"/>
                  </a:cubicBezTo>
                  <a:cubicBezTo>
                    <a:pt x="7" y="19"/>
                    <a:pt x="8" y="19"/>
                    <a:pt x="8" y="19"/>
                  </a:cubicBezTo>
                  <a:cubicBezTo>
                    <a:pt x="8" y="19"/>
                    <a:pt x="8" y="19"/>
                    <a:pt x="8" y="19"/>
                  </a:cubicBezTo>
                  <a:cubicBezTo>
                    <a:pt x="8" y="19"/>
                    <a:pt x="9"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7"/>
                    <a:pt x="15" y="17"/>
                  </a:cubicBezTo>
                  <a:cubicBezTo>
                    <a:pt x="15" y="17"/>
                    <a:pt x="15" y="16"/>
                    <a:pt x="15" y="16"/>
                  </a:cubicBezTo>
                  <a:cubicBezTo>
                    <a:pt x="15"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5"/>
                    <a:pt x="17" y="15"/>
                  </a:cubicBezTo>
                  <a:cubicBezTo>
                    <a:pt x="17" y="15"/>
                    <a:pt x="17" y="15"/>
                    <a:pt x="17" y="15"/>
                  </a:cubicBezTo>
                  <a:cubicBezTo>
                    <a:pt x="17" y="15"/>
                    <a:pt x="17" y="15"/>
                    <a:pt x="17" y="15"/>
                  </a:cubicBezTo>
                  <a:cubicBezTo>
                    <a:pt x="18" y="15"/>
                    <a:pt x="18" y="15"/>
                    <a:pt x="18" y="15"/>
                  </a:cubicBezTo>
                  <a:cubicBezTo>
                    <a:pt x="18" y="15"/>
                    <a:pt x="18" y="15"/>
                    <a:pt x="18" y="15"/>
                  </a:cubicBezTo>
                  <a:cubicBezTo>
                    <a:pt x="18" y="15"/>
                    <a:pt x="18" y="15"/>
                    <a:pt x="18" y="15"/>
                  </a:cubicBezTo>
                  <a:cubicBezTo>
                    <a:pt x="18" y="15"/>
                    <a:pt x="18" y="15"/>
                    <a:pt x="18" y="15"/>
                  </a:cubicBezTo>
                  <a:cubicBezTo>
                    <a:pt x="18" y="15"/>
                    <a:pt x="19" y="15"/>
                    <a:pt x="19" y="15"/>
                  </a:cubicBezTo>
                  <a:cubicBezTo>
                    <a:pt x="19" y="15"/>
                    <a:pt x="19" y="15"/>
                    <a:pt x="19" y="15"/>
                  </a:cubicBezTo>
                  <a:cubicBezTo>
                    <a:pt x="19" y="15"/>
                    <a:pt x="19" y="15"/>
                    <a:pt x="19" y="15"/>
                  </a:cubicBezTo>
                  <a:cubicBezTo>
                    <a:pt x="19" y="15"/>
                    <a:pt x="19" y="15"/>
                    <a:pt x="19" y="15"/>
                  </a:cubicBezTo>
                  <a:cubicBezTo>
                    <a:pt x="19" y="15"/>
                    <a:pt x="19" y="15"/>
                    <a:pt x="19" y="15"/>
                  </a:cubicBezTo>
                  <a:cubicBezTo>
                    <a:pt x="19" y="15"/>
                    <a:pt x="19" y="14"/>
                    <a:pt x="19" y="14"/>
                  </a:cubicBezTo>
                  <a:cubicBezTo>
                    <a:pt x="19" y="14"/>
                    <a:pt x="19" y="14"/>
                    <a:pt x="19" y="14"/>
                  </a:cubicBezTo>
                  <a:cubicBezTo>
                    <a:pt x="19" y="14"/>
                    <a:pt x="19" y="14"/>
                    <a:pt x="19" y="14"/>
                  </a:cubicBezTo>
                  <a:cubicBezTo>
                    <a:pt x="19" y="14"/>
                    <a:pt x="19" y="14"/>
                    <a:pt x="19"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0" y="14"/>
                    <a:pt x="20" y="14"/>
                  </a:cubicBezTo>
                  <a:cubicBezTo>
                    <a:pt x="20" y="14"/>
                    <a:pt x="21" y="14"/>
                    <a:pt x="21" y="14"/>
                  </a:cubicBezTo>
                  <a:cubicBezTo>
                    <a:pt x="21" y="14"/>
                    <a:pt x="21" y="14"/>
                    <a:pt x="21" y="13"/>
                  </a:cubicBezTo>
                  <a:cubicBezTo>
                    <a:pt x="21" y="13"/>
                    <a:pt x="21" y="13"/>
                    <a:pt x="21" y="13"/>
                  </a:cubicBezTo>
                  <a:cubicBezTo>
                    <a:pt x="21" y="13"/>
                    <a:pt x="21" y="13"/>
                    <a:pt x="21" y="13"/>
                  </a:cubicBezTo>
                  <a:cubicBezTo>
                    <a:pt x="21" y="13"/>
                    <a:pt x="21" y="13"/>
                    <a:pt x="21" y="13"/>
                  </a:cubicBezTo>
                  <a:cubicBezTo>
                    <a:pt x="21" y="13"/>
                    <a:pt x="21"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3"/>
                    <a:pt x="22" y="13"/>
                  </a:cubicBezTo>
                  <a:cubicBezTo>
                    <a:pt x="22" y="13"/>
                    <a:pt x="22" y="12"/>
                    <a:pt x="22" y="12"/>
                  </a:cubicBezTo>
                  <a:cubicBezTo>
                    <a:pt x="22" y="12"/>
                    <a:pt x="22"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3" y="12"/>
                    <a:pt x="23" y="12"/>
                  </a:cubicBezTo>
                  <a:cubicBezTo>
                    <a:pt x="23" y="12"/>
                    <a:pt x="24" y="12"/>
                    <a:pt x="24" y="12"/>
                  </a:cubicBezTo>
                  <a:cubicBezTo>
                    <a:pt x="24" y="12"/>
                    <a:pt x="24" y="12"/>
                    <a:pt x="24" y="12"/>
                  </a:cubicBezTo>
                  <a:cubicBezTo>
                    <a:pt x="24" y="12"/>
                    <a:pt x="24" y="12"/>
                    <a:pt x="24" y="12"/>
                  </a:cubicBezTo>
                  <a:cubicBezTo>
                    <a:pt x="24" y="12"/>
                    <a:pt x="24" y="12"/>
                    <a:pt x="24" y="12"/>
                  </a:cubicBezTo>
                  <a:cubicBezTo>
                    <a:pt x="24" y="11"/>
                    <a:pt x="24"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5" y="11"/>
                  </a:cubicBezTo>
                  <a:cubicBezTo>
                    <a:pt x="25" y="11"/>
                    <a:pt x="25" y="11"/>
                    <a:pt x="26" y="11"/>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7" y="10"/>
                  </a:cubicBezTo>
                  <a:cubicBezTo>
                    <a:pt x="27" y="10"/>
                    <a:pt x="27" y="10"/>
                    <a:pt x="27" y="10"/>
                  </a:cubicBezTo>
                  <a:cubicBezTo>
                    <a:pt x="27" y="10"/>
                    <a:pt x="27" y="10"/>
                    <a:pt x="27" y="10"/>
                  </a:cubicBezTo>
                  <a:cubicBezTo>
                    <a:pt x="27" y="10"/>
                    <a:pt x="27" y="10"/>
                    <a:pt x="27" y="10"/>
                  </a:cubicBezTo>
                  <a:cubicBezTo>
                    <a:pt x="27" y="10"/>
                    <a:pt x="27" y="10"/>
                    <a:pt x="27" y="10"/>
                  </a:cubicBezTo>
                  <a:cubicBezTo>
                    <a:pt x="27" y="9"/>
                    <a:pt x="27" y="9"/>
                    <a:pt x="27" y="9"/>
                  </a:cubicBezTo>
                  <a:cubicBezTo>
                    <a:pt x="27" y="9"/>
                    <a:pt x="27" y="9"/>
                    <a:pt x="27" y="9"/>
                  </a:cubicBezTo>
                  <a:cubicBezTo>
                    <a:pt x="27"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8"/>
                    <a:pt x="28"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29" y="8"/>
                    <a:pt x="29" y="8"/>
                  </a:cubicBezTo>
                  <a:cubicBezTo>
                    <a:pt x="29" y="8"/>
                    <a:pt x="30" y="8"/>
                    <a:pt x="30" y="8"/>
                  </a:cubicBezTo>
                  <a:cubicBezTo>
                    <a:pt x="30" y="8"/>
                    <a:pt x="30" y="8"/>
                    <a:pt x="30" y="8"/>
                  </a:cubicBezTo>
                  <a:cubicBezTo>
                    <a:pt x="30" y="8"/>
                    <a:pt x="30" y="8"/>
                    <a:pt x="30" y="8"/>
                  </a:cubicBezTo>
                  <a:cubicBezTo>
                    <a:pt x="30" y="8"/>
                    <a:pt x="30" y="8"/>
                    <a:pt x="30" y="7"/>
                  </a:cubicBezTo>
                  <a:cubicBezTo>
                    <a:pt x="30" y="7"/>
                    <a:pt x="30" y="7"/>
                    <a:pt x="30" y="7"/>
                  </a:cubicBezTo>
                  <a:cubicBezTo>
                    <a:pt x="30" y="7"/>
                    <a:pt x="30" y="7"/>
                    <a:pt x="30" y="7"/>
                  </a:cubicBezTo>
                  <a:cubicBezTo>
                    <a:pt x="30" y="7"/>
                    <a:pt x="30" y="7"/>
                    <a:pt x="30" y="7"/>
                  </a:cubicBezTo>
                  <a:cubicBezTo>
                    <a:pt x="30" y="7"/>
                    <a:pt x="30" y="7"/>
                    <a:pt x="30" y="7"/>
                  </a:cubicBezTo>
                  <a:cubicBezTo>
                    <a:pt x="31" y="7"/>
                    <a:pt x="31" y="7"/>
                    <a:pt x="31" y="7"/>
                  </a:cubicBezTo>
                  <a:cubicBezTo>
                    <a:pt x="31" y="7"/>
                    <a:pt x="31" y="7"/>
                    <a:pt x="31" y="7"/>
                  </a:cubicBezTo>
                  <a:cubicBezTo>
                    <a:pt x="31" y="7"/>
                    <a:pt x="31" y="7"/>
                    <a:pt x="32" y="7"/>
                  </a:cubicBezTo>
                  <a:cubicBezTo>
                    <a:pt x="32" y="7"/>
                    <a:pt x="32" y="7"/>
                    <a:pt x="32" y="7"/>
                  </a:cubicBezTo>
                  <a:cubicBezTo>
                    <a:pt x="32" y="7"/>
                    <a:pt x="32" y="7"/>
                    <a:pt x="32" y="7"/>
                  </a:cubicBezTo>
                  <a:cubicBezTo>
                    <a:pt x="32" y="7"/>
                    <a:pt x="32" y="7"/>
                    <a:pt x="32" y="7"/>
                  </a:cubicBezTo>
                  <a:cubicBezTo>
                    <a:pt x="32" y="7"/>
                    <a:pt x="32" y="7"/>
                    <a:pt x="33" y="7"/>
                  </a:cubicBezTo>
                  <a:cubicBezTo>
                    <a:pt x="33" y="7"/>
                    <a:pt x="33" y="7"/>
                    <a:pt x="33" y="7"/>
                  </a:cubicBezTo>
                  <a:cubicBezTo>
                    <a:pt x="33" y="7"/>
                    <a:pt x="33" y="7"/>
                    <a:pt x="33" y="7"/>
                  </a:cubicBezTo>
                  <a:cubicBezTo>
                    <a:pt x="33" y="7"/>
                    <a:pt x="33" y="7"/>
                    <a:pt x="34" y="7"/>
                  </a:cubicBezTo>
                  <a:cubicBezTo>
                    <a:pt x="34" y="7"/>
                    <a:pt x="34" y="6"/>
                    <a:pt x="34" y="6"/>
                  </a:cubicBezTo>
                  <a:cubicBezTo>
                    <a:pt x="34" y="6"/>
                    <a:pt x="34" y="6"/>
                    <a:pt x="34" y="6"/>
                  </a:cubicBezTo>
                  <a:cubicBezTo>
                    <a:pt x="34" y="6"/>
                    <a:pt x="34" y="6"/>
                    <a:pt x="34" y="5"/>
                  </a:cubicBezTo>
                  <a:cubicBezTo>
                    <a:pt x="34" y="4"/>
                    <a:pt x="33" y="4"/>
                    <a:pt x="32" y="3"/>
                  </a:cubicBezTo>
                  <a:cubicBezTo>
                    <a:pt x="30" y="2"/>
                    <a:pt x="28" y="2"/>
                    <a:pt x="26" y="1"/>
                  </a:cubicBezTo>
                  <a:cubicBezTo>
                    <a:pt x="26" y="1"/>
                    <a:pt x="26" y="1"/>
                    <a:pt x="26" y="1"/>
                  </a:cubicBezTo>
                  <a:cubicBezTo>
                    <a:pt x="26" y="1"/>
                    <a:pt x="26" y="1"/>
                    <a:pt x="26" y="1"/>
                  </a:cubicBezTo>
                  <a:cubicBezTo>
                    <a:pt x="26" y="1"/>
                    <a:pt x="26" y="1"/>
                    <a:pt x="25" y="1"/>
                  </a:cubicBezTo>
                  <a:cubicBezTo>
                    <a:pt x="25" y="1"/>
                    <a:pt x="25" y="1"/>
                    <a:pt x="25" y="1"/>
                  </a:cubicBezTo>
                  <a:cubicBezTo>
                    <a:pt x="25" y="1"/>
                    <a:pt x="25" y="1"/>
                    <a:pt x="25" y="1"/>
                  </a:cubicBezTo>
                  <a:cubicBezTo>
                    <a:pt x="25" y="1"/>
                    <a:pt x="25" y="1"/>
                    <a:pt x="25" y="1"/>
                  </a:cubicBezTo>
                  <a:cubicBezTo>
                    <a:pt x="25" y="1"/>
                    <a:pt x="25" y="1"/>
                    <a:pt x="25" y="1"/>
                  </a:cubicBezTo>
                  <a:cubicBezTo>
                    <a:pt x="24" y="0"/>
                    <a:pt x="24" y="0"/>
                    <a:pt x="22" y="0"/>
                  </a:cubicBezTo>
                  <a:cubicBezTo>
                    <a:pt x="22" y="0"/>
                    <a:pt x="22" y="0"/>
                    <a:pt x="22" y="0"/>
                  </a:cubicBezTo>
                  <a:cubicBezTo>
                    <a:pt x="22" y="0"/>
                    <a:pt x="22" y="0"/>
                    <a:pt x="22" y="0"/>
                  </a:cubicBezTo>
                  <a:cubicBezTo>
                    <a:pt x="22" y="0"/>
                    <a:pt x="22" y="0"/>
                    <a:pt x="21" y="0"/>
                  </a:cubicBezTo>
                  <a:cubicBezTo>
                    <a:pt x="21" y="0"/>
                    <a:pt x="21" y="0"/>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0" y="1"/>
                    <a:pt x="20" y="1"/>
                  </a:cubicBezTo>
                  <a:cubicBezTo>
                    <a:pt x="20" y="1"/>
                    <a:pt x="20" y="2"/>
                    <a:pt x="20" y="2"/>
                  </a:cubicBezTo>
                  <a:cubicBezTo>
                    <a:pt x="20" y="2"/>
                    <a:pt x="20" y="2"/>
                    <a:pt x="20" y="2"/>
                  </a:cubicBezTo>
                  <a:cubicBezTo>
                    <a:pt x="19" y="2"/>
                    <a:pt x="19" y="2"/>
                    <a:pt x="19" y="2"/>
                  </a:cubicBezTo>
                  <a:cubicBezTo>
                    <a:pt x="19" y="2"/>
                    <a:pt x="19" y="2"/>
                    <a:pt x="19" y="2"/>
                  </a:cubicBezTo>
                  <a:cubicBezTo>
                    <a:pt x="19" y="2"/>
                    <a:pt x="19"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4"/>
                  </a:cubicBezTo>
                  <a:cubicBezTo>
                    <a:pt x="18"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5"/>
                    <a:pt x="16" y="5"/>
                    <a:pt x="16" y="5"/>
                  </a:cubicBezTo>
                  <a:cubicBezTo>
                    <a:pt x="16" y="5"/>
                    <a:pt x="16" y="5"/>
                    <a:pt x="16" y="5"/>
                  </a:cubicBezTo>
                  <a:cubicBezTo>
                    <a:pt x="16" y="5"/>
                    <a:pt x="16" y="5"/>
                    <a:pt x="16" y="5"/>
                  </a:cubicBezTo>
                  <a:cubicBezTo>
                    <a:pt x="16" y="5"/>
                    <a:pt x="16"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6"/>
                    <a:pt x="15" y="6"/>
                  </a:cubicBezTo>
                  <a:cubicBezTo>
                    <a:pt x="15" y="6"/>
                    <a:pt x="14" y="6"/>
                    <a:pt x="14" y="6"/>
                  </a:cubicBezTo>
                  <a:cubicBezTo>
                    <a:pt x="14" y="6"/>
                    <a:pt x="14" y="6"/>
                    <a:pt x="14" y="6"/>
                  </a:cubicBezTo>
                  <a:cubicBezTo>
                    <a:pt x="14" y="6"/>
                    <a:pt x="14" y="6"/>
                    <a:pt x="14" y="6"/>
                  </a:cubicBezTo>
                  <a:cubicBezTo>
                    <a:pt x="14" y="6"/>
                    <a:pt x="14" y="6"/>
                    <a:pt x="14" y="6"/>
                  </a:cubicBezTo>
                  <a:cubicBezTo>
                    <a:pt x="14" y="6"/>
                    <a:pt x="14" y="6"/>
                    <a:pt x="14" y="6"/>
                  </a:cubicBezTo>
                  <a:cubicBezTo>
                    <a:pt x="14" y="6"/>
                    <a:pt x="13" y="6"/>
                    <a:pt x="13" y="6"/>
                  </a:cubicBezTo>
                  <a:cubicBezTo>
                    <a:pt x="13" y="6"/>
                    <a:pt x="13" y="6"/>
                    <a:pt x="13" y="6"/>
                  </a:cubicBezTo>
                  <a:cubicBezTo>
                    <a:pt x="13" y="6"/>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8"/>
                    <a:pt x="11" y="8"/>
                    <a:pt x="11" y="8"/>
                  </a:cubicBezTo>
                  <a:cubicBezTo>
                    <a:pt x="11" y="8"/>
                    <a:pt x="11" y="8"/>
                    <a:pt x="11" y="8"/>
                  </a:cubicBezTo>
                  <a:cubicBezTo>
                    <a:pt x="11" y="8"/>
                    <a:pt x="11" y="8"/>
                    <a:pt x="11" y="8"/>
                  </a:cubicBezTo>
                  <a:cubicBezTo>
                    <a:pt x="11" y="8"/>
                    <a:pt x="11"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9" y="8"/>
                    <a:pt x="9" y="8"/>
                    <a:pt x="9" y="8"/>
                  </a:cubicBezTo>
                  <a:cubicBezTo>
                    <a:pt x="9" y="8"/>
                    <a:pt x="9" y="8"/>
                    <a:pt x="9"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1"/>
                  </a:cubicBezTo>
                  <a:cubicBezTo>
                    <a:pt x="5" y="11"/>
                    <a:pt x="5" y="11"/>
                    <a:pt x="5" y="11"/>
                  </a:cubicBezTo>
                  <a:cubicBezTo>
                    <a:pt x="5" y="11"/>
                    <a:pt x="5" y="11"/>
                    <a:pt x="5" y="11"/>
                  </a:cubicBezTo>
                  <a:cubicBezTo>
                    <a:pt x="5" y="11"/>
                    <a:pt x="5" y="11"/>
                    <a:pt x="5" y="11"/>
                  </a:cubicBezTo>
                  <a:cubicBezTo>
                    <a:pt x="4" y="11"/>
                    <a:pt x="4" y="11"/>
                    <a:pt x="4" y="11"/>
                  </a:cubicBezTo>
                  <a:cubicBezTo>
                    <a:pt x="4" y="11"/>
                    <a:pt x="4" y="11"/>
                    <a:pt x="4" y="11"/>
                  </a:cubicBezTo>
                  <a:cubicBezTo>
                    <a:pt x="4" y="11"/>
                    <a:pt x="4" y="11"/>
                    <a:pt x="4" y="11"/>
                  </a:cubicBezTo>
                  <a:cubicBezTo>
                    <a:pt x="4" y="11"/>
                    <a:pt x="4" y="11"/>
                    <a:pt x="4"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2"/>
                  </a:cubicBezTo>
                  <a:cubicBezTo>
                    <a:pt x="3"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2"/>
                  </a:cubicBezTo>
                  <a:cubicBezTo>
                    <a:pt x="1" y="12"/>
                    <a:pt x="1" y="12"/>
                    <a:pt x="1" y="13"/>
                  </a:cubicBezTo>
                  <a:cubicBezTo>
                    <a:pt x="1" y="13"/>
                    <a:pt x="1" y="13"/>
                    <a:pt x="0" y="13"/>
                  </a:cubicBezTo>
                  <a:cubicBezTo>
                    <a:pt x="0" y="13"/>
                    <a:pt x="0" y="14"/>
                    <a:pt x="0" y="14"/>
                  </a:cubicBezTo>
                  <a:cubicBezTo>
                    <a:pt x="0" y="14"/>
                    <a:pt x="0" y="14"/>
                    <a:pt x="0" y="1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8" name="Freeform 16"/>
            <p:cNvSpPr>
              <a:spLocks/>
            </p:cNvSpPr>
            <p:nvPr/>
          </p:nvSpPr>
          <p:spPr bwMode="auto">
            <a:xfrm>
              <a:off x="4357688" y="3328988"/>
              <a:ext cx="223837" cy="225425"/>
            </a:xfrm>
            <a:custGeom>
              <a:avLst/>
              <a:gdLst>
                <a:gd name="T0" fmla="*/ 46 w 60"/>
                <a:gd name="T1" fmla="*/ 31 h 60"/>
                <a:gd name="T2" fmla="*/ 47 w 60"/>
                <a:gd name="T3" fmla="*/ 29 h 60"/>
                <a:gd name="T4" fmla="*/ 49 w 60"/>
                <a:gd name="T5" fmla="*/ 27 h 60"/>
                <a:gd name="T6" fmla="*/ 50 w 60"/>
                <a:gd name="T7" fmla="*/ 25 h 60"/>
                <a:gd name="T8" fmla="*/ 52 w 60"/>
                <a:gd name="T9" fmla="*/ 22 h 60"/>
                <a:gd name="T10" fmla="*/ 53 w 60"/>
                <a:gd name="T11" fmla="*/ 20 h 60"/>
                <a:gd name="T12" fmla="*/ 54 w 60"/>
                <a:gd name="T13" fmla="*/ 18 h 60"/>
                <a:gd name="T14" fmla="*/ 55 w 60"/>
                <a:gd name="T15" fmla="*/ 16 h 60"/>
                <a:gd name="T16" fmla="*/ 56 w 60"/>
                <a:gd name="T17" fmla="*/ 15 h 60"/>
                <a:gd name="T18" fmla="*/ 56 w 60"/>
                <a:gd name="T19" fmla="*/ 13 h 60"/>
                <a:gd name="T20" fmla="*/ 57 w 60"/>
                <a:gd name="T21" fmla="*/ 12 h 60"/>
                <a:gd name="T22" fmla="*/ 58 w 60"/>
                <a:gd name="T23" fmla="*/ 10 h 60"/>
                <a:gd name="T24" fmla="*/ 59 w 60"/>
                <a:gd name="T25" fmla="*/ 9 h 60"/>
                <a:gd name="T26" fmla="*/ 59 w 60"/>
                <a:gd name="T27" fmla="*/ 7 h 60"/>
                <a:gd name="T28" fmla="*/ 59 w 60"/>
                <a:gd name="T29" fmla="*/ 3 h 60"/>
                <a:gd name="T30" fmla="*/ 57 w 60"/>
                <a:gd name="T31" fmla="*/ 1 h 60"/>
                <a:gd name="T32" fmla="*/ 49 w 60"/>
                <a:gd name="T33" fmla="*/ 0 h 60"/>
                <a:gd name="T34" fmla="*/ 29 w 60"/>
                <a:gd name="T35" fmla="*/ 1 h 60"/>
                <a:gd name="T36" fmla="*/ 19 w 60"/>
                <a:gd name="T37" fmla="*/ 1 h 60"/>
                <a:gd name="T38" fmla="*/ 17 w 60"/>
                <a:gd name="T39" fmla="*/ 10 h 60"/>
                <a:gd name="T40" fmla="*/ 21 w 60"/>
                <a:gd name="T41" fmla="*/ 12 h 60"/>
                <a:gd name="T42" fmla="*/ 30 w 60"/>
                <a:gd name="T43" fmla="*/ 11 h 60"/>
                <a:gd name="T44" fmla="*/ 41 w 60"/>
                <a:gd name="T45" fmla="*/ 10 h 60"/>
                <a:gd name="T46" fmla="*/ 45 w 60"/>
                <a:gd name="T47" fmla="*/ 12 h 60"/>
                <a:gd name="T48" fmla="*/ 44 w 60"/>
                <a:gd name="T49" fmla="*/ 13 h 60"/>
                <a:gd name="T50" fmla="*/ 43 w 60"/>
                <a:gd name="T51" fmla="*/ 15 h 60"/>
                <a:gd name="T52" fmla="*/ 43 w 60"/>
                <a:gd name="T53" fmla="*/ 16 h 60"/>
                <a:gd name="T54" fmla="*/ 42 w 60"/>
                <a:gd name="T55" fmla="*/ 18 h 60"/>
                <a:gd name="T56" fmla="*/ 40 w 60"/>
                <a:gd name="T57" fmla="*/ 20 h 60"/>
                <a:gd name="T58" fmla="*/ 38 w 60"/>
                <a:gd name="T59" fmla="*/ 24 h 60"/>
                <a:gd name="T60" fmla="*/ 35 w 60"/>
                <a:gd name="T61" fmla="*/ 27 h 60"/>
                <a:gd name="T62" fmla="*/ 29 w 60"/>
                <a:gd name="T63" fmla="*/ 33 h 60"/>
                <a:gd name="T64" fmla="*/ 27 w 60"/>
                <a:gd name="T65" fmla="*/ 35 h 60"/>
                <a:gd name="T66" fmla="*/ 25 w 60"/>
                <a:gd name="T67" fmla="*/ 37 h 60"/>
                <a:gd name="T68" fmla="*/ 22 w 60"/>
                <a:gd name="T69" fmla="*/ 38 h 60"/>
                <a:gd name="T70" fmla="*/ 20 w 60"/>
                <a:gd name="T71" fmla="*/ 40 h 60"/>
                <a:gd name="T72" fmla="*/ 18 w 60"/>
                <a:gd name="T73" fmla="*/ 41 h 60"/>
                <a:gd name="T74" fmla="*/ 17 w 60"/>
                <a:gd name="T75" fmla="*/ 42 h 60"/>
                <a:gd name="T76" fmla="*/ 15 w 60"/>
                <a:gd name="T77" fmla="*/ 43 h 60"/>
                <a:gd name="T78" fmla="*/ 13 w 60"/>
                <a:gd name="T79" fmla="*/ 44 h 60"/>
                <a:gd name="T80" fmla="*/ 11 w 60"/>
                <a:gd name="T81" fmla="*/ 45 h 60"/>
                <a:gd name="T82" fmla="*/ 9 w 60"/>
                <a:gd name="T83" fmla="*/ 46 h 60"/>
                <a:gd name="T84" fmla="*/ 8 w 60"/>
                <a:gd name="T85" fmla="*/ 46 h 60"/>
                <a:gd name="T86" fmla="*/ 6 w 60"/>
                <a:gd name="T87" fmla="*/ 47 h 60"/>
                <a:gd name="T88" fmla="*/ 4 w 60"/>
                <a:gd name="T89" fmla="*/ 48 h 60"/>
                <a:gd name="T90" fmla="*/ 2 w 60"/>
                <a:gd name="T91" fmla="*/ 49 h 60"/>
                <a:gd name="T92" fmla="*/ 0 w 60"/>
                <a:gd name="T93" fmla="*/ 52 h 60"/>
                <a:gd name="T94" fmla="*/ 2 w 60"/>
                <a:gd name="T95" fmla="*/ 54 h 60"/>
                <a:gd name="T96" fmla="*/ 4 w 60"/>
                <a:gd name="T97" fmla="*/ 55 h 60"/>
                <a:gd name="T98" fmla="*/ 7 w 60"/>
                <a:gd name="T99" fmla="*/ 57 h 60"/>
                <a:gd name="T100" fmla="*/ 9 w 60"/>
                <a:gd name="T101" fmla="*/ 58 h 60"/>
                <a:gd name="T102" fmla="*/ 11 w 60"/>
                <a:gd name="T103" fmla="*/ 59 h 60"/>
                <a:gd name="T104" fmla="*/ 14 w 60"/>
                <a:gd name="T105" fmla="*/ 59 h 60"/>
                <a:gd name="T106" fmla="*/ 16 w 60"/>
                <a:gd name="T107" fmla="*/ 58 h 60"/>
                <a:gd name="T108" fmla="*/ 17 w 60"/>
                <a:gd name="T109" fmla="*/ 57 h 60"/>
                <a:gd name="T110" fmla="*/ 19 w 60"/>
                <a:gd name="T111" fmla="*/ 56 h 60"/>
                <a:gd name="T112" fmla="*/ 21 w 60"/>
                <a:gd name="T113" fmla="*/ 55 h 60"/>
                <a:gd name="T114" fmla="*/ 23 w 60"/>
                <a:gd name="T115" fmla="*/ 54 h 60"/>
                <a:gd name="T116" fmla="*/ 25 w 60"/>
                <a:gd name="T117" fmla="*/ 52 h 60"/>
                <a:gd name="T118" fmla="*/ 27 w 60"/>
                <a:gd name="T119" fmla="*/ 51 h 60"/>
                <a:gd name="T120" fmla="*/ 30 w 60"/>
                <a:gd name="T121" fmla="*/ 49 h 60"/>
                <a:gd name="T122" fmla="*/ 41 w 60"/>
                <a:gd name="T123" fmla="*/ 38 h 60"/>
                <a:gd name="T124" fmla="*/ 43 w 60"/>
                <a:gd name="T125" fmla="*/ 3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 h="60">
                  <a:moveTo>
                    <a:pt x="44" y="34"/>
                  </a:moveTo>
                  <a:cubicBezTo>
                    <a:pt x="44" y="34"/>
                    <a:pt x="44" y="34"/>
                    <a:pt x="44" y="34"/>
                  </a:cubicBezTo>
                  <a:cubicBezTo>
                    <a:pt x="44" y="34"/>
                    <a:pt x="44" y="33"/>
                    <a:pt x="44" y="33"/>
                  </a:cubicBezTo>
                  <a:cubicBezTo>
                    <a:pt x="44" y="33"/>
                    <a:pt x="44" y="33"/>
                    <a:pt x="44" y="33"/>
                  </a:cubicBezTo>
                  <a:cubicBezTo>
                    <a:pt x="44" y="33"/>
                    <a:pt x="44" y="33"/>
                    <a:pt x="44" y="33"/>
                  </a:cubicBezTo>
                  <a:cubicBezTo>
                    <a:pt x="44" y="33"/>
                    <a:pt x="45" y="33"/>
                    <a:pt x="45" y="33"/>
                  </a:cubicBezTo>
                  <a:cubicBezTo>
                    <a:pt x="45" y="33"/>
                    <a:pt x="45" y="33"/>
                    <a:pt x="45" y="33"/>
                  </a:cubicBezTo>
                  <a:cubicBezTo>
                    <a:pt x="45" y="33"/>
                    <a:pt x="45" y="33"/>
                    <a:pt x="45" y="33"/>
                  </a:cubicBezTo>
                  <a:cubicBezTo>
                    <a:pt x="45" y="32"/>
                    <a:pt x="45" y="32"/>
                    <a:pt x="45" y="32"/>
                  </a:cubicBezTo>
                  <a:cubicBezTo>
                    <a:pt x="45" y="32"/>
                    <a:pt x="45" y="32"/>
                    <a:pt x="45" y="32"/>
                  </a:cubicBezTo>
                  <a:cubicBezTo>
                    <a:pt x="45" y="32"/>
                    <a:pt x="45" y="32"/>
                    <a:pt x="45" y="32"/>
                  </a:cubicBezTo>
                  <a:cubicBezTo>
                    <a:pt x="45" y="32"/>
                    <a:pt x="45" y="32"/>
                    <a:pt x="45" y="32"/>
                  </a:cubicBezTo>
                  <a:cubicBezTo>
                    <a:pt x="45" y="32"/>
                    <a:pt x="46" y="32"/>
                    <a:pt x="46" y="32"/>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1"/>
                    <a:pt x="46" y="31"/>
                  </a:cubicBezTo>
                  <a:cubicBezTo>
                    <a:pt x="46" y="31"/>
                    <a:pt x="46" y="30"/>
                    <a:pt x="46" y="30"/>
                  </a:cubicBezTo>
                  <a:cubicBezTo>
                    <a:pt x="46" y="30"/>
                    <a:pt x="46" y="30"/>
                    <a:pt x="47" y="30"/>
                  </a:cubicBezTo>
                  <a:cubicBezTo>
                    <a:pt x="47" y="30"/>
                    <a:pt x="47" y="30"/>
                    <a:pt x="47" y="30"/>
                  </a:cubicBezTo>
                  <a:cubicBezTo>
                    <a:pt x="47" y="30"/>
                    <a:pt x="47" y="30"/>
                    <a:pt x="47" y="30"/>
                  </a:cubicBezTo>
                  <a:cubicBezTo>
                    <a:pt x="47" y="30"/>
                    <a:pt x="47" y="30"/>
                    <a:pt x="47" y="30"/>
                  </a:cubicBezTo>
                  <a:cubicBezTo>
                    <a:pt x="47" y="30"/>
                    <a:pt x="47" y="30"/>
                    <a:pt x="47" y="30"/>
                  </a:cubicBezTo>
                  <a:cubicBezTo>
                    <a:pt x="47" y="30"/>
                    <a:pt x="47" y="29"/>
                    <a:pt x="47" y="29"/>
                  </a:cubicBezTo>
                  <a:cubicBezTo>
                    <a:pt x="47" y="29"/>
                    <a:pt x="47" y="29"/>
                    <a:pt x="47" y="29"/>
                  </a:cubicBezTo>
                  <a:cubicBezTo>
                    <a:pt x="47" y="29"/>
                    <a:pt x="47" y="29"/>
                    <a:pt x="47" y="29"/>
                  </a:cubicBezTo>
                  <a:cubicBezTo>
                    <a:pt x="47" y="29"/>
                    <a:pt x="47" y="29"/>
                    <a:pt x="47" y="29"/>
                  </a:cubicBezTo>
                  <a:cubicBezTo>
                    <a:pt x="47" y="29"/>
                    <a:pt x="47" y="29"/>
                    <a:pt x="47" y="29"/>
                  </a:cubicBezTo>
                  <a:cubicBezTo>
                    <a:pt x="48" y="29"/>
                    <a:pt x="48" y="29"/>
                    <a:pt x="48" y="29"/>
                  </a:cubicBezTo>
                  <a:cubicBezTo>
                    <a:pt x="48" y="29"/>
                    <a:pt x="48" y="28"/>
                    <a:pt x="48" y="28"/>
                  </a:cubicBezTo>
                  <a:cubicBezTo>
                    <a:pt x="48" y="28"/>
                    <a:pt x="48" y="28"/>
                    <a:pt x="48" y="28"/>
                  </a:cubicBezTo>
                  <a:cubicBezTo>
                    <a:pt x="48" y="28"/>
                    <a:pt x="48" y="28"/>
                    <a:pt x="48" y="28"/>
                  </a:cubicBezTo>
                  <a:cubicBezTo>
                    <a:pt x="48" y="28"/>
                    <a:pt x="48" y="28"/>
                    <a:pt x="48" y="28"/>
                  </a:cubicBezTo>
                  <a:cubicBezTo>
                    <a:pt x="48" y="28"/>
                    <a:pt x="48" y="28"/>
                    <a:pt x="48" y="27"/>
                  </a:cubicBezTo>
                  <a:cubicBezTo>
                    <a:pt x="48" y="27"/>
                    <a:pt x="48" y="27"/>
                    <a:pt x="48" y="27"/>
                  </a:cubicBezTo>
                  <a:cubicBezTo>
                    <a:pt x="48" y="27"/>
                    <a:pt x="48" y="27"/>
                    <a:pt x="48" y="27"/>
                  </a:cubicBezTo>
                  <a:cubicBezTo>
                    <a:pt x="49" y="27"/>
                    <a:pt x="49" y="27"/>
                    <a:pt x="49" y="27"/>
                  </a:cubicBezTo>
                  <a:cubicBezTo>
                    <a:pt x="49" y="27"/>
                    <a:pt x="49" y="27"/>
                    <a:pt x="49" y="27"/>
                  </a:cubicBezTo>
                  <a:cubicBezTo>
                    <a:pt x="49" y="27"/>
                    <a:pt x="49" y="27"/>
                    <a:pt x="49" y="27"/>
                  </a:cubicBezTo>
                  <a:cubicBezTo>
                    <a:pt x="49" y="27"/>
                    <a:pt x="49" y="27"/>
                    <a:pt x="49" y="27"/>
                  </a:cubicBezTo>
                  <a:cubicBezTo>
                    <a:pt x="49" y="27"/>
                    <a:pt x="49" y="27"/>
                    <a:pt x="49" y="27"/>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49" y="26"/>
                    <a:pt x="49" y="26"/>
                  </a:cubicBezTo>
                  <a:cubicBezTo>
                    <a:pt x="49" y="26"/>
                    <a:pt x="50" y="26"/>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5"/>
                    <a:pt x="50" y="25"/>
                    <a:pt x="50" y="25"/>
                  </a:cubicBezTo>
                  <a:cubicBezTo>
                    <a:pt x="50" y="24"/>
                    <a:pt x="50" y="24"/>
                    <a:pt x="50" y="24"/>
                  </a:cubicBezTo>
                  <a:cubicBezTo>
                    <a:pt x="50" y="24"/>
                    <a:pt x="50" y="24"/>
                    <a:pt x="50" y="24"/>
                  </a:cubicBezTo>
                  <a:cubicBezTo>
                    <a:pt x="51" y="24"/>
                    <a:pt x="51" y="24"/>
                    <a:pt x="51" y="24"/>
                  </a:cubicBezTo>
                  <a:cubicBezTo>
                    <a:pt x="51" y="24"/>
                    <a:pt x="51" y="24"/>
                    <a:pt x="51" y="24"/>
                  </a:cubicBezTo>
                  <a:cubicBezTo>
                    <a:pt x="51" y="24"/>
                    <a:pt x="51" y="24"/>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3"/>
                    <a:pt x="51" y="23"/>
                    <a:pt x="51" y="23"/>
                  </a:cubicBezTo>
                  <a:cubicBezTo>
                    <a:pt x="51" y="22"/>
                    <a:pt x="51" y="22"/>
                    <a:pt x="51" y="22"/>
                  </a:cubicBezTo>
                  <a:cubicBezTo>
                    <a:pt x="52" y="22"/>
                    <a:pt x="52" y="22"/>
                    <a:pt x="52" y="22"/>
                  </a:cubicBezTo>
                  <a:cubicBezTo>
                    <a:pt x="52" y="22"/>
                    <a:pt x="52" y="22"/>
                    <a:pt x="52" y="22"/>
                  </a:cubicBezTo>
                  <a:cubicBezTo>
                    <a:pt x="52" y="22"/>
                    <a:pt x="52" y="22"/>
                    <a:pt x="52" y="22"/>
                  </a:cubicBezTo>
                  <a:cubicBezTo>
                    <a:pt x="52" y="22"/>
                    <a:pt x="52" y="22"/>
                    <a:pt x="52" y="22"/>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3" y="21"/>
                    <a:pt x="53" y="21"/>
                    <a:pt x="53" y="21"/>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19"/>
                    <a:pt x="53" y="19"/>
                  </a:cubicBezTo>
                  <a:cubicBezTo>
                    <a:pt x="53" y="19"/>
                    <a:pt x="53" y="19"/>
                    <a:pt x="53" y="19"/>
                  </a:cubicBezTo>
                  <a:cubicBezTo>
                    <a:pt x="53" y="19"/>
                    <a:pt x="53" y="19"/>
                    <a:pt x="53" y="19"/>
                  </a:cubicBezTo>
                  <a:cubicBezTo>
                    <a:pt x="53" y="19"/>
                    <a:pt x="54" y="19"/>
                    <a:pt x="54" y="19"/>
                  </a:cubicBezTo>
                  <a:cubicBezTo>
                    <a:pt x="54" y="19"/>
                    <a:pt x="54" y="19"/>
                    <a:pt x="54" y="19"/>
                  </a:cubicBezTo>
                  <a:cubicBezTo>
                    <a:pt x="54" y="19"/>
                    <a:pt x="54" y="19"/>
                    <a:pt x="54" y="19"/>
                  </a:cubicBezTo>
                  <a:cubicBezTo>
                    <a:pt x="54" y="19"/>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8"/>
                    <a:pt x="54" y="18"/>
                  </a:cubicBezTo>
                  <a:cubicBezTo>
                    <a:pt x="54" y="18"/>
                    <a:pt x="54" y="17"/>
                    <a:pt x="54" y="17"/>
                  </a:cubicBezTo>
                  <a:cubicBezTo>
                    <a:pt x="54" y="17"/>
                    <a:pt x="54" y="17"/>
                    <a:pt x="54" y="17"/>
                  </a:cubicBezTo>
                  <a:cubicBezTo>
                    <a:pt x="54" y="17"/>
                    <a:pt x="54" y="17"/>
                    <a:pt x="54" y="17"/>
                  </a:cubicBezTo>
                  <a:cubicBezTo>
                    <a:pt x="54" y="17"/>
                    <a:pt x="55" y="17"/>
                    <a:pt x="55" y="17"/>
                  </a:cubicBezTo>
                  <a:cubicBezTo>
                    <a:pt x="55" y="17"/>
                    <a:pt x="55" y="17"/>
                    <a:pt x="55" y="17"/>
                  </a:cubicBezTo>
                  <a:cubicBezTo>
                    <a:pt x="55" y="17"/>
                    <a:pt x="55" y="17"/>
                    <a:pt x="55" y="17"/>
                  </a:cubicBezTo>
                  <a:cubicBezTo>
                    <a:pt x="55" y="17"/>
                    <a:pt x="55" y="17"/>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6"/>
                    <a:pt x="55" y="16"/>
                  </a:cubicBezTo>
                  <a:cubicBezTo>
                    <a:pt x="55" y="16"/>
                    <a:pt x="55" y="15"/>
                    <a:pt x="55" y="15"/>
                  </a:cubicBezTo>
                  <a:cubicBezTo>
                    <a:pt x="55" y="15"/>
                    <a:pt x="55" y="15"/>
                    <a:pt x="55" y="15"/>
                  </a:cubicBezTo>
                  <a:cubicBezTo>
                    <a:pt x="55" y="15"/>
                    <a:pt x="55" y="15"/>
                    <a:pt x="55" y="15"/>
                  </a:cubicBezTo>
                  <a:cubicBezTo>
                    <a:pt x="55" y="15"/>
                    <a:pt x="55" y="15"/>
                    <a:pt x="55" y="15"/>
                  </a:cubicBezTo>
                  <a:cubicBezTo>
                    <a:pt x="55" y="15"/>
                    <a:pt x="55" y="15"/>
                    <a:pt x="56" y="15"/>
                  </a:cubicBezTo>
                  <a:cubicBezTo>
                    <a:pt x="56" y="15"/>
                    <a:pt x="56" y="15"/>
                    <a:pt x="56" y="15"/>
                  </a:cubicBezTo>
                  <a:cubicBezTo>
                    <a:pt x="56" y="15"/>
                    <a:pt x="56" y="15"/>
                    <a:pt x="56" y="15"/>
                  </a:cubicBezTo>
                  <a:cubicBezTo>
                    <a:pt x="56" y="15"/>
                    <a:pt x="56" y="15"/>
                    <a:pt x="56" y="15"/>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4"/>
                    <a:pt x="56" y="14"/>
                    <a:pt x="56" y="14"/>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6" y="13"/>
                  </a:cubicBezTo>
                  <a:cubicBezTo>
                    <a:pt x="56" y="13"/>
                    <a:pt x="56"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3"/>
                  </a:cubicBezTo>
                  <a:cubicBezTo>
                    <a:pt x="57" y="13"/>
                    <a:pt x="57" y="13"/>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2"/>
                    <a:pt x="57" y="12"/>
                    <a:pt x="57" y="12"/>
                  </a:cubicBezTo>
                  <a:cubicBezTo>
                    <a:pt x="57" y="11"/>
                    <a:pt x="57" y="11"/>
                    <a:pt x="57" y="11"/>
                  </a:cubicBezTo>
                  <a:cubicBezTo>
                    <a:pt x="57" y="11"/>
                    <a:pt x="57" y="11"/>
                    <a:pt x="57" y="11"/>
                  </a:cubicBezTo>
                  <a:cubicBezTo>
                    <a:pt x="57" y="11"/>
                    <a:pt x="57" y="11"/>
                    <a:pt x="57" y="11"/>
                  </a:cubicBezTo>
                  <a:cubicBezTo>
                    <a:pt x="57" y="11"/>
                    <a:pt x="57" y="11"/>
                    <a:pt x="58" y="11"/>
                  </a:cubicBezTo>
                  <a:cubicBezTo>
                    <a:pt x="58" y="11"/>
                    <a:pt x="58" y="11"/>
                    <a:pt x="58" y="11"/>
                  </a:cubicBezTo>
                  <a:cubicBezTo>
                    <a:pt x="58" y="11"/>
                    <a:pt x="58" y="11"/>
                    <a:pt x="58" y="11"/>
                  </a:cubicBezTo>
                  <a:cubicBezTo>
                    <a:pt x="58" y="11"/>
                    <a:pt x="58" y="11"/>
                    <a:pt x="58" y="11"/>
                  </a:cubicBezTo>
                  <a:cubicBezTo>
                    <a:pt x="58" y="11"/>
                    <a:pt x="58" y="11"/>
                    <a:pt x="58" y="11"/>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10"/>
                    <a:pt x="58" y="10"/>
                    <a:pt x="58" y="10"/>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8" y="9"/>
                    <a:pt x="58" y="9"/>
                  </a:cubicBezTo>
                  <a:cubicBezTo>
                    <a:pt x="58" y="9"/>
                    <a:pt x="59" y="9"/>
                    <a:pt x="59" y="9"/>
                  </a:cubicBezTo>
                  <a:cubicBezTo>
                    <a:pt x="59" y="9"/>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8"/>
                  </a:cubicBezTo>
                  <a:cubicBezTo>
                    <a:pt x="59" y="8"/>
                    <a:pt x="59" y="8"/>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7"/>
                    <a:pt x="59" y="7"/>
                  </a:cubicBezTo>
                  <a:cubicBezTo>
                    <a:pt x="59" y="7"/>
                    <a:pt x="59" y="6"/>
                    <a:pt x="59" y="6"/>
                  </a:cubicBezTo>
                  <a:cubicBezTo>
                    <a:pt x="59" y="6"/>
                    <a:pt x="59" y="6"/>
                    <a:pt x="59" y="6"/>
                  </a:cubicBezTo>
                  <a:cubicBezTo>
                    <a:pt x="59" y="6"/>
                    <a:pt x="59" y="6"/>
                    <a:pt x="59" y="6"/>
                  </a:cubicBezTo>
                  <a:cubicBezTo>
                    <a:pt x="59" y="6"/>
                    <a:pt x="60" y="6"/>
                    <a:pt x="60" y="6"/>
                  </a:cubicBezTo>
                  <a:cubicBezTo>
                    <a:pt x="60" y="6"/>
                    <a:pt x="60" y="6"/>
                    <a:pt x="60" y="6"/>
                  </a:cubicBezTo>
                  <a:cubicBezTo>
                    <a:pt x="60" y="6"/>
                    <a:pt x="60" y="6"/>
                    <a:pt x="60" y="6"/>
                  </a:cubicBezTo>
                  <a:cubicBezTo>
                    <a:pt x="60" y="6"/>
                    <a:pt x="60" y="6"/>
                    <a:pt x="60" y="6"/>
                  </a:cubicBezTo>
                  <a:cubicBezTo>
                    <a:pt x="60" y="6"/>
                    <a:pt x="60" y="6"/>
                    <a:pt x="60" y="6"/>
                  </a:cubicBezTo>
                  <a:cubicBezTo>
                    <a:pt x="60" y="5"/>
                    <a:pt x="60" y="5"/>
                    <a:pt x="60" y="5"/>
                  </a:cubicBezTo>
                  <a:cubicBezTo>
                    <a:pt x="60" y="5"/>
                    <a:pt x="60" y="5"/>
                    <a:pt x="60" y="5"/>
                  </a:cubicBezTo>
                  <a:cubicBezTo>
                    <a:pt x="60" y="4"/>
                    <a:pt x="60" y="4"/>
                    <a:pt x="60" y="4"/>
                  </a:cubicBezTo>
                  <a:cubicBezTo>
                    <a:pt x="60" y="4"/>
                    <a:pt x="59" y="3"/>
                    <a:pt x="59" y="3"/>
                  </a:cubicBezTo>
                  <a:cubicBezTo>
                    <a:pt x="59" y="3"/>
                    <a:pt x="59" y="3"/>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8" y="2"/>
                    <a:pt x="58" y="2"/>
                  </a:cubicBezTo>
                  <a:cubicBezTo>
                    <a:pt x="58" y="2"/>
                    <a:pt x="57" y="2"/>
                    <a:pt x="57" y="2"/>
                  </a:cubicBezTo>
                  <a:cubicBezTo>
                    <a:pt x="57" y="2"/>
                    <a:pt x="57" y="2"/>
                    <a:pt x="57" y="2"/>
                  </a:cubicBezTo>
                  <a:cubicBezTo>
                    <a:pt x="57" y="2"/>
                    <a:pt x="57" y="2"/>
                    <a:pt x="57" y="2"/>
                  </a:cubicBezTo>
                  <a:cubicBezTo>
                    <a:pt x="57" y="2"/>
                    <a:pt x="57" y="2"/>
                    <a:pt x="57" y="2"/>
                  </a:cubicBezTo>
                  <a:cubicBezTo>
                    <a:pt x="57" y="2"/>
                    <a:pt x="57" y="2"/>
                    <a:pt x="57" y="2"/>
                  </a:cubicBezTo>
                  <a:cubicBezTo>
                    <a:pt x="57" y="1"/>
                    <a:pt x="57" y="1"/>
                    <a:pt x="57" y="1"/>
                  </a:cubicBezTo>
                  <a:cubicBezTo>
                    <a:pt x="57" y="1"/>
                    <a:pt x="57" y="1"/>
                    <a:pt x="57" y="1"/>
                  </a:cubicBezTo>
                  <a:cubicBezTo>
                    <a:pt x="57" y="1"/>
                    <a:pt x="57"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1"/>
                    <a:pt x="56" y="1"/>
                    <a:pt x="56" y="1"/>
                  </a:cubicBezTo>
                  <a:cubicBezTo>
                    <a:pt x="56" y="0"/>
                    <a:pt x="56" y="0"/>
                    <a:pt x="56" y="0"/>
                  </a:cubicBezTo>
                  <a:cubicBezTo>
                    <a:pt x="55" y="0"/>
                    <a:pt x="55" y="0"/>
                    <a:pt x="55" y="0"/>
                  </a:cubicBezTo>
                  <a:cubicBezTo>
                    <a:pt x="55" y="0"/>
                    <a:pt x="55" y="0"/>
                    <a:pt x="55" y="0"/>
                  </a:cubicBezTo>
                  <a:cubicBezTo>
                    <a:pt x="54" y="0"/>
                    <a:pt x="53" y="0"/>
                    <a:pt x="51" y="0"/>
                  </a:cubicBezTo>
                  <a:cubicBezTo>
                    <a:pt x="51" y="0"/>
                    <a:pt x="51" y="0"/>
                    <a:pt x="51" y="0"/>
                  </a:cubicBezTo>
                  <a:cubicBezTo>
                    <a:pt x="50" y="0"/>
                    <a:pt x="50" y="0"/>
                    <a:pt x="49" y="0"/>
                  </a:cubicBezTo>
                  <a:cubicBezTo>
                    <a:pt x="48" y="0"/>
                    <a:pt x="47" y="0"/>
                    <a:pt x="45" y="0"/>
                  </a:cubicBezTo>
                  <a:cubicBezTo>
                    <a:pt x="45" y="0"/>
                    <a:pt x="45" y="0"/>
                    <a:pt x="45" y="0"/>
                  </a:cubicBezTo>
                  <a:cubicBezTo>
                    <a:pt x="45" y="0"/>
                    <a:pt x="44" y="0"/>
                    <a:pt x="43" y="0"/>
                  </a:cubicBezTo>
                  <a:cubicBezTo>
                    <a:pt x="42" y="0"/>
                    <a:pt x="42" y="0"/>
                    <a:pt x="41" y="0"/>
                  </a:cubicBezTo>
                  <a:cubicBezTo>
                    <a:pt x="41" y="0"/>
                    <a:pt x="41" y="1"/>
                    <a:pt x="41" y="1"/>
                  </a:cubicBezTo>
                  <a:cubicBezTo>
                    <a:pt x="40" y="1"/>
                    <a:pt x="40" y="1"/>
                    <a:pt x="39" y="1"/>
                  </a:cubicBezTo>
                  <a:cubicBezTo>
                    <a:pt x="38" y="1"/>
                    <a:pt x="37" y="1"/>
                    <a:pt x="37" y="1"/>
                  </a:cubicBezTo>
                  <a:cubicBezTo>
                    <a:pt x="37" y="1"/>
                    <a:pt x="37" y="1"/>
                    <a:pt x="37" y="1"/>
                  </a:cubicBezTo>
                  <a:cubicBezTo>
                    <a:pt x="36" y="1"/>
                    <a:pt x="36" y="1"/>
                    <a:pt x="35" y="1"/>
                  </a:cubicBezTo>
                  <a:cubicBezTo>
                    <a:pt x="35" y="1"/>
                    <a:pt x="34" y="1"/>
                    <a:pt x="33" y="1"/>
                  </a:cubicBezTo>
                  <a:cubicBezTo>
                    <a:pt x="33" y="1"/>
                    <a:pt x="33" y="1"/>
                    <a:pt x="33" y="1"/>
                  </a:cubicBezTo>
                  <a:cubicBezTo>
                    <a:pt x="32" y="1"/>
                    <a:pt x="32" y="1"/>
                    <a:pt x="31" y="1"/>
                  </a:cubicBezTo>
                  <a:cubicBezTo>
                    <a:pt x="31" y="1"/>
                    <a:pt x="31" y="1"/>
                    <a:pt x="31" y="1"/>
                  </a:cubicBezTo>
                  <a:cubicBezTo>
                    <a:pt x="30" y="1"/>
                    <a:pt x="30" y="1"/>
                    <a:pt x="29" y="1"/>
                  </a:cubicBezTo>
                  <a:cubicBezTo>
                    <a:pt x="28" y="1"/>
                    <a:pt x="27" y="1"/>
                    <a:pt x="27" y="1"/>
                  </a:cubicBezTo>
                  <a:cubicBezTo>
                    <a:pt x="27" y="1"/>
                    <a:pt x="26" y="1"/>
                    <a:pt x="26" y="1"/>
                  </a:cubicBezTo>
                  <a:cubicBezTo>
                    <a:pt x="26" y="1"/>
                    <a:pt x="25" y="1"/>
                    <a:pt x="25" y="1"/>
                  </a:cubicBezTo>
                  <a:cubicBezTo>
                    <a:pt x="25" y="1"/>
                    <a:pt x="25" y="1"/>
                    <a:pt x="25" y="1"/>
                  </a:cubicBezTo>
                  <a:cubicBezTo>
                    <a:pt x="24" y="1"/>
                    <a:pt x="23" y="1"/>
                    <a:pt x="23" y="1"/>
                  </a:cubicBezTo>
                  <a:cubicBezTo>
                    <a:pt x="23" y="1"/>
                    <a:pt x="23" y="0"/>
                    <a:pt x="23" y="0"/>
                  </a:cubicBezTo>
                  <a:cubicBezTo>
                    <a:pt x="22" y="0"/>
                    <a:pt x="22" y="0"/>
                    <a:pt x="21" y="0"/>
                  </a:cubicBezTo>
                  <a:cubicBezTo>
                    <a:pt x="21" y="0"/>
                    <a:pt x="21" y="0"/>
                    <a:pt x="21" y="0"/>
                  </a:cubicBezTo>
                  <a:cubicBezTo>
                    <a:pt x="21" y="0"/>
                    <a:pt x="21" y="0"/>
                    <a:pt x="21" y="0"/>
                  </a:cubicBezTo>
                  <a:cubicBezTo>
                    <a:pt x="20" y="0"/>
                    <a:pt x="19" y="0"/>
                    <a:pt x="19" y="0"/>
                  </a:cubicBezTo>
                  <a:cubicBezTo>
                    <a:pt x="19" y="0"/>
                    <a:pt x="19" y="0"/>
                    <a:pt x="19" y="0"/>
                  </a:cubicBezTo>
                  <a:cubicBezTo>
                    <a:pt x="19" y="0"/>
                    <a:pt x="19" y="1"/>
                    <a:pt x="19" y="1"/>
                  </a:cubicBezTo>
                  <a:cubicBezTo>
                    <a:pt x="19" y="1"/>
                    <a:pt x="19" y="1"/>
                    <a:pt x="19" y="1"/>
                  </a:cubicBezTo>
                  <a:cubicBezTo>
                    <a:pt x="19" y="1"/>
                    <a:pt x="19" y="1"/>
                    <a:pt x="19" y="1"/>
                  </a:cubicBezTo>
                  <a:cubicBezTo>
                    <a:pt x="18" y="1"/>
                    <a:pt x="18" y="1"/>
                    <a:pt x="18" y="1"/>
                  </a:cubicBezTo>
                  <a:cubicBezTo>
                    <a:pt x="18" y="1"/>
                    <a:pt x="18" y="1"/>
                    <a:pt x="18" y="1"/>
                  </a:cubicBezTo>
                  <a:cubicBezTo>
                    <a:pt x="18" y="1"/>
                    <a:pt x="18" y="1"/>
                    <a:pt x="18" y="1"/>
                  </a:cubicBezTo>
                  <a:cubicBezTo>
                    <a:pt x="18" y="1"/>
                    <a:pt x="18" y="2"/>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3"/>
                  </a:cubicBezTo>
                  <a:cubicBezTo>
                    <a:pt x="17" y="3"/>
                    <a:pt x="17" y="5"/>
                    <a:pt x="17" y="6"/>
                  </a:cubicBezTo>
                  <a:cubicBezTo>
                    <a:pt x="17" y="7"/>
                    <a:pt x="17" y="8"/>
                    <a:pt x="17" y="10"/>
                  </a:cubicBezTo>
                  <a:cubicBezTo>
                    <a:pt x="17" y="10"/>
                    <a:pt x="17" y="10"/>
                    <a:pt x="17" y="10"/>
                  </a:cubicBezTo>
                  <a:cubicBezTo>
                    <a:pt x="17" y="10"/>
                    <a:pt x="17" y="10"/>
                    <a:pt x="17" y="10"/>
                  </a:cubicBezTo>
                  <a:cubicBezTo>
                    <a:pt x="17" y="10"/>
                    <a:pt x="17" y="10"/>
                    <a:pt x="17" y="10"/>
                  </a:cubicBezTo>
                  <a:cubicBezTo>
                    <a:pt x="17" y="10"/>
                    <a:pt x="17" y="10"/>
                    <a:pt x="18" y="10"/>
                  </a:cubicBezTo>
                  <a:cubicBezTo>
                    <a:pt x="18" y="10"/>
                    <a:pt x="18" y="10"/>
                    <a:pt x="18" y="10"/>
                  </a:cubicBezTo>
                  <a:cubicBezTo>
                    <a:pt x="18" y="10"/>
                    <a:pt x="18" y="10"/>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8" y="11"/>
                  </a:cubicBezTo>
                  <a:cubicBezTo>
                    <a:pt x="18" y="11"/>
                    <a:pt x="18" y="11"/>
                    <a:pt x="19" y="11"/>
                  </a:cubicBezTo>
                  <a:cubicBezTo>
                    <a:pt x="19" y="11"/>
                    <a:pt x="19" y="11"/>
                    <a:pt x="19" y="11"/>
                  </a:cubicBezTo>
                  <a:cubicBezTo>
                    <a:pt x="19" y="11"/>
                    <a:pt x="19" y="11"/>
                    <a:pt x="19" y="11"/>
                  </a:cubicBezTo>
                  <a:cubicBezTo>
                    <a:pt x="19" y="11"/>
                    <a:pt x="19" y="12"/>
                    <a:pt x="19" y="12"/>
                  </a:cubicBezTo>
                  <a:cubicBezTo>
                    <a:pt x="19" y="12"/>
                    <a:pt x="20" y="12"/>
                    <a:pt x="21" y="12"/>
                  </a:cubicBezTo>
                  <a:cubicBezTo>
                    <a:pt x="21" y="12"/>
                    <a:pt x="21" y="12"/>
                    <a:pt x="21" y="12"/>
                  </a:cubicBezTo>
                  <a:cubicBezTo>
                    <a:pt x="21" y="12"/>
                    <a:pt x="21" y="12"/>
                    <a:pt x="22" y="12"/>
                  </a:cubicBezTo>
                  <a:cubicBezTo>
                    <a:pt x="22" y="12"/>
                    <a:pt x="22" y="12"/>
                    <a:pt x="22" y="12"/>
                  </a:cubicBezTo>
                  <a:cubicBezTo>
                    <a:pt x="22" y="12"/>
                    <a:pt x="22" y="12"/>
                    <a:pt x="23" y="12"/>
                  </a:cubicBezTo>
                  <a:cubicBezTo>
                    <a:pt x="23" y="12"/>
                    <a:pt x="23" y="11"/>
                    <a:pt x="23" y="11"/>
                  </a:cubicBezTo>
                  <a:cubicBezTo>
                    <a:pt x="23" y="11"/>
                    <a:pt x="23" y="11"/>
                    <a:pt x="24" y="11"/>
                  </a:cubicBezTo>
                  <a:cubicBezTo>
                    <a:pt x="24" y="11"/>
                    <a:pt x="24" y="11"/>
                    <a:pt x="24" y="11"/>
                  </a:cubicBezTo>
                  <a:cubicBezTo>
                    <a:pt x="24" y="11"/>
                    <a:pt x="24" y="11"/>
                    <a:pt x="24" y="11"/>
                  </a:cubicBezTo>
                  <a:cubicBezTo>
                    <a:pt x="24" y="11"/>
                    <a:pt x="24" y="11"/>
                    <a:pt x="25" y="11"/>
                  </a:cubicBezTo>
                  <a:cubicBezTo>
                    <a:pt x="25" y="11"/>
                    <a:pt x="25" y="11"/>
                    <a:pt x="25" y="11"/>
                  </a:cubicBezTo>
                  <a:cubicBezTo>
                    <a:pt x="25" y="11"/>
                    <a:pt x="26" y="11"/>
                    <a:pt x="26" y="11"/>
                  </a:cubicBezTo>
                  <a:cubicBezTo>
                    <a:pt x="27" y="11"/>
                    <a:pt x="27" y="11"/>
                    <a:pt x="27" y="11"/>
                  </a:cubicBezTo>
                  <a:cubicBezTo>
                    <a:pt x="27" y="11"/>
                    <a:pt x="27" y="11"/>
                    <a:pt x="27" y="11"/>
                  </a:cubicBezTo>
                  <a:cubicBezTo>
                    <a:pt x="28" y="11"/>
                    <a:pt x="29" y="11"/>
                    <a:pt x="30" y="11"/>
                  </a:cubicBezTo>
                  <a:cubicBezTo>
                    <a:pt x="30" y="11"/>
                    <a:pt x="30" y="11"/>
                    <a:pt x="30" y="11"/>
                  </a:cubicBezTo>
                  <a:cubicBezTo>
                    <a:pt x="30" y="11"/>
                    <a:pt x="30" y="11"/>
                    <a:pt x="31" y="11"/>
                  </a:cubicBezTo>
                  <a:cubicBezTo>
                    <a:pt x="31" y="11"/>
                    <a:pt x="31" y="11"/>
                    <a:pt x="31" y="11"/>
                  </a:cubicBezTo>
                  <a:cubicBezTo>
                    <a:pt x="31" y="11"/>
                    <a:pt x="32" y="11"/>
                    <a:pt x="32" y="11"/>
                  </a:cubicBezTo>
                  <a:cubicBezTo>
                    <a:pt x="32" y="11"/>
                    <a:pt x="32" y="11"/>
                    <a:pt x="32" y="11"/>
                  </a:cubicBezTo>
                  <a:cubicBezTo>
                    <a:pt x="33" y="11"/>
                    <a:pt x="33" y="11"/>
                    <a:pt x="34" y="11"/>
                  </a:cubicBezTo>
                  <a:cubicBezTo>
                    <a:pt x="34" y="11"/>
                    <a:pt x="35" y="11"/>
                    <a:pt x="35" y="11"/>
                  </a:cubicBezTo>
                  <a:cubicBezTo>
                    <a:pt x="35" y="11"/>
                    <a:pt x="35" y="11"/>
                    <a:pt x="35" y="11"/>
                  </a:cubicBezTo>
                  <a:cubicBezTo>
                    <a:pt x="35" y="11"/>
                    <a:pt x="36" y="11"/>
                    <a:pt x="36" y="11"/>
                  </a:cubicBezTo>
                  <a:cubicBezTo>
                    <a:pt x="36" y="11"/>
                    <a:pt x="36" y="11"/>
                    <a:pt x="36" y="11"/>
                  </a:cubicBezTo>
                  <a:cubicBezTo>
                    <a:pt x="37" y="11"/>
                    <a:pt x="38" y="11"/>
                    <a:pt x="38" y="11"/>
                  </a:cubicBezTo>
                  <a:cubicBezTo>
                    <a:pt x="39" y="11"/>
                    <a:pt x="39" y="11"/>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2" y="10"/>
                    <a:pt x="42" y="10"/>
                  </a:cubicBezTo>
                  <a:cubicBezTo>
                    <a:pt x="42" y="10"/>
                    <a:pt x="42" y="10"/>
                    <a:pt x="42" y="10"/>
                  </a:cubicBezTo>
                  <a:cubicBezTo>
                    <a:pt x="42" y="10"/>
                    <a:pt x="43" y="10"/>
                    <a:pt x="43" y="10"/>
                  </a:cubicBezTo>
                  <a:cubicBezTo>
                    <a:pt x="43" y="10"/>
                    <a:pt x="43" y="10"/>
                    <a:pt x="43" y="10"/>
                  </a:cubicBezTo>
                  <a:cubicBezTo>
                    <a:pt x="43" y="10"/>
                    <a:pt x="43" y="10"/>
                    <a:pt x="44" y="10"/>
                  </a:cubicBezTo>
                  <a:cubicBezTo>
                    <a:pt x="44" y="10"/>
                    <a:pt x="44" y="10"/>
                    <a:pt x="45" y="10"/>
                  </a:cubicBezTo>
                  <a:cubicBezTo>
                    <a:pt x="45" y="10"/>
                    <a:pt x="45" y="10"/>
                    <a:pt x="45" y="11"/>
                  </a:cubicBezTo>
                  <a:cubicBezTo>
                    <a:pt x="45" y="11"/>
                    <a:pt x="45" y="11"/>
                    <a:pt x="45" y="11"/>
                  </a:cubicBezTo>
                  <a:cubicBezTo>
                    <a:pt x="45" y="11"/>
                    <a:pt x="45" y="11"/>
                    <a:pt x="45" y="11"/>
                  </a:cubicBezTo>
                  <a:cubicBezTo>
                    <a:pt x="45" y="11"/>
                    <a:pt x="45" y="11"/>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4" y="12"/>
                    <a:pt x="44" y="12"/>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5"/>
                    <a:pt x="43" y="15"/>
                  </a:cubicBezTo>
                  <a:cubicBezTo>
                    <a:pt x="43" y="15"/>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3" y="16"/>
                    <a:pt x="43" y="16"/>
                    <a:pt x="43" y="16"/>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7"/>
                    <a:pt x="42" y="17"/>
                    <a:pt x="42" y="17"/>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8"/>
                    <a:pt x="42" y="18"/>
                  </a:cubicBezTo>
                  <a:cubicBezTo>
                    <a:pt x="42" y="18"/>
                    <a:pt x="42" y="19"/>
                    <a:pt x="42"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19"/>
                  </a:cubicBezTo>
                  <a:cubicBezTo>
                    <a:pt x="41" y="19"/>
                    <a:pt x="41" y="19"/>
                    <a:pt x="41" y="20"/>
                  </a:cubicBezTo>
                  <a:cubicBezTo>
                    <a:pt x="41" y="20"/>
                    <a:pt x="41" y="20"/>
                    <a:pt x="41" y="20"/>
                  </a:cubicBezTo>
                  <a:cubicBezTo>
                    <a:pt x="41" y="20"/>
                    <a:pt x="41" y="20"/>
                    <a:pt x="41" y="20"/>
                  </a:cubicBezTo>
                  <a:cubicBezTo>
                    <a:pt x="41" y="20"/>
                    <a:pt x="41" y="20"/>
                    <a:pt x="41" y="20"/>
                  </a:cubicBezTo>
                  <a:cubicBezTo>
                    <a:pt x="40" y="20"/>
                    <a:pt x="40" y="20"/>
                    <a:pt x="40" y="20"/>
                  </a:cubicBezTo>
                  <a:cubicBezTo>
                    <a:pt x="40" y="20"/>
                    <a:pt x="40" y="20"/>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1"/>
                    <a:pt x="40" y="21"/>
                    <a:pt x="40" y="21"/>
                  </a:cubicBezTo>
                  <a:cubicBezTo>
                    <a:pt x="40" y="22"/>
                    <a:pt x="40" y="22"/>
                    <a:pt x="39" y="22"/>
                  </a:cubicBezTo>
                  <a:cubicBezTo>
                    <a:pt x="39" y="22"/>
                    <a:pt x="39" y="22"/>
                    <a:pt x="39" y="22"/>
                  </a:cubicBezTo>
                  <a:cubicBezTo>
                    <a:pt x="39" y="23"/>
                    <a:pt x="39" y="23"/>
                    <a:pt x="39" y="23"/>
                  </a:cubicBezTo>
                  <a:cubicBezTo>
                    <a:pt x="39" y="23"/>
                    <a:pt x="39" y="23"/>
                    <a:pt x="39" y="23"/>
                  </a:cubicBezTo>
                  <a:cubicBezTo>
                    <a:pt x="39" y="23"/>
                    <a:pt x="39" y="23"/>
                    <a:pt x="39" y="23"/>
                  </a:cubicBezTo>
                  <a:cubicBezTo>
                    <a:pt x="39" y="23"/>
                    <a:pt x="39" y="24"/>
                    <a:pt x="38" y="24"/>
                  </a:cubicBezTo>
                  <a:cubicBezTo>
                    <a:pt x="38" y="24"/>
                    <a:pt x="38" y="24"/>
                    <a:pt x="38" y="24"/>
                  </a:cubicBezTo>
                  <a:cubicBezTo>
                    <a:pt x="38" y="24"/>
                    <a:pt x="38" y="24"/>
                    <a:pt x="38" y="24"/>
                  </a:cubicBezTo>
                  <a:cubicBezTo>
                    <a:pt x="38" y="24"/>
                    <a:pt x="38" y="24"/>
                    <a:pt x="38" y="24"/>
                  </a:cubicBezTo>
                  <a:cubicBezTo>
                    <a:pt x="38" y="24"/>
                    <a:pt x="38"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5"/>
                    <a:pt x="37" y="25"/>
                  </a:cubicBezTo>
                  <a:cubicBezTo>
                    <a:pt x="37" y="25"/>
                    <a:pt x="37" y="26"/>
                    <a:pt x="37" y="26"/>
                  </a:cubicBezTo>
                  <a:cubicBezTo>
                    <a:pt x="37" y="26"/>
                    <a:pt x="37" y="26"/>
                    <a:pt x="37" y="26"/>
                  </a:cubicBezTo>
                  <a:cubicBezTo>
                    <a:pt x="37" y="26"/>
                    <a:pt x="37" y="26"/>
                    <a:pt x="36" y="26"/>
                  </a:cubicBezTo>
                  <a:cubicBezTo>
                    <a:pt x="36" y="26"/>
                    <a:pt x="36" y="26"/>
                    <a:pt x="36" y="26"/>
                  </a:cubicBezTo>
                  <a:cubicBezTo>
                    <a:pt x="36" y="26"/>
                    <a:pt x="36" y="26"/>
                    <a:pt x="36" y="27"/>
                  </a:cubicBezTo>
                  <a:cubicBezTo>
                    <a:pt x="36" y="27"/>
                    <a:pt x="36" y="27"/>
                    <a:pt x="36" y="27"/>
                  </a:cubicBezTo>
                  <a:cubicBezTo>
                    <a:pt x="36" y="27"/>
                    <a:pt x="36" y="27"/>
                    <a:pt x="35" y="27"/>
                  </a:cubicBezTo>
                  <a:cubicBezTo>
                    <a:pt x="35" y="27"/>
                    <a:pt x="35" y="27"/>
                    <a:pt x="35" y="27"/>
                  </a:cubicBezTo>
                  <a:cubicBezTo>
                    <a:pt x="35" y="28"/>
                    <a:pt x="35" y="28"/>
                    <a:pt x="34" y="28"/>
                  </a:cubicBezTo>
                  <a:cubicBezTo>
                    <a:pt x="34" y="28"/>
                    <a:pt x="34" y="28"/>
                    <a:pt x="34" y="28"/>
                  </a:cubicBezTo>
                  <a:cubicBezTo>
                    <a:pt x="34" y="29"/>
                    <a:pt x="34" y="29"/>
                    <a:pt x="33" y="30"/>
                  </a:cubicBezTo>
                  <a:cubicBezTo>
                    <a:pt x="33" y="30"/>
                    <a:pt x="33" y="30"/>
                    <a:pt x="33" y="30"/>
                  </a:cubicBezTo>
                  <a:cubicBezTo>
                    <a:pt x="33" y="30"/>
                    <a:pt x="32" y="30"/>
                    <a:pt x="32" y="31"/>
                  </a:cubicBezTo>
                  <a:cubicBezTo>
                    <a:pt x="32" y="31"/>
                    <a:pt x="32" y="31"/>
                    <a:pt x="31" y="32"/>
                  </a:cubicBezTo>
                  <a:cubicBezTo>
                    <a:pt x="31" y="32"/>
                    <a:pt x="31" y="32"/>
                    <a:pt x="31" y="32"/>
                  </a:cubicBezTo>
                  <a:cubicBezTo>
                    <a:pt x="31" y="32"/>
                    <a:pt x="31" y="32"/>
                    <a:pt x="31" y="32"/>
                  </a:cubicBezTo>
                  <a:cubicBezTo>
                    <a:pt x="31" y="32"/>
                    <a:pt x="31" y="32"/>
                    <a:pt x="31" y="32"/>
                  </a:cubicBezTo>
                  <a:cubicBezTo>
                    <a:pt x="30" y="32"/>
                    <a:pt x="30" y="33"/>
                    <a:pt x="30" y="33"/>
                  </a:cubicBezTo>
                  <a:cubicBezTo>
                    <a:pt x="30" y="33"/>
                    <a:pt x="30" y="33"/>
                    <a:pt x="30" y="33"/>
                  </a:cubicBezTo>
                  <a:cubicBezTo>
                    <a:pt x="30" y="33"/>
                    <a:pt x="30" y="33"/>
                    <a:pt x="30" y="33"/>
                  </a:cubicBezTo>
                  <a:cubicBezTo>
                    <a:pt x="30" y="33"/>
                    <a:pt x="29" y="33"/>
                    <a:pt x="29" y="33"/>
                  </a:cubicBezTo>
                  <a:cubicBezTo>
                    <a:pt x="29" y="33"/>
                    <a:pt x="29" y="33"/>
                    <a:pt x="29" y="34"/>
                  </a:cubicBezTo>
                  <a:cubicBezTo>
                    <a:pt x="29" y="34"/>
                    <a:pt x="29" y="34"/>
                    <a:pt x="29" y="34"/>
                  </a:cubicBezTo>
                  <a:cubicBezTo>
                    <a:pt x="29" y="34"/>
                    <a:pt x="29" y="34"/>
                    <a:pt x="29" y="34"/>
                  </a:cubicBezTo>
                  <a:cubicBezTo>
                    <a:pt x="29" y="34"/>
                    <a:pt x="29" y="34"/>
                    <a:pt x="28" y="34"/>
                  </a:cubicBezTo>
                  <a:cubicBezTo>
                    <a:pt x="28" y="34"/>
                    <a:pt x="28" y="34"/>
                    <a:pt x="28" y="34"/>
                  </a:cubicBezTo>
                  <a:cubicBezTo>
                    <a:pt x="28" y="34"/>
                    <a:pt x="28" y="34"/>
                    <a:pt x="28" y="34"/>
                  </a:cubicBezTo>
                  <a:cubicBezTo>
                    <a:pt x="28" y="35"/>
                    <a:pt x="28" y="35"/>
                    <a:pt x="28" y="35"/>
                  </a:cubicBezTo>
                  <a:cubicBezTo>
                    <a:pt x="28"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5"/>
                    <a:pt x="27" y="35"/>
                    <a:pt x="27" y="35"/>
                  </a:cubicBezTo>
                  <a:cubicBezTo>
                    <a:pt x="27" y="36"/>
                    <a:pt x="27"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6" y="36"/>
                  </a:cubicBezTo>
                  <a:cubicBezTo>
                    <a:pt x="26" y="36"/>
                    <a:pt x="26" y="36"/>
                    <a:pt x="25" y="36"/>
                  </a:cubicBezTo>
                  <a:cubicBezTo>
                    <a:pt x="25" y="36"/>
                    <a:pt x="25" y="36"/>
                    <a:pt x="25" y="36"/>
                  </a:cubicBezTo>
                  <a:cubicBezTo>
                    <a:pt x="25" y="36"/>
                    <a:pt x="25" y="36"/>
                    <a:pt x="25" y="36"/>
                  </a:cubicBezTo>
                  <a:cubicBezTo>
                    <a:pt x="25" y="36"/>
                    <a:pt x="25" y="37"/>
                    <a:pt x="25" y="37"/>
                  </a:cubicBezTo>
                  <a:cubicBezTo>
                    <a:pt x="25" y="37"/>
                    <a:pt x="25" y="37"/>
                    <a:pt x="25" y="37"/>
                  </a:cubicBezTo>
                  <a:cubicBezTo>
                    <a:pt x="25" y="37"/>
                    <a:pt x="25" y="37"/>
                    <a:pt x="25" y="37"/>
                  </a:cubicBezTo>
                  <a:cubicBezTo>
                    <a:pt x="25" y="37"/>
                    <a:pt x="25" y="37"/>
                    <a:pt x="25" y="37"/>
                  </a:cubicBezTo>
                  <a:cubicBezTo>
                    <a:pt x="25" y="37"/>
                    <a:pt x="25" y="37"/>
                    <a:pt x="25" y="37"/>
                  </a:cubicBezTo>
                  <a:cubicBezTo>
                    <a:pt x="24" y="37"/>
                    <a:pt x="24" y="37"/>
                    <a:pt x="24" y="37"/>
                  </a:cubicBezTo>
                  <a:cubicBezTo>
                    <a:pt x="24" y="37"/>
                    <a:pt x="24" y="37"/>
                    <a:pt x="24" y="37"/>
                  </a:cubicBezTo>
                  <a:cubicBezTo>
                    <a:pt x="24" y="37"/>
                    <a:pt x="24" y="37"/>
                    <a:pt x="24" y="37"/>
                  </a:cubicBezTo>
                  <a:cubicBezTo>
                    <a:pt x="24" y="37"/>
                    <a:pt x="24" y="37"/>
                    <a:pt x="24" y="37"/>
                  </a:cubicBezTo>
                  <a:cubicBezTo>
                    <a:pt x="24" y="37"/>
                    <a:pt x="24" y="37"/>
                    <a:pt x="24" y="37"/>
                  </a:cubicBezTo>
                  <a:cubicBezTo>
                    <a:pt x="24" y="38"/>
                    <a:pt x="24" y="38"/>
                    <a:pt x="24" y="38"/>
                  </a:cubicBezTo>
                  <a:cubicBezTo>
                    <a:pt x="24" y="38"/>
                    <a:pt x="24" y="38"/>
                    <a:pt x="24"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3" y="38"/>
                  </a:cubicBezTo>
                  <a:cubicBezTo>
                    <a:pt x="23" y="38"/>
                    <a:pt x="23" y="38"/>
                    <a:pt x="22" y="38"/>
                  </a:cubicBezTo>
                  <a:cubicBezTo>
                    <a:pt x="22" y="38"/>
                    <a:pt x="22" y="38"/>
                    <a:pt x="22" y="38"/>
                  </a:cubicBezTo>
                  <a:cubicBezTo>
                    <a:pt x="22" y="38"/>
                    <a:pt x="22" y="38"/>
                    <a:pt x="22" y="38"/>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2" y="39"/>
                  </a:cubicBezTo>
                  <a:cubicBezTo>
                    <a:pt x="22" y="39"/>
                    <a:pt x="22"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39"/>
                    <a:pt x="21" y="39"/>
                    <a:pt x="21" y="39"/>
                  </a:cubicBezTo>
                  <a:cubicBezTo>
                    <a:pt x="21"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20" y="40"/>
                    <a:pt x="20" y="40"/>
                    <a:pt x="20" y="40"/>
                  </a:cubicBezTo>
                  <a:cubicBezTo>
                    <a:pt x="19" y="40"/>
                    <a:pt x="19" y="40"/>
                    <a:pt x="19" y="40"/>
                  </a:cubicBezTo>
                  <a:cubicBezTo>
                    <a:pt x="19" y="40"/>
                    <a:pt x="19" y="40"/>
                    <a:pt x="19" y="40"/>
                  </a:cubicBezTo>
                  <a:cubicBezTo>
                    <a:pt x="19" y="40"/>
                    <a:pt x="19" y="40"/>
                    <a:pt x="19" y="40"/>
                  </a:cubicBezTo>
                  <a:cubicBezTo>
                    <a:pt x="19" y="40"/>
                    <a:pt x="19" y="40"/>
                    <a:pt x="19" y="40"/>
                  </a:cubicBezTo>
                  <a:cubicBezTo>
                    <a:pt x="19" y="40"/>
                    <a:pt x="19" y="41"/>
                    <a:pt x="19" y="41"/>
                  </a:cubicBezTo>
                  <a:cubicBezTo>
                    <a:pt x="19" y="41"/>
                    <a:pt x="19" y="41"/>
                    <a:pt x="19" y="41"/>
                  </a:cubicBezTo>
                  <a:cubicBezTo>
                    <a:pt x="19"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8" y="41"/>
                    <a:pt x="18" y="41"/>
                    <a:pt x="18" y="41"/>
                  </a:cubicBezTo>
                  <a:cubicBezTo>
                    <a:pt x="17" y="41"/>
                    <a:pt x="17" y="41"/>
                    <a:pt x="17" y="41"/>
                  </a:cubicBezTo>
                  <a:cubicBezTo>
                    <a:pt x="17" y="41"/>
                    <a:pt x="17" y="41"/>
                    <a:pt x="17" y="41"/>
                  </a:cubicBezTo>
                  <a:cubicBezTo>
                    <a:pt x="17" y="41"/>
                    <a:pt x="17" y="41"/>
                    <a:pt x="17" y="41"/>
                  </a:cubicBezTo>
                  <a:cubicBezTo>
                    <a:pt x="17" y="42"/>
                    <a:pt x="17" y="42"/>
                    <a:pt x="17" y="42"/>
                  </a:cubicBezTo>
                  <a:cubicBezTo>
                    <a:pt x="17" y="42"/>
                    <a:pt x="17" y="42"/>
                    <a:pt x="17" y="42"/>
                  </a:cubicBezTo>
                  <a:cubicBezTo>
                    <a:pt x="17" y="42"/>
                    <a:pt x="17" y="42"/>
                    <a:pt x="17" y="42"/>
                  </a:cubicBezTo>
                  <a:cubicBezTo>
                    <a:pt x="17" y="42"/>
                    <a:pt x="17" y="42"/>
                    <a:pt x="17"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6" y="42"/>
                  </a:cubicBezTo>
                  <a:cubicBezTo>
                    <a:pt x="16" y="42"/>
                    <a:pt x="16" y="42"/>
                    <a:pt x="15" y="42"/>
                  </a:cubicBezTo>
                  <a:cubicBezTo>
                    <a:pt x="15" y="42"/>
                    <a:pt x="15" y="42"/>
                    <a:pt x="15" y="42"/>
                  </a:cubicBezTo>
                  <a:cubicBezTo>
                    <a:pt x="15" y="42"/>
                    <a:pt x="15" y="42"/>
                    <a:pt x="15" y="42"/>
                  </a:cubicBezTo>
                  <a:cubicBezTo>
                    <a:pt x="15" y="43"/>
                    <a:pt x="15" y="43"/>
                    <a:pt x="15" y="43"/>
                  </a:cubicBezTo>
                  <a:cubicBezTo>
                    <a:pt x="15" y="43"/>
                    <a:pt x="15" y="43"/>
                    <a:pt x="15" y="43"/>
                  </a:cubicBezTo>
                  <a:cubicBezTo>
                    <a:pt x="15" y="43"/>
                    <a:pt x="15" y="43"/>
                    <a:pt x="15" y="43"/>
                  </a:cubicBezTo>
                  <a:cubicBezTo>
                    <a:pt x="15" y="43"/>
                    <a:pt x="15" y="43"/>
                    <a:pt x="15" y="43"/>
                  </a:cubicBezTo>
                  <a:cubicBezTo>
                    <a:pt x="15" y="43"/>
                    <a:pt x="15" y="43"/>
                    <a:pt x="15" y="43"/>
                  </a:cubicBezTo>
                  <a:cubicBezTo>
                    <a:pt x="14" y="43"/>
                    <a:pt x="14" y="43"/>
                    <a:pt x="14" y="43"/>
                  </a:cubicBezTo>
                  <a:cubicBezTo>
                    <a:pt x="14" y="43"/>
                    <a:pt x="14" y="43"/>
                    <a:pt x="14" y="43"/>
                  </a:cubicBezTo>
                  <a:cubicBezTo>
                    <a:pt x="14" y="43"/>
                    <a:pt x="14" y="43"/>
                    <a:pt x="14" y="43"/>
                  </a:cubicBezTo>
                  <a:cubicBezTo>
                    <a:pt x="14" y="43"/>
                    <a:pt x="14" y="43"/>
                    <a:pt x="14" y="43"/>
                  </a:cubicBezTo>
                  <a:cubicBezTo>
                    <a:pt x="14" y="43"/>
                    <a:pt x="14" y="43"/>
                    <a:pt x="13" y="43"/>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3" y="44"/>
                    <a:pt x="13" y="44"/>
                    <a:pt x="13" y="44"/>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4"/>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1" y="45"/>
                    <a:pt x="11" y="45"/>
                  </a:cubicBezTo>
                  <a:cubicBezTo>
                    <a:pt x="11"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5"/>
                  </a:cubicBezTo>
                  <a:cubicBezTo>
                    <a:pt x="10" y="45"/>
                    <a:pt x="10" y="45"/>
                    <a:pt x="10" y="46"/>
                  </a:cubicBezTo>
                  <a:cubicBezTo>
                    <a:pt x="10" y="46"/>
                    <a:pt x="10" y="46"/>
                    <a:pt x="10" y="46"/>
                  </a:cubicBezTo>
                  <a:cubicBezTo>
                    <a:pt x="10" y="46"/>
                    <a:pt x="10" y="46"/>
                    <a:pt x="10"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6"/>
                  </a:cubicBezTo>
                  <a:cubicBezTo>
                    <a:pt x="8" y="46"/>
                    <a:pt x="8" y="46"/>
                    <a:pt x="8" y="47"/>
                  </a:cubicBezTo>
                  <a:cubicBezTo>
                    <a:pt x="8"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7" y="47"/>
                    <a:pt x="7" y="47"/>
                    <a:pt x="7" y="47"/>
                  </a:cubicBezTo>
                  <a:cubicBezTo>
                    <a:pt x="6" y="47"/>
                    <a:pt x="6" y="47"/>
                    <a:pt x="6" y="47"/>
                  </a:cubicBezTo>
                  <a:cubicBezTo>
                    <a:pt x="6" y="47"/>
                    <a:pt x="6" y="47"/>
                    <a:pt x="6" y="47"/>
                  </a:cubicBezTo>
                  <a:cubicBezTo>
                    <a:pt x="6" y="47"/>
                    <a:pt x="6" y="47"/>
                    <a:pt x="6" y="47"/>
                  </a:cubicBezTo>
                  <a:cubicBezTo>
                    <a:pt x="6" y="47"/>
                    <a:pt x="6" y="47"/>
                    <a:pt x="6" y="47"/>
                  </a:cubicBezTo>
                  <a:cubicBezTo>
                    <a:pt x="6" y="47"/>
                    <a:pt x="6" y="47"/>
                    <a:pt x="6" y="48"/>
                  </a:cubicBezTo>
                  <a:cubicBezTo>
                    <a:pt x="6" y="48"/>
                    <a:pt x="6" y="48"/>
                    <a:pt x="6" y="48"/>
                  </a:cubicBezTo>
                  <a:cubicBezTo>
                    <a:pt x="6" y="48"/>
                    <a:pt x="6" y="48"/>
                    <a:pt x="6" y="48"/>
                  </a:cubicBezTo>
                  <a:cubicBezTo>
                    <a:pt x="5" y="48"/>
                    <a:pt x="5" y="48"/>
                    <a:pt x="5" y="48"/>
                  </a:cubicBezTo>
                  <a:cubicBezTo>
                    <a:pt x="5" y="48"/>
                    <a:pt x="5" y="48"/>
                    <a:pt x="5" y="48"/>
                  </a:cubicBezTo>
                  <a:cubicBezTo>
                    <a:pt x="5" y="48"/>
                    <a:pt x="5" y="48"/>
                    <a:pt x="5" y="48"/>
                  </a:cubicBezTo>
                  <a:cubicBezTo>
                    <a:pt x="5" y="48"/>
                    <a:pt x="5" y="48"/>
                    <a:pt x="5" y="48"/>
                  </a:cubicBezTo>
                  <a:cubicBezTo>
                    <a:pt x="5" y="48"/>
                    <a:pt x="5"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8"/>
                    <a:pt x="4" y="48"/>
                  </a:cubicBezTo>
                  <a:cubicBezTo>
                    <a:pt x="4" y="48"/>
                    <a:pt x="4" y="49"/>
                    <a:pt x="4" y="49"/>
                  </a:cubicBezTo>
                  <a:cubicBezTo>
                    <a:pt x="3" y="49"/>
                    <a:pt x="3" y="49"/>
                    <a:pt x="3" y="49"/>
                  </a:cubicBezTo>
                  <a:cubicBezTo>
                    <a:pt x="3" y="49"/>
                    <a:pt x="3" y="49"/>
                    <a:pt x="3" y="49"/>
                  </a:cubicBezTo>
                  <a:cubicBezTo>
                    <a:pt x="3" y="49"/>
                    <a:pt x="3" y="49"/>
                    <a:pt x="3" y="49"/>
                  </a:cubicBezTo>
                  <a:cubicBezTo>
                    <a:pt x="3" y="49"/>
                    <a:pt x="3" y="49"/>
                    <a:pt x="3" y="49"/>
                  </a:cubicBezTo>
                  <a:cubicBezTo>
                    <a:pt x="3" y="49"/>
                    <a:pt x="3"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49"/>
                    <a:pt x="2" y="49"/>
                  </a:cubicBezTo>
                  <a:cubicBezTo>
                    <a:pt x="2" y="49"/>
                    <a:pt x="2" y="50"/>
                    <a:pt x="1" y="50"/>
                  </a:cubicBezTo>
                  <a:cubicBezTo>
                    <a:pt x="1" y="50"/>
                    <a:pt x="1" y="50"/>
                    <a:pt x="1" y="50"/>
                  </a:cubicBezTo>
                  <a:cubicBezTo>
                    <a:pt x="1" y="50"/>
                    <a:pt x="1" y="50"/>
                    <a:pt x="1" y="50"/>
                  </a:cubicBezTo>
                  <a:cubicBezTo>
                    <a:pt x="1" y="50"/>
                    <a:pt x="1" y="50"/>
                    <a:pt x="1" y="50"/>
                  </a:cubicBezTo>
                  <a:cubicBezTo>
                    <a:pt x="1" y="50"/>
                    <a:pt x="1" y="50"/>
                    <a:pt x="1" y="50"/>
                  </a:cubicBezTo>
                  <a:cubicBezTo>
                    <a:pt x="1" y="50"/>
                    <a:pt x="1" y="50"/>
                    <a:pt x="1" y="50"/>
                  </a:cubicBezTo>
                  <a:cubicBezTo>
                    <a:pt x="0" y="50"/>
                    <a:pt x="0" y="50"/>
                    <a:pt x="0" y="51"/>
                  </a:cubicBezTo>
                  <a:cubicBezTo>
                    <a:pt x="0" y="51"/>
                    <a:pt x="0" y="51"/>
                    <a:pt x="0" y="51"/>
                  </a:cubicBezTo>
                  <a:cubicBezTo>
                    <a:pt x="0" y="51"/>
                    <a:pt x="0" y="51"/>
                    <a:pt x="0" y="51"/>
                  </a:cubicBezTo>
                  <a:cubicBezTo>
                    <a:pt x="0" y="51"/>
                    <a:pt x="0" y="51"/>
                    <a:pt x="0" y="51"/>
                  </a:cubicBezTo>
                  <a:cubicBezTo>
                    <a:pt x="0" y="52"/>
                    <a:pt x="0" y="52"/>
                    <a:pt x="0" y="52"/>
                  </a:cubicBezTo>
                  <a:cubicBezTo>
                    <a:pt x="0" y="53"/>
                    <a:pt x="0" y="53"/>
                    <a:pt x="0" y="53"/>
                  </a:cubicBezTo>
                  <a:cubicBezTo>
                    <a:pt x="0" y="53"/>
                    <a:pt x="0" y="53"/>
                    <a:pt x="0" y="53"/>
                  </a:cubicBezTo>
                  <a:cubicBezTo>
                    <a:pt x="0"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3"/>
                    <a:pt x="1" y="53"/>
                    <a:pt x="1" y="53"/>
                  </a:cubicBezTo>
                  <a:cubicBezTo>
                    <a:pt x="1" y="54"/>
                    <a:pt x="1"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2" y="54"/>
                    <a:pt x="2" y="54"/>
                    <a:pt x="2" y="54"/>
                  </a:cubicBezTo>
                  <a:cubicBezTo>
                    <a:pt x="3" y="54"/>
                    <a:pt x="3" y="54"/>
                    <a:pt x="3" y="54"/>
                  </a:cubicBezTo>
                  <a:cubicBezTo>
                    <a:pt x="3" y="54"/>
                    <a:pt x="3" y="54"/>
                    <a:pt x="3" y="54"/>
                  </a:cubicBezTo>
                  <a:cubicBezTo>
                    <a:pt x="3" y="54"/>
                    <a:pt x="3" y="54"/>
                    <a:pt x="3" y="54"/>
                  </a:cubicBezTo>
                  <a:cubicBezTo>
                    <a:pt x="3" y="55"/>
                    <a:pt x="3" y="55"/>
                    <a:pt x="3" y="55"/>
                  </a:cubicBezTo>
                  <a:cubicBezTo>
                    <a:pt x="3" y="55"/>
                    <a:pt x="3" y="55"/>
                    <a:pt x="3" y="55"/>
                  </a:cubicBezTo>
                  <a:cubicBezTo>
                    <a:pt x="3"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4" y="55"/>
                    <a:pt x="4" y="55"/>
                  </a:cubicBezTo>
                  <a:cubicBezTo>
                    <a:pt x="4" y="55"/>
                    <a:pt x="5" y="55"/>
                    <a:pt x="5" y="55"/>
                  </a:cubicBezTo>
                  <a:cubicBezTo>
                    <a:pt x="5" y="55"/>
                    <a:pt x="5" y="55"/>
                    <a:pt x="5" y="55"/>
                  </a:cubicBezTo>
                  <a:cubicBezTo>
                    <a:pt x="5" y="55"/>
                    <a:pt x="5" y="55"/>
                    <a:pt x="5" y="55"/>
                  </a:cubicBezTo>
                  <a:cubicBezTo>
                    <a:pt x="5" y="55"/>
                    <a:pt x="5" y="56"/>
                    <a:pt x="5" y="56"/>
                  </a:cubicBezTo>
                  <a:cubicBezTo>
                    <a:pt x="5" y="56"/>
                    <a:pt x="5" y="56"/>
                    <a:pt x="5" y="56"/>
                  </a:cubicBezTo>
                  <a:cubicBezTo>
                    <a:pt x="5" y="56"/>
                    <a:pt x="5" y="56"/>
                    <a:pt x="5" y="56"/>
                  </a:cubicBezTo>
                  <a:cubicBezTo>
                    <a:pt x="5" y="56"/>
                    <a:pt x="5" y="56"/>
                    <a:pt x="6" y="56"/>
                  </a:cubicBezTo>
                  <a:cubicBezTo>
                    <a:pt x="6" y="56"/>
                    <a:pt x="6" y="56"/>
                    <a:pt x="6" y="56"/>
                  </a:cubicBezTo>
                  <a:cubicBezTo>
                    <a:pt x="6" y="56"/>
                    <a:pt x="6" y="56"/>
                    <a:pt x="6" y="56"/>
                  </a:cubicBezTo>
                  <a:cubicBezTo>
                    <a:pt x="6" y="56"/>
                    <a:pt x="6" y="56"/>
                    <a:pt x="6" y="56"/>
                  </a:cubicBezTo>
                  <a:cubicBezTo>
                    <a:pt x="6" y="56"/>
                    <a:pt x="6" y="56"/>
                    <a:pt x="6" y="56"/>
                  </a:cubicBezTo>
                  <a:cubicBezTo>
                    <a:pt x="6" y="56"/>
                    <a:pt x="6" y="56"/>
                    <a:pt x="6" y="57"/>
                  </a:cubicBezTo>
                  <a:cubicBezTo>
                    <a:pt x="7" y="57"/>
                    <a:pt x="7" y="57"/>
                    <a:pt x="7" y="57"/>
                  </a:cubicBezTo>
                  <a:cubicBezTo>
                    <a:pt x="7" y="57"/>
                    <a:pt x="7" y="57"/>
                    <a:pt x="7" y="57"/>
                  </a:cubicBezTo>
                  <a:cubicBezTo>
                    <a:pt x="7" y="57"/>
                    <a:pt x="7" y="57"/>
                    <a:pt x="7" y="57"/>
                  </a:cubicBezTo>
                  <a:cubicBezTo>
                    <a:pt x="7" y="57"/>
                    <a:pt x="7" y="57"/>
                    <a:pt x="7" y="57"/>
                  </a:cubicBezTo>
                  <a:cubicBezTo>
                    <a:pt x="7" y="57"/>
                    <a:pt x="7" y="57"/>
                    <a:pt x="8" y="57"/>
                  </a:cubicBezTo>
                  <a:cubicBezTo>
                    <a:pt x="8" y="57"/>
                    <a:pt x="8" y="57"/>
                    <a:pt x="8" y="57"/>
                  </a:cubicBezTo>
                  <a:cubicBezTo>
                    <a:pt x="8" y="57"/>
                    <a:pt x="8" y="57"/>
                    <a:pt x="8" y="57"/>
                  </a:cubicBezTo>
                  <a:cubicBezTo>
                    <a:pt x="8" y="57"/>
                    <a:pt x="8" y="57"/>
                    <a:pt x="8" y="57"/>
                  </a:cubicBezTo>
                  <a:cubicBezTo>
                    <a:pt x="8" y="57"/>
                    <a:pt x="8" y="57"/>
                    <a:pt x="8" y="57"/>
                  </a:cubicBezTo>
                  <a:cubicBezTo>
                    <a:pt x="8" y="57"/>
                    <a:pt x="8" y="58"/>
                    <a:pt x="8" y="58"/>
                  </a:cubicBezTo>
                  <a:cubicBezTo>
                    <a:pt x="8" y="58"/>
                    <a:pt x="8" y="58"/>
                    <a:pt x="8" y="58"/>
                  </a:cubicBezTo>
                  <a:cubicBezTo>
                    <a:pt x="8" y="58"/>
                    <a:pt x="8"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9" y="58"/>
                    <a:pt x="9" y="58"/>
                    <a:pt x="9" y="58"/>
                  </a:cubicBezTo>
                  <a:cubicBezTo>
                    <a:pt x="10" y="58"/>
                    <a:pt x="10" y="58"/>
                    <a:pt x="10" y="58"/>
                  </a:cubicBezTo>
                  <a:cubicBezTo>
                    <a:pt x="10" y="58"/>
                    <a:pt x="10" y="58"/>
                    <a:pt x="10" y="58"/>
                  </a:cubicBezTo>
                  <a:cubicBezTo>
                    <a:pt x="10" y="58"/>
                    <a:pt x="10" y="58"/>
                    <a:pt x="10" y="58"/>
                  </a:cubicBezTo>
                  <a:cubicBezTo>
                    <a:pt x="10" y="58"/>
                    <a:pt x="10" y="59"/>
                    <a:pt x="10" y="59"/>
                  </a:cubicBezTo>
                  <a:cubicBezTo>
                    <a:pt x="10" y="59"/>
                    <a:pt x="10" y="59"/>
                    <a:pt x="10" y="59"/>
                  </a:cubicBezTo>
                  <a:cubicBezTo>
                    <a:pt x="10" y="59"/>
                    <a:pt x="10" y="59"/>
                    <a:pt x="10" y="59"/>
                  </a:cubicBezTo>
                  <a:cubicBezTo>
                    <a:pt x="10" y="59"/>
                    <a:pt x="10" y="59"/>
                    <a:pt x="10" y="59"/>
                  </a:cubicBezTo>
                  <a:cubicBezTo>
                    <a:pt x="10" y="59"/>
                    <a:pt x="10" y="59"/>
                    <a:pt x="10" y="59"/>
                  </a:cubicBezTo>
                  <a:cubicBezTo>
                    <a:pt x="10" y="59"/>
                    <a:pt x="10"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1" y="59"/>
                  </a:cubicBezTo>
                  <a:cubicBezTo>
                    <a:pt x="11" y="59"/>
                    <a:pt x="11" y="59"/>
                    <a:pt x="12" y="59"/>
                  </a:cubicBezTo>
                  <a:cubicBezTo>
                    <a:pt x="12" y="59"/>
                    <a:pt x="12" y="59"/>
                    <a:pt x="12" y="59"/>
                  </a:cubicBezTo>
                  <a:cubicBezTo>
                    <a:pt x="12" y="60"/>
                    <a:pt x="13" y="59"/>
                    <a:pt x="13" y="59"/>
                  </a:cubicBezTo>
                  <a:cubicBezTo>
                    <a:pt x="13" y="59"/>
                    <a:pt x="13" y="59"/>
                    <a:pt x="13" y="59"/>
                  </a:cubicBezTo>
                  <a:cubicBezTo>
                    <a:pt x="13" y="59"/>
                    <a:pt x="13" y="59"/>
                    <a:pt x="13" y="59"/>
                  </a:cubicBezTo>
                  <a:cubicBezTo>
                    <a:pt x="13" y="59"/>
                    <a:pt x="13" y="59"/>
                    <a:pt x="13"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4" y="59"/>
                    <a:pt x="14" y="59"/>
                    <a:pt x="14" y="59"/>
                  </a:cubicBezTo>
                  <a:cubicBezTo>
                    <a:pt x="15" y="59"/>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5" y="58"/>
                  </a:cubicBezTo>
                  <a:cubicBezTo>
                    <a:pt x="15" y="58"/>
                    <a:pt x="15"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6" y="58"/>
                    <a:pt x="16" y="58"/>
                    <a:pt x="16" y="58"/>
                  </a:cubicBezTo>
                  <a:cubicBezTo>
                    <a:pt x="17" y="58"/>
                    <a:pt x="17" y="58"/>
                    <a:pt x="17" y="58"/>
                  </a:cubicBezTo>
                  <a:cubicBezTo>
                    <a:pt x="17" y="58"/>
                    <a:pt x="17" y="58"/>
                    <a:pt x="17" y="58"/>
                  </a:cubicBezTo>
                  <a:cubicBezTo>
                    <a:pt x="17" y="58"/>
                    <a:pt x="17" y="58"/>
                    <a:pt x="17" y="58"/>
                  </a:cubicBezTo>
                  <a:cubicBezTo>
                    <a:pt x="17" y="57"/>
                    <a:pt x="17" y="57"/>
                    <a:pt x="17" y="57"/>
                  </a:cubicBezTo>
                  <a:cubicBezTo>
                    <a:pt x="17" y="57"/>
                    <a:pt x="17" y="57"/>
                    <a:pt x="17" y="57"/>
                  </a:cubicBezTo>
                  <a:cubicBezTo>
                    <a:pt x="17" y="57"/>
                    <a:pt x="17" y="57"/>
                    <a:pt x="17" y="57"/>
                  </a:cubicBezTo>
                  <a:cubicBezTo>
                    <a:pt x="17" y="57"/>
                    <a:pt x="17"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9" y="57"/>
                    <a:pt x="19" y="57"/>
                    <a:pt x="19" y="57"/>
                  </a:cubicBezTo>
                  <a:cubicBezTo>
                    <a:pt x="19" y="57"/>
                    <a:pt x="19" y="57"/>
                    <a:pt x="19" y="57"/>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19" y="56"/>
                    <a:pt x="19" y="56"/>
                  </a:cubicBezTo>
                  <a:cubicBezTo>
                    <a:pt x="19" y="56"/>
                    <a:pt x="20" y="56"/>
                    <a:pt x="20" y="56"/>
                  </a:cubicBezTo>
                  <a:cubicBezTo>
                    <a:pt x="20" y="56"/>
                    <a:pt x="20" y="56"/>
                    <a:pt x="20" y="56"/>
                  </a:cubicBezTo>
                  <a:cubicBezTo>
                    <a:pt x="20" y="56"/>
                    <a:pt x="20" y="56"/>
                    <a:pt x="20" y="56"/>
                  </a:cubicBezTo>
                  <a:cubicBezTo>
                    <a:pt x="20" y="56"/>
                    <a:pt x="20" y="56"/>
                    <a:pt x="20" y="56"/>
                  </a:cubicBezTo>
                  <a:cubicBezTo>
                    <a:pt x="20" y="56"/>
                    <a:pt x="20" y="56"/>
                    <a:pt x="20" y="56"/>
                  </a:cubicBezTo>
                  <a:cubicBezTo>
                    <a:pt x="20" y="56"/>
                    <a:pt x="20" y="56"/>
                    <a:pt x="20" y="55"/>
                  </a:cubicBezTo>
                  <a:cubicBezTo>
                    <a:pt x="20" y="55"/>
                    <a:pt x="20" y="55"/>
                    <a:pt x="20" y="55"/>
                  </a:cubicBezTo>
                  <a:cubicBezTo>
                    <a:pt x="20" y="55"/>
                    <a:pt x="20" y="55"/>
                    <a:pt x="20" y="55"/>
                  </a:cubicBezTo>
                  <a:cubicBezTo>
                    <a:pt x="20"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5"/>
                    <a:pt x="21" y="55"/>
                    <a:pt x="22" y="55"/>
                  </a:cubicBezTo>
                  <a:cubicBezTo>
                    <a:pt x="22" y="55"/>
                    <a:pt x="22" y="55"/>
                    <a:pt x="22" y="55"/>
                  </a:cubicBezTo>
                  <a:cubicBezTo>
                    <a:pt x="22" y="55"/>
                    <a:pt x="22" y="55"/>
                    <a:pt x="22" y="55"/>
                  </a:cubicBezTo>
                  <a:cubicBezTo>
                    <a:pt x="22" y="55"/>
                    <a:pt x="22" y="55"/>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4" y="53"/>
                    <a:pt x="24" y="53"/>
                    <a:pt x="24" y="53"/>
                  </a:cubicBezTo>
                  <a:cubicBezTo>
                    <a:pt x="25" y="53"/>
                    <a:pt x="25" y="53"/>
                    <a:pt x="25" y="53"/>
                  </a:cubicBezTo>
                  <a:cubicBezTo>
                    <a:pt x="25" y="53"/>
                    <a:pt x="25" y="53"/>
                    <a:pt x="25" y="53"/>
                  </a:cubicBezTo>
                  <a:cubicBezTo>
                    <a:pt x="25" y="53"/>
                    <a:pt x="25" y="53"/>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6" y="52"/>
                    <a:pt x="26" y="52"/>
                  </a:cubicBezTo>
                  <a:cubicBezTo>
                    <a:pt x="26" y="52"/>
                    <a:pt x="26" y="52"/>
                    <a:pt x="26" y="52"/>
                  </a:cubicBezTo>
                  <a:cubicBezTo>
                    <a:pt x="26" y="52"/>
                    <a:pt x="26" y="52"/>
                    <a:pt x="26" y="52"/>
                  </a:cubicBezTo>
                  <a:cubicBezTo>
                    <a:pt x="26" y="52"/>
                    <a:pt x="26" y="52"/>
                    <a:pt x="26" y="51"/>
                  </a:cubicBezTo>
                  <a:cubicBezTo>
                    <a:pt x="26" y="51"/>
                    <a:pt x="26" y="51"/>
                    <a:pt x="26" y="51"/>
                  </a:cubicBezTo>
                  <a:cubicBezTo>
                    <a:pt x="26"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29" y="50"/>
                    <a:pt x="29" y="49"/>
                    <a:pt x="29" y="49"/>
                  </a:cubicBezTo>
                  <a:cubicBezTo>
                    <a:pt x="29" y="49"/>
                    <a:pt x="29" y="49"/>
                    <a:pt x="29" y="49"/>
                  </a:cubicBezTo>
                  <a:cubicBezTo>
                    <a:pt x="29" y="49"/>
                    <a:pt x="29" y="49"/>
                    <a:pt x="30" y="49"/>
                  </a:cubicBezTo>
                  <a:cubicBezTo>
                    <a:pt x="30" y="49"/>
                    <a:pt x="30" y="49"/>
                    <a:pt x="30" y="49"/>
                  </a:cubicBezTo>
                  <a:cubicBezTo>
                    <a:pt x="30" y="49"/>
                    <a:pt x="30" y="49"/>
                    <a:pt x="30" y="49"/>
                  </a:cubicBezTo>
                  <a:cubicBezTo>
                    <a:pt x="30" y="49"/>
                    <a:pt x="30" y="49"/>
                    <a:pt x="30" y="49"/>
                  </a:cubicBezTo>
                  <a:cubicBezTo>
                    <a:pt x="30" y="48"/>
                    <a:pt x="30" y="48"/>
                    <a:pt x="30" y="48"/>
                  </a:cubicBezTo>
                  <a:cubicBezTo>
                    <a:pt x="30" y="48"/>
                    <a:pt x="30" y="48"/>
                    <a:pt x="30" y="48"/>
                  </a:cubicBezTo>
                  <a:cubicBezTo>
                    <a:pt x="31" y="48"/>
                    <a:pt x="31" y="47"/>
                    <a:pt x="32" y="47"/>
                  </a:cubicBezTo>
                  <a:cubicBezTo>
                    <a:pt x="32" y="47"/>
                    <a:pt x="32" y="47"/>
                    <a:pt x="32" y="47"/>
                  </a:cubicBezTo>
                  <a:cubicBezTo>
                    <a:pt x="32" y="47"/>
                    <a:pt x="32" y="46"/>
                    <a:pt x="33" y="46"/>
                  </a:cubicBezTo>
                  <a:cubicBezTo>
                    <a:pt x="34" y="45"/>
                    <a:pt x="34" y="44"/>
                    <a:pt x="35" y="44"/>
                  </a:cubicBezTo>
                  <a:cubicBezTo>
                    <a:pt x="36" y="43"/>
                    <a:pt x="37" y="42"/>
                    <a:pt x="38" y="41"/>
                  </a:cubicBezTo>
                  <a:cubicBezTo>
                    <a:pt x="38" y="40"/>
                    <a:pt x="39" y="40"/>
                    <a:pt x="40" y="39"/>
                  </a:cubicBezTo>
                  <a:cubicBezTo>
                    <a:pt x="40" y="39"/>
                    <a:pt x="40" y="39"/>
                    <a:pt x="40" y="39"/>
                  </a:cubicBezTo>
                  <a:cubicBezTo>
                    <a:pt x="40" y="39"/>
                    <a:pt x="40" y="39"/>
                    <a:pt x="40" y="39"/>
                  </a:cubicBezTo>
                  <a:cubicBezTo>
                    <a:pt x="40" y="39"/>
                    <a:pt x="40" y="39"/>
                    <a:pt x="40" y="38"/>
                  </a:cubicBezTo>
                  <a:cubicBezTo>
                    <a:pt x="40" y="38"/>
                    <a:pt x="40" y="38"/>
                    <a:pt x="41" y="38"/>
                  </a:cubicBezTo>
                  <a:cubicBezTo>
                    <a:pt x="41" y="38"/>
                    <a:pt x="41" y="38"/>
                    <a:pt x="41" y="38"/>
                  </a:cubicBezTo>
                  <a:cubicBezTo>
                    <a:pt x="41" y="38"/>
                    <a:pt x="41" y="38"/>
                    <a:pt x="41" y="38"/>
                  </a:cubicBezTo>
                  <a:cubicBezTo>
                    <a:pt x="41" y="38"/>
                    <a:pt x="41" y="38"/>
                    <a:pt x="41" y="37"/>
                  </a:cubicBezTo>
                  <a:cubicBezTo>
                    <a:pt x="41" y="37"/>
                    <a:pt x="41" y="37"/>
                    <a:pt x="41" y="37"/>
                  </a:cubicBezTo>
                  <a:cubicBezTo>
                    <a:pt x="41" y="37"/>
                    <a:pt x="41" y="37"/>
                    <a:pt x="41" y="37"/>
                  </a:cubicBezTo>
                  <a:cubicBezTo>
                    <a:pt x="41" y="37"/>
                    <a:pt x="42" y="37"/>
                    <a:pt x="42" y="37"/>
                  </a:cubicBezTo>
                  <a:cubicBezTo>
                    <a:pt x="42" y="37"/>
                    <a:pt x="42" y="37"/>
                    <a:pt x="42" y="37"/>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2" y="36"/>
                    <a:pt x="42" y="36"/>
                    <a:pt x="42" y="36"/>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5"/>
                    <a:pt x="43" y="35"/>
                  </a:cubicBezTo>
                  <a:cubicBezTo>
                    <a:pt x="43" y="35"/>
                    <a:pt x="43" y="34"/>
                    <a:pt x="43" y="34"/>
                  </a:cubicBezTo>
                  <a:cubicBezTo>
                    <a:pt x="43" y="34"/>
                    <a:pt x="43" y="34"/>
                    <a:pt x="44" y="34"/>
                  </a:cubicBezTo>
                  <a:cubicBezTo>
                    <a:pt x="44" y="34"/>
                    <a:pt x="44" y="34"/>
                    <a:pt x="44" y="34"/>
                  </a:cubicBezTo>
                  <a:cubicBezTo>
                    <a:pt x="44" y="34"/>
                    <a:pt x="44" y="34"/>
                    <a:pt x="44" y="34"/>
                  </a:cubicBezTo>
                  <a:cubicBezTo>
                    <a:pt x="44" y="34"/>
                    <a:pt x="44" y="34"/>
                    <a:pt x="44"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39" name="Freeform 17"/>
            <p:cNvSpPr>
              <a:spLocks/>
            </p:cNvSpPr>
            <p:nvPr/>
          </p:nvSpPr>
          <p:spPr bwMode="auto">
            <a:xfrm>
              <a:off x="5002213" y="3384550"/>
              <a:ext cx="404812" cy="211137"/>
            </a:xfrm>
            <a:custGeom>
              <a:avLst/>
              <a:gdLst>
                <a:gd name="T0" fmla="*/ 107 w 108"/>
                <a:gd name="T1" fmla="*/ 47 h 56"/>
                <a:gd name="T2" fmla="*/ 106 w 108"/>
                <a:gd name="T3" fmla="*/ 46 h 56"/>
                <a:gd name="T4" fmla="*/ 96 w 108"/>
                <a:gd name="T5" fmla="*/ 46 h 56"/>
                <a:gd name="T6" fmla="*/ 62 w 108"/>
                <a:gd name="T7" fmla="*/ 47 h 56"/>
                <a:gd name="T8" fmla="*/ 82 w 108"/>
                <a:gd name="T9" fmla="*/ 36 h 56"/>
                <a:gd name="T10" fmla="*/ 90 w 108"/>
                <a:gd name="T11" fmla="*/ 29 h 56"/>
                <a:gd name="T12" fmla="*/ 80 w 108"/>
                <a:gd name="T13" fmla="*/ 27 h 56"/>
                <a:gd name="T14" fmla="*/ 61 w 108"/>
                <a:gd name="T15" fmla="*/ 27 h 56"/>
                <a:gd name="T16" fmla="*/ 61 w 108"/>
                <a:gd name="T17" fmla="*/ 19 h 56"/>
                <a:gd name="T18" fmla="*/ 85 w 108"/>
                <a:gd name="T19" fmla="*/ 19 h 56"/>
                <a:gd name="T20" fmla="*/ 91 w 108"/>
                <a:gd name="T21" fmla="*/ 19 h 56"/>
                <a:gd name="T22" fmla="*/ 92 w 108"/>
                <a:gd name="T23" fmla="*/ 18 h 56"/>
                <a:gd name="T24" fmla="*/ 92 w 108"/>
                <a:gd name="T25" fmla="*/ 15 h 56"/>
                <a:gd name="T26" fmla="*/ 92 w 108"/>
                <a:gd name="T27" fmla="*/ 11 h 56"/>
                <a:gd name="T28" fmla="*/ 77 w 108"/>
                <a:gd name="T29" fmla="*/ 10 h 56"/>
                <a:gd name="T30" fmla="*/ 60 w 108"/>
                <a:gd name="T31" fmla="*/ 3 h 56"/>
                <a:gd name="T32" fmla="*/ 50 w 108"/>
                <a:gd name="T33" fmla="*/ 1 h 56"/>
                <a:gd name="T34" fmla="*/ 47 w 108"/>
                <a:gd name="T35" fmla="*/ 1 h 56"/>
                <a:gd name="T36" fmla="*/ 46 w 108"/>
                <a:gd name="T37" fmla="*/ 7 h 56"/>
                <a:gd name="T38" fmla="*/ 34 w 108"/>
                <a:gd name="T39" fmla="*/ 10 h 56"/>
                <a:gd name="T40" fmla="*/ 31 w 108"/>
                <a:gd name="T41" fmla="*/ 8 h 56"/>
                <a:gd name="T42" fmla="*/ 31 w 108"/>
                <a:gd name="T43" fmla="*/ 5 h 56"/>
                <a:gd name="T44" fmla="*/ 30 w 108"/>
                <a:gd name="T45" fmla="*/ 4 h 56"/>
                <a:gd name="T46" fmla="*/ 28 w 108"/>
                <a:gd name="T47" fmla="*/ 3 h 56"/>
                <a:gd name="T48" fmla="*/ 25 w 108"/>
                <a:gd name="T49" fmla="*/ 2 h 56"/>
                <a:gd name="T50" fmla="*/ 19 w 108"/>
                <a:gd name="T51" fmla="*/ 4 h 56"/>
                <a:gd name="T52" fmla="*/ 18 w 108"/>
                <a:gd name="T53" fmla="*/ 6 h 56"/>
                <a:gd name="T54" fmla="*/ 18 w 108"/>
                <a:gd name="T55" fmla="*/ 7 h 56"/>
                <a:gd name="T56" fmla="*/ 17 w 108"/>
                <a:gd name="T57" fmla="*/ 9 h 56"/>
                <a:gd name="T58" fmla="*/ 16 w 108"/>
                <a:gd name="T59" fmla="*/ 10 h 56"/>
                <a:gd name="T60" fmla="*/ 16 w 108"/>
                <a:gd name="T61" fmla="*/ 11 h 56"/>
                <a:gd name="T62" fmla="*/ 15 w 108"/>
                <a:gd name="T63" fmla="*/ 13 h 56"/>
                <a:gd name="T64" fmla="*/ 14 w 108"/>
                <a:gd name="T65" fmla="*/ 14 h 56"/>
                <a:gd name="T66" fmla="*/ 13 w 108"/>
                <a:gd name="T67" fmla="*/ 16 h 56"/>
                <a:gd name="T68" fmla="*/ 5 w 108"/>
                <a:gd name="T69" fmla="*/ 23 h 56"/>
                <a:gd name="T70" fmla="*/ 4 w 108"/>
                <a:gd name="T71" fmla="*/ 26 h 56"/>
                <a:gd name="T72" fmla="*/ 6 w 108"/>
                <a:gd name="T73" fmla="*/ 28 h 56"/>
                <a:gd name="T74" fmla="*/ 7 w 108"/>
                <a:gd name="T75" fmla="*/ 28 h 56"/>
                <a:gd name="T76" fmla="*/ 9 w 108"/>
                <a:gd name="T77" fmla="*/ 29 h 56"/>
                <a:gd name="T78" fmla="*/ 10 w 108"/>
                <a:gd name="T79" fmla="*/ 29 h 56"/>
                <a:gd name="T80" fmla="*/ 11 w 108"/>
                <a:gd name="T81" fmla="*/ 30 h 56"/>
                <a:gd name="T82" fmla="*/ 16 w 108"/>
                <a:gd name="T83" fmla="*/ 30 h 56"/>
                <a:gd name="T84" fmla="*/ 19 w 108"/>
                <a:gd name="T85" fmla="*/ 26 h 56"/>
                <a:gd name="T86" fmla="*/ 22 w 108"/>
                <a:gd name="T87" fmla="*/ 24 h 56"/>
                <a:gd name="T88" fmla="*/ 23 w 108"/>
                <a:gd name="T89" fmla="*/ 22 h 56"/>
                <a:gd name="T90" fmla="*/ 24 w 108"/>
                <a:gd name="T91" fmla="*/ 21 h 56"/>
                <a:gd name="T92" fmla="*/ 25 w 108"/>
                <a:gd name="T93" fmla="*/ 19 h 56"/>
                <a:gd name="T94" fmla="*/ 47 w 108"/>
                <a:gd name="T95" fmla="*/ 27 h 56"/>
                <a:gd name="T96" fmla="*/ 36 w 108"/>
                <a:gd name="T97" fmla="*/ 27 h 56"/>
                <a:gd name="T98" fmla="*/ 22 w 108"/>
                <a:gd name="T99" fmla="*/ 28 h 56"/>
                <a:gd name="T100" fmla="*/ 21 w 108"/>
                <a:gd name="T101" fmla="*/ 29 h 56"/>
                <a:gd name="T102" fmla="*/ 21 w 108"/>
                <a:gd name="T103" fmla="*/ 36 h 56"/>
                <a:gd name="T104" fmla="*/ 33 w 108"/>
                <a:gd name="T105" fmla="*/ 36 h 56"/>
                <a:gd name="T106" fmla="*/ 47 w 108"/>
                <a:gd name="T107" fmla="*/ 39 h 56"/>
                <a:gd name="T108" fmla="*/ 24 w 108"/>
                <a:gd name="T109" fmla="*/ 47 h 56"/>
                <a:gd name="T110" fmla="*/ 2 w 108"/>
                <a:gd name="T111" fmla="*/ 46 h 56"/>
                <a:gd name="T112" fmla="*/ 0 w 108"/>
                <a:gd name="T113" fmla="*/ 52 h 56"/>
                <a:gd name="T114" fmla="*/ 1 w 108"/>
                <a:gd name="T115" fmla="*/ 56 h 56"/>
                <a:gd name="T116" fmla="*/ 3 w 108"/>
                <a:gd name="T117" fmla="*/ 56 h 56"/>
                <a:gd name="T118" fmla="*/ 44 w 108"/>
                <a:gd name="T119" fmla="*/ 56 h 56"/>
                <a:gd name="T120" fmla="*/ 101 w 108"/>
                <a:gd name="T121" fmla="*/ 56 h 56"/>
                <a:gd name="T122" fmla="*/ 107 w 108"/>
                <a:gd name="T123"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 h="56">
                  <a:moveTo>
                    <a:pt x="108" y="52"/>
                  </a:moveTo>
                  <a:cubicBezTo>
                    <a:pt x="108" y="52"/>
                    <a:pt x="108" y="52"/>
                    <a:pt x="108" y="51"/>
                  </a:cubicBezTo>
                  <a:cubicBezTo>
                    <a:pt x="108" y="51"/>
                    <a:pt x="108" y="51"/>
                    <a:pt x="108" y="51"/>
                  </a:cubicBezTo>
                  <a:cubicBezTo>
                    <a:pt x="108" y="51"/>
                    <a:pt x="108" y="51"/>
                    <a:pt x="108" y="51"/>
                  </a:cubicBezTo>
                  <a:cubicBezTo>
                    <a:pt x="108" y="51"/>
                    <a:pt x="107" y="51"/>
                    <a:pt x="107" y="51"/>
                  </a:cubicBezTo>
                  <a:cubicBezTo>
                    <a:pt x="107" y="50"/>
                    <a:pt x="107" y="49"/>
                    <a:pt x="107" y="49"/>
                  </a:cubicBezTo>
                  <a:cubicBezTo>
                    <a:pt x="107" y="49"/>
                    <a:pt x="107" y="49"/>
                    <a:pt x="107" y="49"/>
                  </a:cubicBezTo>
                  <a:cubicBezTo>
                    <a:pt x="107" y="49"/>
                    <a:pt x="107" y="48"/>
                    <a:pt x="107" y="48"/>
                  </a:cubicBezTo>
                  <a:cubicBezTo>
                    <a:pt x="107" y="48"/>
                    <a:pt x="107" y="48"/>
                    <a:pt x="107" y="48"/>
                  </a:cubicBezTo>
                  <a:cubicBezTo>
                    <a:pt x="107" y="48"/>
                    <a:pt x="107" y="47"/>
                    <a:pt x="107" y="47"/>
                  </a:cubicBezTo>
                  <a:cubicBezTo>
                    <a:pt x="107" y="47"/>
                    <a:pt x="107" y="47"/>
                    <a:pt x="107" y="47"/>
                  </a:cubicBezTo>
                  <a:cubicBezTo>
                    <a:pt x="107" y="47"/>
                    <a:pt x="107" y="47"/>
                    <a:pt x="107" y="47"/>
                  </a:cubicBezTo>
                  <a:cubicBezTo>
                    <a:pt x="107" y="47"/>
                    <a:pt x="107" y="47"/>
                    <a:pt x="107" y="47"/>
                  </a:cubicBezTo>
                  <a:cubicBezTo>
                    <a:pt x="107" y="47"/>
                    <a:pt x="107" y="47"/>
                    <a:pt x="107" y="47"/>
                  </a:cubicBezTo>
                  <a:cubicBezTo>
                    <a:pt x="107" y="47"/>
                    <a:pt x="107"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6" y="46"/>
                  </a:cubicBezTo>
                  <a:cubicBezTo>
                    <a:pt x="106" y="46"/>
                    <a:pt x="106" y="46"/>
                    <a:pt x="105" y="46"/>
                  </a:cubicBezTo>
                  <a:cubicBezTo>
                    <a:pt x="105" y="46"/>
                    <a:pt x="105" y="46"/>
                    <a:pt x="105" y="46"/>
                  </a:cubicBezTo>
                  <a:cubicBezTo>
                    <a:pt x="105" y="46"/>
                    <a:pt x="104" y="46"/>
                    <a:pt x="103" y="46"/>
                  </a:cubicBezTo>
                  <a:cubicBezTo>
                    <a:pt x="103" y="46"/>
                    <a:pt x="103" y="46"/>
                    <a:pt x="103" y="46"/>
                  </a:cubicBezTo>
                  <a:cubicBezTo>
                    <a:pt x="102" y="46"/>
                    <a:pt x="101" y="46"/>
                    <a:pt x="101" y="46"/>
                  </a:cubicBezTo>
                  <a:cubicBezTo>
                    <a:pt x="100" y="46"/>
                    <a:pt x="100" y="46"/>
                    <a:pt x="99" y="46"/>
                  </a:cubicBezTo>
                  <a:cubicBezTo>
                    <a:pt x="99" y="46"/>
                    <a:pt x="98" y="46"/>
                    <a:pt x="97" y="46"/>
                  </a:cubicBezTo>
                  <a:cubicBezTo>
                    <a:pt x="97" y="46"/>
                    <a:pt x="96" y="46"/>
                    <a:pt x="96" y="46"/>
                  </a:cubicBezTo>
                  <a:cubicBezTo>
                    <a:pt x="95" y="46"/>
                    <a:pt x="94" y="46"/>
                    <a:pt x="94" y="46"/>
                  </a:cubicBezTo>
                  <a:cubicBezTo>
                    <a:pt x="94" y="46"/>
                    <a:pt x="94" y="46"/>
                    <a:pt x="94" y="46"/>
                  </a:cubicBezTo>
                  <a:cubicBezTo>
                    <a:pt x="93" y="46"/>
                    <a:pt x="92" y="46"/>
                    <a:pt x="92" y="46"/>
                  </a:cubicBezTo>
                  <a:cubicBezTo>
                    <a:pt x="91" y="46"/>
                    <a:pt x="90" y="46"/>
                    <a:pt x="90" y="46"/>
                  </a:cubicBezTo>
                  <a:cubicBezTo>
                    <a:pt x="89" y="46"/>
                    <a:pt x="88" y="46"/>
                    <a:pt x="87" y="46"/>
                  </a:cubicBezTo>
                  <a:cubicBezTo>
                    <a:pt x="84" y="46"/>
                    <a:pt x="82" y="46"/>
                    <a:pt x="79" y="46"/>
                  </a:cubicBezTo>
                  <a:cubicBezTo>
                    <a:pt x="79" y="46"/>
                    <a:pt x="78" y="46"/>
                    <a:pt x="77" y="47"/>
                  </a:cubicBezTo>
                  <a:cubicBezTo>
                    <a:pt x="77" y="47"/>
                    <a:pt x="77" y="46"/>
                    <a:pt x="76" y="47"/>
                  </a:cubicBezTo>
                  <a:cubicBezTo>
                    <a:pt x="73" y="47"/>
                    <a:pt x="70" y="47"/>
                    <a:pt x="67" y="47"/>
                  </a:cubicBezTo>
                  <a:cubicBezTo>
                    <a:pt x="65" y="47"/>
                    <a:pt x="63" y="47"/>
                    <a:pt x="62" y="47"/>
                  </a:cubicBezTo>
                  <a:cubicBezTo>
                    <a:pt x="62" y="47"/>
                    <a:pt x="62" y="47"/>
                    <a:pt x="62" y="46"/>
                  </a:cubicBezTo>
                  <a:cubicBezTo>
                    <a:pt x="62" y="46"/>
                    <a:pt x="62" y="46"/>
                    <a:pt x="62" y="46"/>
                  </a:cubicBezTo>
                  <a:cubicBezTo>
                    <a:pt x="62" y="46"/>
                    <a:pt x="62" y="46"/>
                    <a:pt x="62" y="46"/>
                  </a:cubicBezTo>
                  <a:cubicBezTo>
                    <a:pt x="62" y="46"/>
                    <a:pt x="61" y="46"/>
                    <a:pt x="61" y="46"/>
                  </a:cubicBezTo>
                  <a:cubicBezTo>
                    <a:pt x="61" y="46"/>
                    <a:pt x="61" y="46"/>
                    <a:pt x="61" y="46"/>
                  </a:cubicBezTo>
                  <a:cubicBezTo>
                    <a:pt x="61" y="43"/>
                    <a:pt x="61" y="40"/>
                    <a:pt x="60" y="37"/>
                  </a:cubicBezTo>
                  <a:cubicBezTo>
                    <a:pt x="61" y="37"/>
                    <a:pt x="61" y="37"/>
                    <a:pt x="61" y="36"/>
                  </a:cubicBezTo>
                  <a:cubicBezTo>
                    <a:pt x="61" y="36"/>
                    <a:pt x="63" y="36"/>
                    <a:pt x="63" y="36"/>
                  </a:cubicBezTo>
                  <a:cubicBezTo>
                    <a:pt x="64" y="36"/>
                    <a:pt x="66" y="36"/>
                    <a:pt x="68" y="36"/>
                  </a:cubicBezTo>
                  <a:cubicBezTo>
                    <a:pt x="72" y="36"/>
                    <a:pt x="77" y="36"/>
                    <a:pt x="82" y="36"/>
                  </a:cubicBezTo>
                  <a:cubicBezTo>
                    <a:pt x="82" y="36"/>
                    <a:pt x="82" y="37"/>
                    <a:pt x="82" y="37"/>
                  </a:cubicBezTo>
                  <a:cubicBezTo>
                    <a:pt x="82" y="37"/>
                    <a:pt x="83" y="37"/>
                    <a:pt x="83" y="37"/>
                  </a:cubicBezTo>
                  <a:cubicBezTo>
                    <a:pt x="83" y="37"/>
                    <a:pt x="83" y="37"/>
                    <a:pt x="83" y="37"/>
                  </a:cubicBezTo>
                  <a:cubicBezTo>
                    <a:pt x="84" y="37"/>
                    <a:pt x="84" y="37"/>
                    <a:pt x="84" y="37"/>
                  </a:cubicBezTo>
                  <a:cubicBezTo>
                    <a:pt x="85" y="37"/>
                    <a:pt x="86" y="37"/>
                    <a:pt x="87" y="37"/>
                  </a:cubicBezTo>
                  <a:cubicBezTo>
                    <a:pt x="87" y="37"/>
                    <a:pt x="87" y="37"/>
                    <a:pt x="87" y="37"/>
                  </a:cubicBezTo>
                  <a:cubicBezTo>
                    <a:pt x="87" y="37"/>
                    <a:pt x="88" y="37"/>
                    <a:pt x="88" y="37"/>
                  </a:cubicBezTo>
                  <a:cubicBezTo>
                    <a:pt x="89" y="37"/>
                    <a:pt x="90" y="36"/>
                    <a:pt x="90" y="35"/>
                  </a:cubicBezTo>
                  <a:cubicBezTo>
                    <a:pt x="90" y="35"/>
                    <a:pt x="90" y="33"/>
                    <a:pt x="90" y="32"/>
                  </a:cubicBezTo>
                  <a:cubicBezTo>
                    <a:pt x="90" y="31"/>
                    <a:pt x="90" y="30"/>
                    <a:pt x="90" y="29"/>
                  </a:cubicBezTo>
                  <a:cubicBezTo>
                    <a:pt x="90" y="29"/>
                    <a:pt x="90" y="28"/>
                    <a:pt x="90" y="28"/>
                  </a:cubicBezTo>
                  <a:cubicBezTo>
                    <a:pt x="89" y="28"/>
                    <a:pt x="89" y="28"/>
                    <a:pt x="89" y="28"/>
                  </a:cubicBezTo>
                  <a:cubicBezTo>
                    <a:pt x="89" y="28"/>
                    <a:pt x="89" y="28"/>
                    <a:pt x="89" y="27"/>
                  </a:cubicBezTo>
                  <a:cubicBezTo>
                    <a:pt x="88" y="27"/>
                    <a:pt x="87" y="27"/>
                    <a:pt x="86" y="27"/>
                  </a:cubicBezTo>
                  <a:cubicBezTo>
                    <a:pt x="85" y="27"/>
                    <a:pt x="85" y="27"/>
                    <a:pt x="84" y="27"/>
                  </a:cubicBezTo>
                  <a:cubicBezTo>
                    <a:pt x="84" y="27"/>
                    <a:pt x="83" y="27"/>
                    <a:pt x="83" y="27"/>
                  </a:cubicBezTo>
                  <a:cubicBezTo>
                    <a:pt x="83" y="27"/>
                    <a:pt x="83" y="27"/>
                    <a:pt x="83" y="27"/>
                  </a:cubicBezTo>
                  <a:cubicBezTo>
                    <a:pt x="82" y="27"/>
                    <a:pt x="82" y="27"/>
                    <a:pt x="81" y="27"/>
                  </a:cubicBezTo>
                  <a:cubicBezTo>
                    <a:pt x="81" y="27"/>
                    <a:pt x="81" y="27"/>
                    <a:pt x="81" y="27"/>
                  </a:cubicBezTo>
                  <a:cubicBezTo>
                    <a:pt x="81" y="27"/>
                    <a:pt x="81" y="27"/>
                    <a:pt x="80" y="27"/>
                  </a:cubicBezTo>
                  <a:cubicBezTo>
                    <a:pt x="79" y="27"/>
                    <a:pt x="78" y="27"/>
                    <a:pt x="77" y="27"/>
                  </a:cubicBezTo>
                  <a:cubicBezTo>
                    <a:pt x="77" y="27"/>
                    <a:pt x="76" y="27"/>
                    <a:pt x="76" y="27"/>
                  </a:cubicBezTo>
                  <a:cubicBezTo>
                    <a:pt x="76" y="27"/>
                    <a:pt x="76" y="27"/>
                    <a:pt x="76" y="27"/>
                  </a:cubicBezTo>
                  <a:cubicBezTo>
                    <a:pt x="76" y="27"/>
                    <a:pt x="75" y="27"/>
                    <a:pt x="75" y="27"/>
                  </a:cubicBezTo>
                  <a:cubicBezTo>
                    <a:pt x="75" y="27"/>
                    <a:pt x="75" y="27"/>
                    <a:pt x="75" y="27"/>
                  </a:cubicBezTo>
                  <a:cubicBezTo>
                    <a:pt x="74" y="27"/>
                    <a:pt x="72" y="27"/>
                    <a:pt x="71" y="27"/>
                  </a:cubicBezTo>
                  <a:cubicBezTo>
                    <a:pt x="67" y="28"/>
                    <a:pt x="64" y="28"/>
                    <a:pt x="61" y="28"/>
                  </a:cubicBezTo>
                  <a:cubicBezTo>
                    <a:pt x="61" y="27"/>
                    <a:pt x="61" y="27"/>
                    <a:pt x="61" y="27"/>
                  </a:cubicBezTo>
                  <a:cubicBezTo>
                    <a:pt x="61" y="27"/>
                    <a:pt x="61" y="27"/>
                    <a:pt x="61" y="27"/>
                  </a:cubicBezTo>
                  <a:cubicBezTo>
                    <a:pt x="61" y="27"/>
                    <a:pt x="61" y="27"/>
                    <a:pt x="61" y="27"/>
                  </a:cubicBezTo>
                  <a:cubicBezTo>
                    <a:pt x="60" y="27"/>
                    <a:pt x="60" y="27"/>
                    <a:pt x="60" y="27"/>
                  </a:cubicBezTo>
                  <a:cubicBezTo>
                    <a:pt x="60" y="27"/>
                    <a:pt x="60" y="26"/>
                    <a:pt x="60" y="26"/>
                  </a:cubicBezTo>
                  <a:cubicBezTo>
                    <a:pt x="60" y="26"/>
                    <a:pt x="60" y="26"/>
                    <a:pt x="60" y="26"/>
                  </a:cubicBezTo>
                  <a:cubicBezTo>
                    <a:pt x="60" y="25"/>
                    <a:pt x="60" y="25"/>
                    <a:pt x="60" y="25"/>
                  </a:cubicBezTo>
                  <a:cubicBezTo>
                    <a:pt x="60" y="24"/>
                    <a:pt x="60" y="24"/>
                    <a:pt x="60" y="24"/>
                  </a:cubicBezTo>
                  <a:cubicBezTo>
                    <a:pt x="60" y="24"/>
                    <a:pt x="60" y="24"/>
                    <a:pt x="60" y="24"/>
                  </a:cubicBezTo>
                  <a:cubicBezTo>
                    <a:pt x="60" y="23"/>
                    <a:pt x="60" y="22"/>
                    <a:pt x="60" y="21"/>
                  </a:cubicBezTo>
                  <a:cubicBezTo>
                    <a:pt x="60" y="21"/>
                    <a:pt x="60" y="21"/>
                    <a:pt x="60" y="21"/>
                  </a:cubicBezTo>
                  <a:cubicBezTo>
                    <a:pt x="60" y="21"/>
                    <a:pt x="60" y="20"/>
                    <a:pt x="60" y="20"/>
                  </a:cubicBezTo>
                  <a:cubicBezTo>
                    <a:pt x="60" y="19"/>
                    <a:pt x="60" y="19"/>
                    <a:pt x="61" y="19"/>
                  </a:cubicBezTo>
                  <a:cubicBezTo>
                    <a:pt x="61" y="19"/>
                    <a:pt x="62" y="19"/>
                    <a:pt x="62" y="19"/>
                  </a:cubicBezTo>
                  <a:cubicBezTo>
                    <a:pt x="64" y="19"/>
                    <a:pt x="66" y="19"/>
                    <a:pt x="67" y="19"/>
                  </a:cubicBezTo>
                  <a:cubicBezTo>
                    <a:pt x="70" y="19"/>
                    <a:pt x="73" y="19"/>
                    <a:pt x="75" y="19"/>
                  </a:cubicBezTo>
                  <a:cubicBezTo>
                    <a:pt x="75" y="19"/>
                    <a:pt x="75" y="19"/>
                    <a:pt x="75" y="19"/>
                  </a:cubicBezTo>
                  <a:cubicBezTo>
                    <a:pt x="76" y="19"/>
                    <a:pt x="76" y="19"/>
                    <a:pt x="76" y="19"/>
                  </a:cubicBezTo>
                  <a:cubicBezTo>
                    <a:pt x="77" y="19"/>
                    <a:pt x="78" y="19"/>
                    <a:pt x="79" y="19"/>
                  </a:cubicBezTo>
                  <a:cubicBezTo>
                    <a:pt x="80" y="19"/>
                    <a:pt x="81" y="19"/>
                    <a:pt x="81" y="19"/>
                  </a:cubicBezTo>
                  <a:cubicBezTo>
                    <a:pt x="81" y="19"/>
                    <a:pt x="81" y="19"/>
                    <a:pt x="81" y="19"/>
                  </a:cubicBezTo>
                  <a:cubicBezTo>
                    <a:pt x="82" y="19"/>
                    <a:pt x="82" y="19"/>
                    <a:pt x="83" y="19"/>
                  </a:cubicBezTo>
                  <a:cubicBezTo>
                    <a:pt x="84" y="19"/>
                    <a:pt x="85" y="19"/>
                    <a:pt x="85" y="19"/>
                  </a:cubicBezTo>
                  <a:cubicBezTo>
                    <a:pt x="85" y="19"/>
                    <a:pt x="85" y="19"/>
                    <a:pt x="85" y="19"/>
                  </a:cubicBezTo>
                  <a:cubicBezTo>
                    <a:pt x="85" y="19"/>
                    <a:pt x="85" y="19"/>
                    <a:pt x="85" y="19"/>
                  </a:cubicBezTo>
                  <a:cubicBezTo>
                    <a:pt x="86" y="19"/>
                    <a:pt x="87" y="19"/>
                    <a:pt x="88" y="19"/>
                  </a:cubicBezTo>
                  <a:cubicBezTo>
                    <a:pt x="88" y="19"/>
                    <a:pt x="89" y="19"/>
                    <a:pt x="89" y="19"/>
                  </a:cubicBezTo>
                  <a:cubicBezTo>
                    <a:pt x="90" y="19"/>
                    <a:pt x="90" y="19"/>
                    <a:pt x="90" y="19"/>
                  </a:cubicBezTo>
                  <a:cubicBezTo>
                    <a:pt x="90" y="19"/>
                    <a:pt x="90"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1" y="19"/>
                    <a:pt x="91" y="19"/>
                    <a:pt x="91" y="19"/>
                  </a:cubicBezTo>
                  <a:cubicBezTo>
                    <a:pt x="92" y="19"/>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7"/>
                  </a:cubicBezTo>
                  <a:cubicBezTo>
                    <a:pt x="92" y="17"/>
                    <a:pt x="92" y="16"/>
                    <a:pt x="92" y="16"/>
                  </a:cubicBezTo>
                  <a:cubicBezTo>
                    <a:pt x="92" y="16"/>
                    <a:pt x="92" y="16"/>
                    <a:pt x="92" y="16"/>
                  </a:cubicBezTo>
                  <a:cubicBezTo>
                    <a:pt x="92" y="16"/>
                    <a:pt x="92" y="16"/>
                    <a:pt x="92" y="16"/>
                  </a:cubicBezTo>
                  <a:cubicBezTo>
                    <a:pt x="92" y="16"/>
                    <a:pt x="92" y="16"/>
                    <a:pt x="92" y="16"/>
                  </a:cubicBezTo>
                  <a:cubicBezTo>
                    <a:pt x="92" y="15"/>
                    <a:pt x="92" y="15"/>
                    <a:pt x="92" y="15"/>
                  </a:cubicBezTo>
                  <a:cubicBezTo>
                    <a:pt x="92" y="15"/>
                    <a:pt x="92" y="15"/>
                    <a:pt x="92" y="15"/>
                  </a:cubicBezTo>
                  <a:cubicBezTo>
                    <a:pt x="92" y="14"/>
                    <a:pt x="92" y="14"/>
                    <a:pt x="92" y="13"/>
                  </a:cubicBezTo>
                  <a:cubicBezTo>
                    <a:pt x="92" y="13"/>
                    <a:pt x="92" y="13"/>
                    <a:pt x="92" y="13"/>
                  </a:cubicBezTo>
                  <a:cubicBezTo>
                    <a:pt x="92" y="13"/>
                    <a:pt x="92" y="13"/>
                    <a:pt x="92" y="13"/>
                  </a:cubicBezTo>
                  <a:cubicBezTo>
                    <a:pt x="92" y="13"/>
                    <a:pt x="92" y="13"/>
                    <a:pt x="92" y="13"/>
                  </a:cubicBezTo>
                  <a:cubicBezTo>
                    <a:pt x="92" y="13"/>
                    <a:pt x="92" y="13"/>
                    <a:pt x="92" y="12"/>
                  </a:cubicBezTo>
                  <a:cubicBezTo>
                    <a:pt x="92" y="12"/>
                    <a:pt x="92" y="12"/>
                    <a:pt x="92" y="12"/>
                  </a:cubicBezTo>
                  <a:cubicBezTo>
                    <a:pt x="92" y="12"/>
                    <a:pt x="92" y="12"/>
                    <a:pt x="92" y="11"/>
                  </a:cubicBezTo>
                  <a:cubicBezTo>
                    <a:pt x="92" y="11"/>
                    <a:pt x="92" y="11"/>
                    <a:pt x="92" y="11"/>
                  </a:cubicBezTo>
                  <a:cubicBezTo>
                    <a:pt x="92" y="11"/>
                    <a:pt x="92" y="11"/>
                    <a:pt x="92" y="11"/>
                  </a:cubicBezTo>
                  <a:cubicBezTo>
                    <a:pt x="92" y="11"/>
                    <a:pt x="92" y="11"/>
                    <a:pt x="92" y="11"/>
                  </a:cubicBezTo>
                  <a:cubicBezTo>
                    <a:pt x="92" y="11"/>
                    <a:pt x="92" y="11"/>
                    <a:pt x="92" y="11"/>
                  </a:cubicBezTo>
                  <a:cubicBezTo>
                    <a:pt x="92" y="11"/>
                    <a:pt x="92" y="10"/>
                    <a:pt x="92" y="10"/>
                  </a:cubicBezTo>
                  <a:cubicBezTo>
                    <a:pt x="92" y="10"/>
                    <a:pt x="92" y="10"/>
                    <a:pt x="92" y="10"/>
                  </a:cubicBezTo>
                  <a:cubicBezTo>
                    <a:pt x="91" y="10"/>
                    <a:pt x="91" y="10"/>
                    <a:pt x="91" y="10"/>
                  </a:cubicBezTo>
                  <a:cubicBezTo>
                    <a:pt x="91" y="10"/>
                    <a:pt x="91" y="10"/>
                    <a:pt x="91" y="10"/>
                  </a:cubicBezTo>
                  <a:cubicBezTo>
                    <a:pt x="90" y="9"/>
                    <a:pt x="89" y="9"/>
                    <a:pt x="88" y="9"/>
                  </a:cubicBezTo>
                  <a:cubicBezTo>
                    <a:pt x="86" y="9"/>
                    <a:pt x="85" y="10"/>
                    <a:pt x="83" y="10"/>
                  </a:cubicBezTo>
                  <a:cubicBezTo>
                    <a:pt x="81" y="10"/>
                    <a:pt x="80" y="10"/>
                    <a:pt x="79" y="10"/>
                  </a:cubicBezTo>
                  <a:cubicBezTo>
                    <a:pt x="79" y="10"/>
                    <a:pt x="79" y="10"/>
                    <a:pt x="79" y="10"/>
                  </a:cubicBezTo>
                  <a:cubicBezTo>
                    <a:pt x="78" y="10"/>
                    <a:pt x="77" y="10"/>
                    <a:pt x="77" y="10"/>
                  </a:cubicBezTo>
                  <a:cubicBezTo>
                    <a:pt x="77" y="10"/>
                    <a:pt x="77" y="10"/>
                    <a:pt x="77" y="10"/>
                  </a:cubicBezTo>
                  <a:cubicBezTo>
                    <a:pt x="76" y="10"/>
                    <a:pt x="75" y="10"/>
                    <a:pt x="74" y="10"/>
                  </a:cubicBezTo>
                  <a:cubicBezTo>
                    <a:pt x="74" y="10"/>
                    <a:pt x="74" y="10"/>
                    <a:pt x="74" y="10"/>
                  </a:cubicBezTo>
                  <a:cubicBezTo>
                    <a:pt x="70" y="10"/>
                    <a:pt x="65" y="10"/>
                    <a:pt x="61" y="10"/>
                  </a:cubicBezTo>
                  <a:cubicBezTo>
                    <a:pt x="60" y="10"/>
                    <a:pt x="60" y="10"/>
                    <a:pt x="60" y="9"/>
                  </a:cubicBezTo>
                  <a:cubicBezTo>
                    <a:pt x="60" y="9"/>
                    <a:pt x="60" y="9"/>
                    <a:pt x="60" y="9"/>
                  </a:cubicBezTo>
                  <a:cubicBezTo>
                    <a:pt x="60" y="9"/>
                    <a:pt x="60" y="9"/>
                    <a:pt x="60" y="9"/>
                  </a:cubicBezTo>
                  <a:cubicBezTo>
                    <a:pt x="60" y="8"/>
                    <a:pt x="60" y="6"/>
                    <a:pt x="60" y="5"/>
                  </a:cubicBezTo>
                  <a:cubicBezTo>
                    <a:pt x="60" y="4"/>
                    <a:pt x="60" y="4"/>
                    <a:pt x="60" y="3"/>
                  </a:cubicBezTo>
                  <a:cubicBezTo>
                    <a:pt x="60" y="3"/>
                    <a:pt x="60" y="3"/>
                    <a:pt x="60" y="3"/>
                  </a:cubicBezTo>
                  <a:cubicBezTo>
                    <a:pt x="60" y="3"/>
                    <a:pt x="60" y="3"/>
                    <a:pt x="60" y="3"/>
                  </a:cubicBezTo>
                  <a:cubicBezTo>
                    <a:pt x="60" y="3"/>
                    <a:pt x="60" y="3"/>
                    <a:pt x="60" y="3"/>
                  </a:cubicBezTo>
                  <a:cubicBezTo>
                    <a:pt x="60" y="2"/>
                    <a:pt x="59" y="2"/>
                    <a:pt x="59" y="2"/>
                  </a:cubicBezTo>
                  <a:cubicBezTo>
                    <a:pt x="59" y="2"/>
                    <a:pt x="59" y="2"/>
                    <a:pt x="59" y="2"/>
                  </a:cubicBezTo>
                  <a:cubicBezTo>
                    <a:pt x="59" y="1"/>
                    <a:pt x="58" y="1"/>
                    <a:pt x="58" y="1"/>
                  </a:cubicBezTo>
                  <a:cubicBezTo>
                    <a:pt x="57" y="1"/>
                    <a:pt x="56" y="1"/>
                    <a:pt x="55" y="1"/>
                  </a:cubicBezTo>
                  <a:cubicBezTo>
                    <a:pt x="55" y="1"/>
                    <a:pt x="54" y="1"/>
                    <a:pt x="53" y="1"/>
                  </a:cubicBezTo>
                  <a:cubicBezTo>
                    <a:pt x="53" y="1"/>
                    <a:pt x="53" y="1"/>
                    <a:pt x="53" y="1"/>
                  </a:cubicBezTo>
                  <a:cubicBezTo>
                    <a:pt x="53" y="1"/>
                    <a:pt x="53" y="1"/>
                    <a:pt x="53" y="1"/>
                  </a:cubicBezTo>
                  <a:cubicBezTo>
                    <a:pt x="52" y="1"/>
                    <a:pt x="51" y="1"/>
                    <a:pt x="50" y="1"/>
                  </a:cubicBezTo>
                  <a:cubicBezTo>
                    <a:pt x="50" y="1"/>
                    <a:pt x="50" y="1"/>
                    <a:pt x="50" y="1"/>
                  </a:cubicBezTo>
                  <a:cubicBezTo>
                    <a:pt x="50" y="1"/>
                    <a:pt x="50" y="1"/>
                    <a:pt x="50" y="1"/>
                  </a:cubicBezTo>
                  <a:cubicBezTo>
                    <a:pt x="50" y="1"/>
                    <a:pt x="50" y="1"/>
                    <a:pt x="50" y="1"/>
                  </a:cubicBezTo>
                  <a:cubicBezTo>
                    <a:pt x="49" y="1"/>
                    <a:pt x="49" y="1"/>
                    <a:pt x="49" y="1"/>
                  </a:cubicBezTo>
                  <a:cubicBezTo>
                    <a:pt x="49" y="1"/>
                    <a:pt x="49" y="1"/>
                    <a:pt x="49" y="0"/>
                  </a:cubicBezTo>
                  <a:cubicBezTo>
                    <a:pt x="49" y="0"/>
                    <a:pt x="48"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7" y="1"/>
                    <a:pt x="47" y="1"/>
                  </a:cubicBezTo>
                  <a:cubicBezTo>
                    <a:pt x="47" y="1"/>
                    <a:pt x="46" y="1"/>
                    <a:pt x="46" y="1"/>
                  </a:cubicBezTo>
                  <a:cubicBezTo>
                    <a:pt x="46" y="2"/>
                    <a:pt x="46" y="2"/>
                    <a:pt x="46" y="2"/>
                  </a:cubicBezTo>
                  <a:cubicBezTo>
                    <a:pt x="46" y="2"/>
                    <a:pt x="46" y="3"/>
                    <a:pt x="46" y="4"/>
                  </a:cubicBezTo>
                  <a:cubicBezTo>
                    <a:pt x="46" y="5"/>
                    <a:pt x="46" y="5"/>
                    <a:pt x="46" y="6"/>
                  </a:cubicBezTo>
                  <a:cubicBezTo>
                    <a:pt x="46" y="6"/>
                    <a:pt x="46" y="6"/>
                    <a:pt x="46" y="6"/>
                  </a:cubicBezTo>
                  <a:cubicBezTo>
                    <a:pt x="46" y="6"/>
                    <a:pt x="46" y="7"/>
                    <a:pt x="46" y="7"/>
                  </a:cubicBezTo>
                  <a:cubicBezTo>
                    <a:pt x="46" y="7"/>
                    <a:pt x="46" y="7"/>
                    <a:pt x="46" y="7"/>
                  </a:cubicBezTo>
                  <a:cubicBezTo>
                    <a:pt x="46" y="7"/>
                    <a:pt x="46" y="7"/>
                    <a:pt x="46" y="7"/>
                  </a:cubicBezTo>
                  <a:cubicBezTo>
                    <a:pt x="46" y="7"/>
                    <a:pt x="46" y="7"/>
                    <a:pt x="46" y="7"/>
                  </a:cubicBezTo>
                  <a:cubicBezTo>
                    <a:pt x="46" y="8"/>
                    <a:pt x="46" y="8"/>
                    <a:pt x="46" y="8"/>
                  </a:cubicBezTo>
                  <a:cubicBezTo>
                    <a:pt x="46" y="8"/>
                    <a:pt x="46" y="8"/>
                    <a:pt x="46" y="8"/>
                  </a:cubicBezTo>
                  <a:cubicBezTo>
                    <a:pt x="46" y="8"/>
                    <a:pt x="46" y="9"/>
                    <a:pt x="46" y="9"/>
                  </a:cubicBezTo>
                  <a:cubicBezTo>
                    <a:pt x="46" y="9"/>
                    <a:pt x="46" y="9"/>
                    <a:pt x="46" y="9"/>
                  </a:cubicBezTo>
                  <a:cubicBezTo>
                    <a:pt x="46" y="9"/>
                    <a:pt x="46" y="10"/>
                    <a:pt x="46" y="10"/>
                  </a:cubicBezTo>
                  <a:cubicBezTo>
                    <a:pt x="45" y="10"/>
                    <a:pt x="45" y="10"/>
                    <a:pt x="45" y="10"/>
                  </a:cubicBezTo>
                  <a:cubicBezTo>
                    <a:pt x="44" y="10"/>
                    <a:pt x="44" y="10"/>
                    <a:pt x="43" y="10"/>
                  </a:cubicBezTo>
                  <a:cubicBezTo>
                    <a:pt x="41" y="10"/>
                    <a:pt x="39" y="10"/>
                    <a:pt x="36" y="10"/>
                  </a:cubicBezTo>
                  <a:cubicBezTo>
                    <a:pt x="36" y="10"/>
                    <a:pt x="35" y="10"/>
                    <a:pt x="34" y="10"/>
                  </a:cubicBezTo>
                  <a:cubicBezTo>
                    <a:pt x="34" y="10"/>
                    <a:pt x="34" y="10"/>
                    <a:pt x="34" y="10"/>
                  </a:cubicBezTo>
                  <a:cubicBezTo>
                    <a:pt x="33" y="10"/>
                    <a:pt x="32" y="10"/>
                    <a:pt x="31" y="10"/>
                  </a:cubicBezTo>
                  <a:cubicBezTo>
                    <a:pt x="31" y="10"/>
                    <a:pt x="31" y="10"/>
                    <a:pt x="31" y="10"/>
                  </a:cubicBezTo>
                  <a:cubicBezTo>
                    <a:pt x="31" y="10"/>
                    <a:pt x="31" y="10"/>
                    <a:pt x="31" y="10"/>
                  </a:cubicBezTo>
                  <a:cubicBezTo>
                    <a:pt x="31" y="10"/>
                    <a:pt x="31" y="10"/>
                    <a:pt x="31" y="10"/>
                  </a:cubicBezTo>
                  <a:cubicBezTo>
                    <a:pt x="31" y="10"/>
                    <a:pt x="31" y="10"/>
                    <a:pt x="31" y="10"/>
                  </a:cubicBezTo>
                  <a:cubicBezTo>
                    <a:pt x="30" y="9"/>
                    <a:pt x="31" y="9"/>
                    <a:pt x="30" y="9"/>
                  </a:cubicBezTo>
                  <a:cubicBezTo>
                    <a:pt x="30" y="9"/>
                    <a:pt x="31" y="8"/>
                    <a:pt x="31" y="8"/>
                  </a:cubicBezTo>
                  <a:cubicBezTo>
                    <a:pt x="31" y="8"/>
                    <a:pt x="31" y="8"/>
                    <a:pt x="31" y="8"/>
                  </a:cubicBezTo>
                  <a:cubicBezTo>
                    <a:pt x="31" y="8"/>
                    <a:pt x="31" y="8"/>
                    <a:pt x="31" y="8"/>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2" y="7"/>
                    <a:pt x="32" y="7"/>
                  </a:cubicBezTo>
                  <a:cubicBezTo>
                    <a:pt x="32" y="6"/>
                    <a:pt x="32" y="5"/>
                    <a:pt x="32" y="5"/>
                  </a:cubicBezTo>
                  <a:cubicBezTo>
                    <a:pt x="32"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4"/>
                    <a:pt x="31" y="4"/>
                  </a:cubicBezTo>
                  <a:cubicBezTo>
                    <a:pt x="31" y="4"/>
                    <a:pt x="31" y="4"/>
                    <a:pt x="31" y="4"/>
                  </a:cubicBezTo>
                  <a:cubicBezTo>
                    <a:pt x="31" y="4"/>
                    <a:pt x="31" y="4"/>
                    <a:pt x="31" y="4"/>
                  </a:cubicBezTo>
                  <a:cubicBezTo>
                    <a:pt x="31" y="4"/>
                    <a:pt x="31" y="4"/>
                    <a:pt x="31" y="4"/>
                  </a:cubicBezTo>
                  <a:cubicBezTo>
                    <a:pt x="31" y="4"/>
                    <a:pt x="31" y="4"/>
                    <a:pt x="31" y="4"/>
                  </a:cubicBezTo>
                  <a:cubicBezTo>
                    <a:pt x="31" y="4"/>
                    <a:pt x="30" y="4"/>
                    <a:pt x="30" y="4"/>
                  </a:cubicBezTo>
                  <a:cubicBezTo>
                    <a:pt x="30" y="4"/>
                    <a:pt x="30" y="4"/>
                    <a:pt x="30" y="4"/>
                  </a:cubicBezTo>
                  <a:cubicBezTo>
                    <a:pt x="30" y="4"/>
                    <a:pt x="30" y="4"/>
                    <a:pt x="30" y="4"/>
                  </a:cubicBezTo>
                  <a:cubicBezTo>
                    <a:pt x="30" y="4"/>
                    <a:pt x="30" y="4"/>
                    <a:pt x="30" y="3"/>
                  </a:cubicBezTo>
                  <a:cubicBezTo>
                    <a:pt x="30" y="3"/>
                    <a:pt x="30" y="3"/>
                    <a:pt x="30" y="3"/>
                  </a:cubicBezTo>
                  <a:cubicBezTo>
                    <a:pt x="30" y="3"/>
                    <a:pt x="30" y="3"/>
                    <a:pt x="30" y="3"/>
                  </a:cubicBezTo>
                  <a:cubicBezTo>
                    <a:pt x="30" y="3"/>
                    <a:pt x="30" y="3"/>
                    <a:pt x="30" y="3"/>
                  </a:cubicBezTo>
                  <a:cubicBezTo>
                    <a:pt x="30" y="3"/>
                    <a:pt x="30" y="3"/>
                    <a:pt x="30" y="3"/>
                  </a:cubicBezTo>
                  <a:cubicBezTo>
                    <a:pt x="29" y="3"/>
                    <a:pt x="29" y="3"/>
                    <a:pt x="29" y="3"/>
                  </a:cubicBezTo>
                  <a:cubicBezTo>
                    <a:pt x="29" y="3"/>
                    <a:pt x="29" y="3"/>
                    <a:pt x="29" y="3"/>
                  </a:cubicBezTo>
                  <a:cubicBezTo>
                    <a:pt x="28" y="3"/>
                    <a:pt x="28" y="3"/>
                    <a:pt x="28" y="3"/>
                  </a:cubicBezTo>
                  <a:cubicBezTo>
                    <a:pt x="28" y="3"/>
                    <a:pt x="28" y="3"/>
                    <a:pt x="28"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5" y="2"/>
                  </a:cubicBezTo>
                  <a:cubicBezTo>
                    <a:pt x="25" y="2"/>
                    <a:pt x="24" y="2"/>
                    <a:pt x="24" y="2"/>
                  </a:cubicBezTo>
                  <a:cubicBezTo>
                    <a:pt x="23" y="2"/>
                    <a:pt x="23" y="2"/>
                    <a:pt x="23" y="2"/>
                  </a:cubicBezTo>
                  <a:cubicBezTo>
                    <a:pt x="22" y="2"/>
                    <a:pt x="21" y="2"/>
                    <a:pt x="20" y="2"/>
                  </a:cubicBezTo>
                  <a:cubicBezTo>
                    <a:pt x="20" y="2"/>
                    <a:pt x="20" y="2"/>
                    <a:pt x="20" y="2"/>
                  </a:cubicBezTo>
                  <a:cubicBezTo>
                    <a:pt x="20" y="2"/>
                    <a:pt x="20" y="3"/>
                    <a:pt x="20" y="3"/>
                  </a:cubicBezTo>
                  <a:cubicBezTo>
                    <a:pt x="20" y="3"/>
                    <a:pt x="19" y="3"/>
                    <a:pt x="19" y="3"/>
                  </a:cubicBezTo>
                  <a:cubicBezTo>
                    <a:pt x="19" y="3"/>
                    <a:pt x="19" y="3"/>
                    <a:pt x="19" y="3"/>
                  </a:cubicBezTo>
                  <a:cubicBezTo>
                    <a:pt x="19" y="3"/>
                    <a:pt x="19" y="3"/>
                    <a:pt x="19" y="3"/>
                  </a:cubicBezTo>
                  <a:cubicBezTo>
                    <a:pt x="19" y="3"/>
                    <a:pt x="19" y="3"/>
                    <a:pt x="19" y="3"/>
                  </a:cubicBezTo>
                  <a:cubicBezTo>
                    <a:pt x="19" y="3"/>
                    <a:pt x="19" y="4"/>
                    <a:pt x="19" y="4"/>
                  </a:cubicBezTo>
                  <a:cubicBezTo>
                    <a:pt x="19" y="4"/>
                    <a:pt x="19" y="4"/>
                    <a:pt x="19" y="4"/>
                  </a:cubicBezTo>
                  <a:cubicBezTo>
                    <a:pt x="19" y="4"/>
                    <a:pt x="19" y="4"/>
                    <a:pt x="19" y="4"/>
                  </a:cubicBezTo>
                  <a:cubicBezTo>
                    <a:pt x="19" y="4"/>
                    <a:pt x="19" y="4"/>
                    <a:pt x="19" y="4"/>
                  </a:cubicBezTo>
                  <a:cubicBezTo>
                    <a:pt x="19" y="5"/>
                    <a:pt x="19" y="5"/>
                    <a:pt x="19" y="5"/>
                  </a:cubicBezTo>
                  <a:cubicBezTo>
                    <a:pt x="19" y="5"/>
                    <a:pt x="19" y="5"/>
                    <a:pt x="19" y="5"/>
                  </a:cubicBezTo>
                  <a:cubicBezTo>
                    <a:pt x="19" y="5"/>
                    <a:pt x="19" y="5"/>
                    <a:pt x="19" y="5"/>
                  </a:cubicBezTo>
                  <a:cubicBezTo>
                    <a:pt x="19" y="5"/>
                    <a:pt x="18" y="5"/>
                    <a:pt x="18" y="5"/>
                  </a:cubicBezTo>
                  <a:cubicBezTo>
                    <a:pt x="18" y="5"/>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3"/>
                    <a:pt x="15" y="13"/>
                    <a:pt x="15" y="13"/>
                  </a:cubicBezTo>
                  <a:cubicBezTo>
                    <a:pt x="15" y="13"/>
                    <a:pt x="15" y="13"/>
                    <a:pt x="15" y="13"/>
                  </a:cubicBezTo>
                  <a:cubicBezTo>
                    <a:pt x="15" y="13"/>
                    <a:pt x="15" y="13"/>
                    <a:pt x="15" y="13"/>
                  </a:cubicBezTo>
                  <a:cubicBezTo>
                    <a:pt x="15" y="13"/>
                    <a:pt x="15" y="13"/>
                    <a:pt x="14" y="13"/>
                  </a:cubicBezTo>
                  <a:cubicBezTo>
                    <a:pt x="14" y="13"/>
                    <a:pt x="14" y="13"/>
                    <a:pt x="14" y="13"/>
                  </a:cubicBezTo>
                  <a:cubicBezTo>
                    <a:pt x="14" y="13"/>
                    <a:pt x="14" y="13"/>
                    <a:pt x="14" y="13"/>
                  </a:cubicBezTo>
                  <a:cubicBezTo>
                    <a:pt x="14" y="13"/>
                    <a:pt x="14" y="13"/>
                    <a:pt x="14" y="13"/>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4" y="14"/>
                    <a:pt x="14" y="14"/>
                  </a:cubicBezTo>
                  <a:cubicBezTo>
                    <a:pt x="14" y="14"/>
                    <a:pt x="13" y="14"/>
                    <a:pt x="13" y="14"/>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6"/>
                    <a:pt x="13" y="16"/>
                  </a:cubicBezTo>
                  <a:cubicBezTo>
                    <a:pt x="13" y="16"/>
                    <a:pt x="13" y="16"/>
                    <a:pt x="13" y="16"/>
                  </a:cubicBezTo>
                  <a:cubicBezTo>
                    <a:pt x="12" y="16"/>
                    <a:pt x="12" y="16"/>
                    <a:pt x="12" y="16"/>
                  </a:cubicBezTo>
                  <a:cubicBezTo>
                    <a:pt x="12" y="16"/>
                    <a:pt x="12" y="16"/>
                    <a:pt x="12" y="16"/>
                  </a:cubicBezTo>
                  <a:cubicBezTo>
                    <a:pt x="12" y="16"/>
                    <a:pt x="12" y="16"/>
                    <a:pt x="12" y="16"/>
                  </a:cubicBezTo>
                  <a:cubicBezTo>
                    <a:pt x="12" y="16"/>
                    <a:pt x="12" y="17"/>
                    <a:pt x="12" y="17"/>
                  </a:cubicBezTo>
                  <a:cubicBezTo>
                    <a:pt x="12" y="17"/>
                    <a:pt x="11" y="17"/>
                    <a:pt x="11" y="17"/>
                  </a:cubicBezTo>
                  <a:cubicBezTo>
                    <a:pt x="11" y="18"/>
                    <a:pt x="11" y="18"/>
                    <a:pt x="10" y="18"/>
                  </a:cubicBezTo>
                  <a:cubicBezTo>
                    <a:pt x="10" y="18"/>
                    <a:pt x="10" y="18"/>
                    <a:pt x="10" y="19"/>
                  </a:cubicBezTo>
                  <a:cubicBezTo>
                    <a:pt x="9" y="19"/>
                    <a:pt x="9" y="20"/>
                    <a:pt x="8" y="21"/>
                  </a:cubicBezTo>
                  <a:cubicBezTo>
                    <a:pt x="7" y="22"/>
                    <a:pt x="6" y="22"/>
                    <a:pt x="5" y="23"/>
                  </a:cubicBezTo>
                  <a:cubicBezTo>
                    <a:pt x="5" y="23"/>
                    <a:pt x="5" y="23"/>
                    <a:pt x="5" y="23"/>
                  </a:cubicBezTo>
                  <a:cubicBezTo>
                    <a:pt x="5" y="23"/>
                    <a:pt x="5" y="23"/>
                    <a:pt x="5" y="23"/>
                  </a:cubicBezTo>
                  <a:cubicBezTo>
                    <a:pt x="5" y="23"/>
                    <a:pt x="5" y="24"/>
                    <a:pt x="5" y="24"/>
                  </a:cubicBezTo>
                  <a:cubicBezTo>
                    <a:pt x="5" y="24"/>
                    <a:pt x="5" y="24"/>
                    <a:pt x="5" y="24"/>
                  </a:cubicBez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5"/>
                    <a:pt x="4" y="25"/>
                    <a:pt x="4" y="25"/>
                  </a:cubicBezTo>
                  <a:cubicBezTo>
                    <a:pt x="4" y="25"/>
                    <a:pt x="4" y="26"/>
                    <a:pt x="4" y="26"/>
                  </a:cubicBezTo>
                  <a:cubicBezTo>
                    <a:pt x="4" y="27"/>
                    <a:pt x="5" y="27"/>
                    <a:pt x="5" y="27"/>
                  </a:cubicBezTo>
                  <a:cubicBezTo>
                    <a:pt x="5" y="27"/>
                    <a:pt x="5" y="27"/>
                    <a:pt x="5" y="27"/>
                  </a:cubicBezTo>
                  <a:cubicBezTo>
                    <a:pt x="5" y="27"/>
                    <a:pt x="5" y="27"/>
                    <a:pt x="5" y="27"/>
                  </a:cubicBezTo>
                  <a:cubicBezTo>
                    <a:pt x="5" y="27"/>
                    <a:pt x="5" y="27"/>
                    <a:pt x="5" y="27"/>
                  </a:cubicBezTo>
                  <a:cubicBezTo>
                    <a:pt x="5" y="27"/>
                    <a:pt x="5" y="27"/>
                    <a:pt x="6" y="27"/>
                  </a:cubicBezTo>
                  <a:cubicBezTo>
                    <a:pt x="6" y="27"/>
                    <a:pt x="6" y="27"/>
                    <a:pt x="6" y="27"/>
                  </a:cubicBezTo>
                  <a:cubicBezTo>
                    <a:pt x="6" y="27"/>
                    <a:pt x="6" y="27"/>
                    <a:pt x="6" y="27"/>
                  </a:cubicBezTo>
                  <a:cubicBezTo>
                    <a:pt x="6" y="28"/>
                    <a:pt x="6" y="28"/>
                    <a:pt x="6" y="28"/>
                  </a:cubicBezTo>
                  <a:cubicBezTo>
                    <a:pt x="6" y="28"/>
                    <a:pt x="6" y="28"/>
                    <a:pt x="6" y="28"/>
                  </a:cubicBezTo>
                  <a:cubicBezTo>
                    <a:pt x="6" y="28"/>
                    <a:pt x="6" y="28"/>
                    <a:pt x="6" y="28"/>
                  </a:cubicBezTo>
                  <a:cubicBezTo>
                    <a:pt x="6" y="28"/>
                    <a:pt x="6" y="28"/>
                    <a:pt x="6" y="28"/>
                  </a:cubicBezTo>
                  <a:cubicBezTo>
                    <a:pt x="6" y="28"/>
                    <a:pt x="6" y="28"/>
                    <a:pt x="6" y="28"/>
                  </a:cubicBezTo>
                  <a:cubicBezTo>
                    <a:pt x="6"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7" y="28"/>
                    <a:pt x="7" y="28"/>
                  </a:cubicBezTo>
                  <a:cubicBezTo>
                    <a:pt x="7"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8"/>
                    <a:pt x="8" y="28"/>
                    <a:pt x="8" y="28"/>
                  </a:cubicBezTo>
                  <a:cubicBezTo>
                    <a:pt x="8" y="29"/>
                    <a:pt x="8" y="29"/>
                    <a:pt x="8"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9" y="29"/>
                    <a:pt x="9" y="29"/>
                  </a:cubicBezTo>
                  <a:cubicBezTo>
                    <a:pt x="9"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0" y="29"/>
                  </a:cubicBezTo>
                  <a:cubicBezTo>
                    <a:pt x="10" y="29"/>
                    <a:pt x="10" y="29"/>
                    <a:pt x="11" y="29"/>
                  </a:cubicBezTo>
                  <a:cubicBezTo>
                    <a:pt x="11" y="29"/>
                    <a:pt x="11" y="29"/>
                    <a:pt x="11" y="29"/>
                  </a:cubicBezTo>
                  <a:cubicBezTo>
                    <a:pt x="11" y="29"/>
                    <a:pt x="11" y="29"/>
                    <a:pt x="11" y="29"/>
                  </a:cubicBezTo>
                  <a:cubicBezTo>
                    <a:pt x="11" y="29"/>
                    <a:pt x="11" y="29"/>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1" y="30"/>
                    <a:pt x="11" y="30"/>
                  </a:cubicBezTo>
                  <a:cubicBezTo>
                    <a:pt x="11" y="30"/>
                    <a:pt x="12" y="30"/>
                    <a:pt x="12" y="30"/>
                  </a:cubicBezTo>
                  <a:cubicBezTo>
                    <a:pt x="12" y="30"/>
                    <a:pt x="12" y="30"/>
                    <a:pt x="12" y="30"/>
                  </a:cubicBezTo>
                  <a:cubicBezTo>
                    <a:pt x="12" y="30"/>
                    <a:pt x="12" y="30"/>
                    <a:pt x="12" y="30"/>
                  </a:cubicBezTo>
                  <a:cubicBezTo>
                    <a:pt x="13" y="30"/>
                    <a:pt x="14" y="31"/>
                    <a:pt x="15" y="30"/>
                  </a:cubicBezTo>
                  <a:cubicBezTo>
                    <a:pt x="15" y="30"/>
                    <a:pt x="15" y="30"/>
                    <a:pt x="15" y="30"/>
                  </a:cubicBezTo>
                  <a:cubicBezTo>
                    <a:pt x="15" y="30"/>
                    <a:pt x="15" y="30"/>
                    <a:pt x="15" y="30"/>
                  </a:cubicBezTo>
                  <a:cubicBezTo>
                    <a:pt x="15" y="30"/>
                    <a:pt x="15" y="30"/>
                    <a:pt x="15" y="30"/>
                  </a:cubicBezTo>
                  <a:cubicBezTo>
                    <a:pt x="15" y="30"/>
                    <a:pt x="15" y="30"/>
                    <a:pt x="16" y="30"/>
                  </a:cubicBezTo>
                  <a:cubicBezTo>
                    <a:pt x="16" y="30"/>
                    <a:pt x="16" y="30"/>
                    <a:pt x="16" y="30"/>
                  </a:cubicBezTo>
                  <a:cubicBezTo>
                    <a:pt x="16" y="30"/>
                    <a:pt x="16" y="30"/>
                    <a:pt x="16" y="30"/>
                  </a:cubicBezTo>
                  <a:cubicBezTo>
                    <a:pt x="16" y="30"/>
                    <a:pt x="16" y="30"/>
                    <a:pt x="16" y="30"/>
                  </a:cubicBezTo>
                  <a:cubicBezTo>
                    <a:pt x="16" y="30"/>
                    <a:pt x="16" y="30"/>
                    <a:pt x="16" y="30"/>
                  </a:cubicBezTo>
                  <a:cubicBezTo>
                    <a:pt x="16" y="30"/>
                    <a:pt x="16" y="29"/>
                    <a:pt x="17" y="29"/>
                  </a:cubicBezTo>
                  <a:cubicBezTo>
                    <a:pt x="17" y="29"/>
                    <a:pt x="17" y="29"/>
                    <a:pt x="17" y="29"/>
                  </a:cubicBezTo>
                  <a:cubicBezTo>
                    <a:pt x="17" y="29"/>
                    <a:pt x="17" y="29"/>
                    <a:pt x="17" y="29"/>
                  </a:cubicBezTo>
                  <a:cubicBezTo>
                    <a:pt x="17" y="29"/>
                    <a:pt x="17" y="29"/>
                    <a:pt x="17" y="29"/>
                  </a:cubicBezTo>
                  <a:cubicBezTo>
                    <a:pt x="17" y="29"/>
                    <a:pt x="17" y="29"/>
                    <a:pt x="18" y="28"/>
                  </a:cubicBezTo>
                  <a:cubicBezTo>
                    <a:pt x="18" y="28"/>
                    <a:pt x="18" y="28"/>
                    <a:pt x="18" y="28"/>
                  </a:cubicBezTo>
                  <a:cubicBezTo>
                    <a:pt x="18" y="28"/>
                    <a:pt x="18" y="28"/>
                    <a:pt x="18" y="28"/>
                  </a:cubicBezTo>
                  <a:cubicBezTo>
                    <a:pt x="19" y="27"/>
                    <a:pt x="19" y="27"/>
                    <a:pt x="19" y="26"/>
                  </a:cubicBezTo>
                  <a:cubicBezTo>
                    <a:pt x="19" y="26"/>
                    <a:pt x="19" y="26"/>
                    <a:pt x="19" y="26"/>
                  </a:cubicBezTo>
                  <a:cubicBezTo>
                    <a:pt x="20" y="26"/>
                    <a:pt x="20" y="26"/>
                    <a:pt x="20" y="26"/>
                  </a:cubicBezTo>
                  <a:cubicBezTo>
                    <a:pt x="20" y="26"/>
                    <a:pt x="20" y="26"/>
                    <a:pt x="20" y="26"/>
                  </a:cubicBezTo>
                  <a:cubicBezTo>
                    <a:pt x="20" y="25"/>
                    <a:pt x="20" y="25"/>
                    <a:pt x="21" y="25"/>
                  </a:cubicBezTo>
                  <a:cubicBezTo>
                    <a:pt x="21" y="25"/>
                    <a:pt x="21" y="25"/>
                    <a:pt x="21" y="25"/>
                  </a:cubicBezTo>
                  <a:cubicBezTo>
                    <a:pt x="21" y="25"/>
                    <a:pt x="21" y="25"/>
                    <a:pt x="21" y="25"/>
                  </a:cubicBezTo>
                  <a:cubicBezTo>
                    <a:pt x="21" y="24"/>
                    <a:pt x="21" y="24"/>
                    <a:pt x="21" y="24"/>
                  </a:cubicBezTo>
                  <a:cubicBezTo>
                    <a:pt x="21" y="24"/>
                    <a:pt x="21" y="24"/>
                    <a:pt x="21" y="24"/>
                  </a:cubicBezTo>
                  <a:cubicBezTo>
                    <a:pt x="21" y="24"/>
                    <a:pt x="21" y="24"/>
                    <a:pt x="21" y="24"/>
                  </a:cubicBezTo>
                  <a:cubicBezTo>
                    <a:pt x="21" y="24"/>
                    <a:pt x="22" y="24"/>
                    <a:pt x="22" y="24"/>
                  </a:cubicBezTo>
                  <a:cubicBezTo>
                    <a:pt x="22" y="24"/>
                    <a:pt x="22" y="24"/>
                    <a:pt x="22" y="24"/>
                  </a:cubicBezTo>
                  <a:cubicBezTo>
                    <a:pt x="22" y="24"/>
                    <a:pt x="22" y="24"/>
                    <a:pt x="22" y="24"/>
                  </a:cubicBezTo>
                  <a:cubicBezTo>
                    <a:pt x="22" y="24"/>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3" y="23"/>
                    <a:pt x="23" y="23"/>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1"/>
                    <a:pt x="23" y="21"/>
                    <a:pt x="23" y="21"/>
                  </a:cubicBezTo>
                  <a:cubicBezTo>
                    <a:pt x="23" y="21"/>
                    <a:pt x="24" y="21"/>
                    <a:pt x="24" y="21"/>
                  </a:cubicBezTo>
                  <a:cubicBezTo>
                    <a:pt x="24" y="21"/>
                    <a:pt x="24" y="21"/>
                    <a:pt x="24" y="21"/>
                  </a:cubicBezTo>
                  <a:cubicBezTo>
                    <a:pt x="24" y="21"/>
                    <a:pt x="24" y="21"/>
                    <a:pt x="24" y="21"/>
                  </a:cubicBezTo>
                  <a:cubicBezTo>
                    <a:pt x="24" y="21"/>
                    <a:pt x="24" y="21"/>
                    <a:pt x="24" y="21"/>
                  </a:cubicBezTo>
                  <a:cubicBezTo>
                    <a:pt x="24" y="21"/>
                    <a:pt x="24" y="21"/>
                    <a:pt x="24" y="21"/>
                  </a:cubicBezTo>
                  <a:cubicBezTo>
                    <a:pt x="24" y="21"/>
                    <a:pt x="24" y="20"/>
                    <a:pt x="24" y="20"/>
                  </a:cubicBezTo>
                  <a:cubicBezTo>
                    <a:pt x="24" y="20"/>
                    <a:pt x="24" y="20"/>
                    <a:pt x="24" y="20"/>
                  </a:cubicBezTo>
                  <a:cubicBezTo>
                    <a:pt x="24" y="20"/>
                    <a:pt x="24" y="20"/>
                    <a:pt x="24" y="20"/>
                  </a:cubicBezTo>
                  <a:cubicBezTo>
                    <a:pt x="24" y="20"/>
                    <a:pt x="24" y="20"/>
                    <a:pt x="24" y="20"/>
                  </a:cubicBezTo>
                  <a:cubicBezTo>
                    <a:pt x="24" y="20"/>
                    <a:pt x="24" y="20"/>
                    <a:pt x="24" y="20"/>
                  </a:cubicBezTo>
                  <a:cubicBezTo>
                    <a:pt x="25" y="20"/>
                    <a:pt x="25" y="19"/>
                    <a:pt x="25" y="19"/>
                  </a:cubicBezTo>
                  <a:cubicBezTo>
                    <a:pt x="25" y="19"/>
                    <a:pt x="25" y="19"/>
                    <a:pt x="25" y="19"/>
                  </a:cubicBezTo>
                  <a:cubicBezTo>
                    <a:pt x="25" y="19"/>
                    <a:pt x="25" y="19"/>
                    <a:pt x="25" y="19"/>
                  </a:cubicBezTo>
                  <a:cubicBezTo>
                    <a:pt x="26" y="19"/>
                    <a:pt x="27" y="19"/>
                    <a:pt x="27" y="19"/>
                  </a:cubicBezTo>
                  <a:cubicBezTo>
                    <a:pt x="29" y="19"/>
                    <a:pt x="30" y="19"/>
                    <a:pt x="31" y="19"/>
                  </a:cubicBezTo>
                  <a:cubicBezTo>
                    <a:pt x="36" y="19"/>
                    <a:pt x="41" y="19"/>
                    <a:pt x="46" y="19"/>
                  </a:cubicBezTo>
                  <a:cubicBezTo>
                    <a:pt x="46" y="19"/>
                    <a:pt x="46" y="19"/>
                    <a:pt x="46" y="19"/>
                  </a:cubicBezTo>
                  <a:cubicBezTo>
                    <a:pt x="46" y="19"/>
                    <a:pt x="46" y="19"/>
                    <a:pt x="46" y="19"/>
                  </a:cubicBezTo>
                  <a:cubicBezTo>
                    <a:pt x="46" y="19"/>
                    <a:pt x="46" y="19"/>
                    <a:pt x="46" y="19"/>
                  </a:cubicBezTo>
                  <a:cubicBezTo>
                    <a:pt x="46" y="19"/>
                    <a:pt x="46" y="19"/>
                    <a:pt x="46" y="19"/>
                  </a:cubicBezTo>
                  <a:cubicBezTo>
                    <a:pt x="47" y="20"/>
                    <a:pt x="46" y="21"/>
                    <a:pt x="46" y="22"/>
                  </a:cubicBezTo>
                  <a:cubicBezTo>
                    <a:pt x="46" y="22"/>
                    <a:pt x="46" y="23"/>
                    <a:pt x="47" y="23"/>
                  </a:cubicBezTo>
                  <a:cubicBezTo>
                    <a:pt x="47" y="24"/>
                    <a:pt x="47" y="26"/>
                    <a:pt x="47"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5" y="27"/>
                  </a:cubicBezTo>
                  <a:cubicBezTo>
                    <a:pt x="45" y="28"/>
                    <a:pt x="45" y="28"/>
                    <a:pt x="45" y="28"/>
                  </a:cubicBezTo>
                  <a:cubicBezTo>
                    <a:pt x="44" y="28"/>
                    <a:pt x="43" y="28"/>
                    <a:pt x="41" y="27"/>
                  </a:cubicBezTo>
                  <a:cubicBezTo>
                    <a:pt x="40" y="27"/>
                    <a:pt x="40" y="27"/>
                    <a:pt x="39" y="27"/>
                  </a:cubicBezTo>
                  <a:cubicBezTo>
                    <a:pt x="39" y="27"/>
                    <a:pt x="39" y="27"/>
                    <a:pt x="39" y="27"/>
                  </a:cubicBezTo>
                  <a:cubicBezTo>
                    <a:pt x="38" y="27"/>
                    <a:pt x="37" y="27"/>
                    <a:pt x="36" y="27"/>
                  </a:cubicBezTo>
                  <a:cubicBezTo>
                    <a:pt x="35" y="27"/>
                    <a:pt x="33" y="27"/>
                    <a:pt x="31" y="27"/>
                  </a:cubicBezTo>
                  <a:cubicBezTo>
                    <a:pt x="31" y="27"/>
                    <a:pt x="31" y="27"/>
                    <a:pt x="31" y="27"/>
                  </a:cubicBezTo>
                  <a:cubicBezTo>
                    <a:pt x="31" y="27"/>
                    <a:pt x="30" y="27"/>
                    <a:pt x="29" y="27"/>
                  </a:cubicBezTo>
                  <a:cubicBezTo>
                    <a:pt x="29" y="27"/>
                    <a:pt x="29" y="27"/>
                    <a:pt x="29" y="27"/>
                  </a:cubicBezTo>
                  <a:cubicBezTo>
                    <a:pt x="29" y="27"/>
                    <a:pt x="29" y="27"/>
                    <a:pt x="29" y="27"/>
                  </a:cubicBezTo>
                  <a:cubicBezTo>
                    <a:pt x="27" y="27"/>
                    <a:pt x="25" y="27"/>
                    <a:pt x="23" y="27"/>
                  </a:cubicBezTo>
                  <a:cubicBezTo>
                    <a:pt x="23" y="27"/>
                    <a:pt x="22" y="27"/>
                    <a:pt x="22" y="27"/>
                  </a:cubicBezTo>
                  <a:cubicBezTo>
                    <a:pt x="22" y="27"/>
                    <a:pt x="22" y="27"/>
                    <a:pt x="22" y="27"/>
                  </a:cubicBezTo>
                  <a:cubicBezTo>
                    <a:pt x="22" y="27"/>
                    <a:pt x="22" y="27"/>
                    <a:pt x="22" y="27"/>
                  </a:cubicBezTo>
                  <a:cubicBezTo>
                    <a:pt x="22" y="27"/>
                    <a:pt x="22" y="27"/>
                    <a:pt x="22" y="28"/>
                  </a:cubicBezTo>
                  <a:cubicBezTo>
                    <a:pt x="22" y="28"/>
                    <a:pt x="22" y="28"/>
                    <a:pt x="22" y="28"/>
                  </a:cubicBezTo>
                  <a:cubicBezTo>
                    <a:pt x="22" y="28"/>
                    <a:pt x="22" y="28"/>
                    <a:pt x="22" y="28"/>
                  </a:cubicBezTo>
                  <a:cubicBezTo>
                    <a:pt x="22" y="28"/>
                    <a:pt x="21" y="28"/>
                    <a:pt x="21" y="28"/>
                  </a:cubicBezTo>
                  <a:cubicBezTo>
                    <a:pt x="21" y="28"/>
                    <a:pt x="21" y="28"/>
                    <a:pt x="21" y="28"/>
                  </a:cubicBezTo>
                  <a:cubicBezTo>
                    <a:pt x="21" y="28"/>
                    <a:pt x="21" y="28"/>
                    <a:pt x="21" y="28"/>
                  </a:cubicBezTo>
                  <a:cubicBezTo>
                    <a:pt x="21" y="28"/>
                    <a:pt x="21" y="28"/>
                    <a:pt x="21" y="28"/>
                  </a:cubicBezTo>
                  <a:cubicBezTo>
                    <a:pt x="21" y="28"/>
                    <a:pt x="21" y="28"/>
                    <a:pt x="21" y="28"/>
                  </a:cubicBezTo>
                  <a:cubicBezTo>
                    <a:pt x="21" y="28"/>
                    <a:pt x="21" y="28"/>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29"/>
                  </a:cubicBezTo>
                  <a:cubicBezTo>
                    <a:pt x="21" y="29"/>
                    <a:pt x="21" y="29"/>
                    <a:pt x="21" y="30"/>
                  </a:cubicBezTo>
                  <a:cubicBezTo>
                    <a:pt x="21" y="30"/>
                    <a:pt x="21" y="30"/>
                    <a:pt x="21" y="30"/>
                  </a:cubicBezTo>
                  <a:cubicBezTo>
                    <a:pt x="21" y="31"/>
                    <a:pt x="21" y="32"/>
                    <a:pt x="21" y="33"/>
                  </a:cubicBezTo>
                  <a:cubicBezTo>
                    <a:pt x="21" y="34"/>
                    <a:pt x="21" y="34"/>
                    <a:pt x="21" y="35"/>
                  </a:cubicBezTo>
                  <a:cubicBezTo>
                    <a:pt x="21" y="35"/>
                    <a:pt x="21" y="35"/>
                    <a:pt x="21" y="36"/>
                  </a:cubicBezTo>
                  <a:cubicBezTo>
                    <a:pt x="21" y="36"/>
                    <a:pt x="21" y="36"/>
                    <a:pt x="21" y="36"/>
                  </a:cubicBezTo>
                  <a:cubicBezTo>
                    <a:pt x="21" y="36"/>
                    <a:pt x="21" y="36"/>
                    <a:pt x="21" y="36"/>
                  </a:cubicBezTo>
                  <a:cubicBezTo>
                    <a:pt x="21" y="36"/>
                    <a:pt x="21" y="36"/>
                    <a:pt x="21" y="36"/>
                  </a:cubicBezTo>
                  <a:cubicBezTo>
                    <a:pt x="21" y="36"/>
                    <a:pt x="21" y="36"/>
                    <a:pt x="21" y="36"/>
                  </a:cubicBezTo>
                  <a:cubicBezTo>
                    <a:pt x="22" y="36"/>
                    <a:pt x="22" y="36"/>
                    <a:pt x="22" y="36"/>
                  </a:cubicBezTo>
                  <a:cubicBezTo>
                    <a:pt x="22" y="36"/>
                    <a:pt x="22" y="36"/>
                    <a:pt x="22" y="36"/>
                  </a:cubicBezTo>
                  <a:cubicBezTo>
                    <a:pt x="22" y="36"/>
                    <a:pt x="22" y="37"/>
                    <a:pt x="22" y="37"/>
                  </a:cubicBezTo>
                  <a:cubicBezTo>
                    <a:pt x="22" y="37"/>
                    <a:pt x="22" y="37"/>
                    <a:pt x="22" y="37"/>
                  </a:cubicBezTo>
                  <a:cubicBezTo>
                    <a:pt x="22" y="37"/>
                    <a:pt x="22" y="37"/>
                    <a:pt x="22" y="37"/>
                  </a:cubicBezTo>
                  <a:cubicBezTo>
                    <a:pt x="23" y="37"/>
                    <a:pt x="23" y="37"/>
                    <a:pt x="24" y="37"/>
                  </a:cubicBezTo>
                  <a:cubicBezTo>
                    <a:pt x="25" y="37"/>
                    <a:pt x="26" y="37"/>
                    <a:pt x="28" y="37"/>
                  </a:cubicBezTo>
                  <a:cubicBezTo>
                    <a:pt x="29" y="37"/>
                    <a:pt x="31" y="37"/>
                    <a:pt x="33" y="36"/>
                  </a:cubicBezTo>
                  <a:cubicBezTo>
                    <a:pt x="34" y="36"/>
                    <a:pt x="35" y="37"/>
                    <a:pt x="36" y="36"/>
                  </a:cubicBezTo>
                  <a:cubicBezTo>
                    <a:pt x="36" y="36"/>
                    <a:pt x="37" y="36"/>
                    <a:pt x="38" y="36"/>
                  </a:cubicBezTo>
                  <a:cubicBezTo>
                    <a:pt x="40" y="36"/>
                    <a:pt x="43" y="36"/>
                    <a:pt x="46" y="36"/>
                  </a:cubicBezTo>
                  <a:cubicBezTo>
                    <a:pt x="46" y="36"/>
                    <a:pt x="46" y="36"/>
                    <a:pt x="46" y="36"/>
                  </a:cubicBezTo>
                  <a:cubicBezTo>
                    <a:pt x="46" y="36"/>
                    <a:pt x="46" y="37"/>
                    <a:pt x="46" y="37"/>
                  </a:cubicBezTo>
                  <a:cubicBezTo>
                    <a:pt x="46" y="37"/>
                    <a:pt x="46" y="37"/>
                    <a:pt x="46" y="37"/>
                  </a:cubicBezTo>
                  <a:cubicBezTo>
                    <a:pt x="46" y="37"/>
                    <a:pt x="47" y="37"/>
                    <a:pt x="47" y="37"/>
                  </a:cubicBezTo>
                  <a:cubicBezTo>
                    <a:pt x="47" y="37"/>
                    <a:pt x="47" y="37"/>
                    <a:pt x="47" y="37"/>
                  </a:cubicBezTo>
                  <a:cubicBezTo>
                    <a:pt x="47" y="37"/>
                    <a:pt x="47" y="37"/>
                    <a:pt x="47" y="37"/>
                  </a:cubicBezTo>
                  <a:cubicBezTo>
                    <a:pt x="47" y="38"/>
                    <a:pt x="47" y="39"/>
                    <a:pt x="47" y="39"/>
                  </a:cubicBezTo>
                  <a:cubicBezTo>
                    <a:pt x="46" y="42"/>
                    <a:pt x="46" y="44"/>
                    <a:pt x="46" y="46"/>
                  </a:cubicBezTo>
                  <a:cubicBezTo>
                    <a:pt x="46" y="46"/>
                    <a:pt x="46" y="46"/>
                    <a:pt x="46" y="46"/>
                  </a:cubicBezTo>
                  <a:cubicBezTo>
                    <a:pt x="46" y="47"/>
                    <a:pt x="46" y="46"/>
                    <a:pt x="46" y="47"/>
                  </a:cubicBezTo>
                  <a:cubicBezTo>
                    <a:pt x="42" y="47"/>
                    <a:pt x="37" y="47"/>
                    <a:pt x="33" y="47"/>
                  </a:cubicBezTo>
                  <a:cubicBezTo>
                    <a:pt x="32" y="47"/>
                    <a:pt x="31" y="47"/>
                    <a:pt x="30" y="47"/>
                  </a:cubicBezTo>
                  <a:cubicBezTo>
                    <a:pt x="30" y="47"/>
                    <a:pt x="29" y="47"/>
                    <a:pt x="28" y="47"/>
                  </a:cubicBezTo>
                  <a:cubicBezTo>
                    <a:pt x="28" y="47"/>
                    <a:pt x="27" y="47"/>
                    <a:pt x="27" y="47"/>
                  </a:cubicBezTo>
                  <a:cubicBezTo>
                    <a:pt x="27" y="47"/>
                    <a:pt x="27" y="46"/>
                    <a:pt x="27" y="46"/>
                  </a:cubicBezTo>
                  <a:cubicBezTo>
                    <a:pt x="27" y="46"/>
                    <a:pt x="25" y="46"/>
                    <a:pt x="25" y="47"/>
                  </a:cubicBezTo>
                  <a:cubicBezTo>
                    <a:pt x="25" y="47"/>
                    <a:pt x="24" y="47"/>
                    <a:pt x="24" y="47"/>
                  </a:cubicBezTo>
                  <a:cubicBezTo>
                    <a:pt x="23" y="47"/>
                    <a:pt x="22" y="47"/>
                    <a:pt x="22" y="46"/>
                  </a:cubicBezTo>
                  <a:cubicBezTo>
                    <a:pt x="21" y="46"/>
                    <a:pt x="20" y="46"/>
                    <a:pt x="19" y="46"/>
                  </a:cubicBezTo>
                  <a:cubicBezTo>
                    <a:pt x="19" y="46"/>
                    <a:pt x="18" y="46"/>
                    <a:pt x="17" y="46"/>
                  </a:cubicBezTo>
                  <a:cubicBezTo>
                    <a:pt x="16" y="46"/>
                    <a:pt x="15" y="46"/>
                    <a:pt x="14" y="46"/>
                  </a:cubicBezTo>
                  <a:cubicBezTo>
                    <a:pt x="12" y="46"/>
                    <a:pt x="11" y="46"/>
                    <a:pt x="9" y="46"/>
                  </a:cubicBezTo>
                  <a:cubicBezTo>
                    <a:pt x="9" y="46"/>
                    <a:pt x="8" y="46"/>
                    <a:pt x="8" y="46"/>
                  </a:cubicBezTo>
                  <a:cubicBezTo>
                    <a:pt x="8" y="46"/>
                    <a:pt x="8" y="46"/>
                    <a:pt x="8" y="46"/>
                  </a:cubicBezTo>
                  <a:cubicBezTo>
                    <a:pt x="7" y="46"/>
                    <a:pt x="6" y="46"/>
                    <a:pt x="6" y="46"/>
                  </a:cubicBezTo>
                  <a:cubicBezTo>
                    <a:pt x="4" y="46"/>
                    <a:pt x="3" y="45"/>
                    <a:pt x="2" y="46"/>
                  </a:cubicBezTo>
                  <a:cubicBezTo>
                    <a:pt x="2" y="46"/>
                    <a:pt x="2" y="46"/>
                    <a:pt x="2" y="46"/>
                  </a:cubicBezTo>
                  <a:cubicBezTo>
                    <a:pt x="1" y="46"/>
                    <a:pt x="1" y="47"/>
                    <a:pt x="1" y="47"/>
                  </a:cubicBezTo>
                  <a:cubicBezTo>
                    <a:pt x="1" y="47"/>
                    <a:pt x="1" y="47"/>
                    <a:pt x="1" y="47"/>
                  </a:cubicBezTo>
                  <a:cubicBezTo>
                    <a:pt x="1" y="47"/>
                    <a:pt x="1" y="47"/>
                    <a:pt x="1" y="47"/>
                  </a:cubicBezTo>
                  <a:cubicBezTo>
                    <a:pt x="1" y="47"/>
                    <a:pt x="1" y="47"/>
                    <a:pt x="1" y="47"/>
                  </a:cubicBezTo>
                  <a:cubicBezTo>
                    <a:pt x="1" y="47"/>
                    <a:pt x="1" y="47"/>
                    <a:pt x="1" y="47"/>
                  </a:cubicBezTo>
                  <a:cubicBezTo>
                    <a:pt x="1" y="47"/>
                    <a:pt x="1" y="47"/>
                    <a:pt x="1" y="48"/>
                  </a:cubicBezTo>
                  <a:cubicBezTo>
                    <a:pt x="1" y="48"/>
                    <a:pt x="1" y="48"/>
                    <a:pt x="1" y="48"/>
                  </a:cubicBezTo>
                  <a:cubicBezTo>
                    <a:pt x="1" y="48"/>
                    <a:pt x="1" y="48"/>
                    <a:pt x="1" y="48"/>
                  </a:cubicBezTo>
                  <a:cubicBezTo>
                    <a:pt x="0" y="49"/>
                    <a:pt x="1" y="51"/>
                    <a:pt x="0" y="51"/>
                  </a:cubicBezTo>
                  <a:cubicBezTo>
                    <a:pt x="0" y="52"/>
                    <a:pt x="0" y="52"/>
                    <a:pt x="0" y="52"/>
                  </a:cubicBezTo>
                  <a:cubicBezTo>
                    <a:pt x="0" y="52"/>
                    <a:pt x="0" y="54"/>
                    <a:pt x="0" y="54"/>
                  </a:cubicBezTo>
                  <a:cubicBezTo>
                    <a:pt x="0" y="54"/>
                    <a:pt x="0" y="54"/>
                    <a:pt x="0" y="54"/>
                  </a:cubicBezTo>
                  <a:cubicBezTo>
                    <a:pt x="0" y="54"/>
                    <a:pt x="0" y="54"/>
                    <a:pt x="0" y="55"/>
                  </a:cubicBezTo>
                  <a:cubicBezTo>
                    <a:pt x="0" y="55"/>
                    <a:pt x="0" y="55"/>
                    <a:pt x="0" y="55"/>
                  </a:cubicBezTo>
                  <a:cubicBezTo>
                    <a:pt x="0" y="55"/>
                    <a:pt x="0" y="55"/>
                    <a:pt x="0" y="55"/>
                  </a:cubicBezTo>
                  <a:cubicBezTo>
                    <a:pt x="1" y="55"/>
                    <a:pt x="1" y="55"/>
                    <a:pt x="1" y="55"/>
                  </a:cubicBezTo>
                  <a:cubicBezTo>
                    <a:pt x="1" y="55"/>
                    <a:pt x="1" y="55"/>
                    <a:pt x="1" y="55"/>
                  </a:cubicBezTo>
                  <a:cubicBezTo>
                    <a:pt x="1" y="55"/>
                    <a:pt x="1" y="55"/>
                    <a:pt x="1" y="55"/>
                  </a:cubicBezTo>
                  <a:cubicBezTo>
                    <a:pt x="1" y="55"/>
                    <a:pt x="1" y="55"/>
                    <a:pt x="1" y="55"/>
                  </a:cubicBezTo>
                  <a:cubicBezTo>
                    <a:pt x="1" y="55"/>
                    <a:pt x="1" y="56"/>
                    <a:pt x="1" y="56"/>
                  </a:cubicBezTo>
                  <a:cubicBezTo>
                    <a:pt x="1" y="56"/>
                    <a:pt x="1" y="56"/>
                    <a:pt x="1" y="56"/>
                  </a:cubicBezTo>
                  <a:cubicBezTo>
                    <a:pt x="1" y="56"/>
                    <a:pt x="1" y="56"/>
                    <a:pt x="1" y="56"/>
                  </a:cubicBezTo>
                  <a:cubicBezTo>
                    <a:pt x="1" y="56"/>
                    <a:pt x="1" y="56"/>
                    <a:pt x="1"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2" y="56"/>
                    <a:pt x="2" y="56"/>
                    <a:pt x="2" y="56"/>
                  </a:cubicBezTo>
                  <a:cubicBezTo>
                    <a:pt x="3" y="56"/>
                    <a:pt x="3" y="56"/>
                    <a:pt x="3" y="56"/>
                  </a:cubicBezTo>
                  <a:cubicBezTo>
                    <a:pt x="3" y="56"/>
                    <a:pt x="5" y="56"/>
                    <a:pt x="5" y="56"/>
                  </a:cubicBezTo>
                  <a:cubicBezTo>
                    <a:pt x="5" y="56"/>
                    <a:pt x="5" y="56"/>
                    <a:pt x="5" y="56"/>
                  </a:cubicBezTo>
                  <a:cubicBezTo>
                    <a:pt x="6" y="56"/>
                    <a:pt x="7" y="56"/>
                    <a:pt x="8" y="56"/>
                  </a:cubicBezTo>
                  <a:cubicBezTo>
                    <a:pt x="8" y="56"/>
                    <a:pt x="8" y="56"/>
                    <a:pt x="8" y="56"/>
                  </a:cubicBezTo>
                  <a:cubicBezTo>
                    <a:pt x="11" y="56"/>
                    <a:pt x="15" y="56"/>
                    <a:pt x="18" y="56"/>
                  </a:cubicBezTo>
                  <a:cubicBezTo>
                    <a:pt x="20" y="56"/>
                    <a:pt x="21" y="56"/>
                    <a:pt x="23" y="56"/>
                  </a:cubicBezTo>
                  <a:cubicBezTo>
                    <a:pt x="23" y="56"/>
                    <a:pt x="23" y="56"/>
                    <a:pt x="23" y="56"/>
                  </a:cubicBezTo>
                  <a:cubicBezTo>
                    <a:pt x="23" y="56"/>
                    <a:pt x="23" y="56"/>
                    <a:pt x="24" y="56"/>
                  </a:cubicBezTo>
                  <a:cubicBezTo>
                    <a:pt x="25" y="56"/>
                    <a:pt x="26" y="56"/>
                    <a:pt x="27" y="56"/>
                  </a:cubicBezTo>
                  <a:cubicBezTo>
                    <a:pt x="33" y="56"/>
                    <a:pt x="38" y="56"/>
                    <a:pt x="44" y="56"/>
                  </a:cubicBezTo>
                  <a:cubicBezTo>
                    <a:pt x="56" y="56"/>
                    <a:pt x="68" y="56"/>
                    <a:pt x="80" y="56"/>
                  </a:cubicBezTo>
                  <a:cubicBezTo>
                    <a:pt x="81" y="56"/>
                    <a:pt x="81" y="56"/>
                    <a:pt x="82" y="56"/>
                  </a:cubicBezTo>
                  <a:cubicBezTo>
                    <a:pt x="85" y="56"/>
                    <a:pt x="87" y="56"/>
                    <a:pt x="90" y="56"/>
                  </a:cubicBezTo>
                  <a:cubicBezTo>
                    <a:pt x="92" y="56"/>
                    <a:pt x="93" y="56"/>
                    <a:pt x="94" y="56"/>
                  </a:cubicBezTo>
                  <a:cubicBezTo>
                    <a:pt x="94" y="56"/>
                    <a:pt x="94" y="56"/>
                    <a:pt x="94" y="56"/>
                  </a:cubicBezTo>
                  <a:cubicBezTo>
                    <a:pt x="95" y="56"/>
                    <a:pt x="96" y="56"/>
                    <a:pt x="96" y="56"/>
                  </a:cubicBezTo>
                  <a:cubicBezTo>
                    <a:pt x="97" y="56"/>
                    <a:pt x="98" y="56"/>
                    <a:pt x="98" y="56"/>
                  </a:cubicBezTo>
                  <a:cubicBezTo>
                    <a:pt x="98" y="56"/>
                    <a:pt x="98" y="56"/>
                    <a:pt x="98" y="56"/>
                  </a:cubicBezTo>
                  <a:cubicBezTo>
                    <a:pt x="99" y="56"/>
                    <a:pt x="99" y="56"/>
                    <a:pt x="99" y="56"/>
                  </a:cubicBezTo>
                  <a:cubicBezTo>
                    <a:pt x="100" y="56"/>
                    <a:pt x="100" y="56"/>
                    <a:pt x="101" y="56"/>
                  </a:cubicBezTo>
                  <a:cubicBezTo>
                    <a:pt x="102" y="56"/>
                    <a:pt x="102" y="56"/>
                    <a:pt x="103" y="56"/>
                  </a:cubicBezTo>
                  <a:cubicBezTo>
                    <a:pt x="103" y="56"/>
                    <a:pt x="103" y="56"/>
                    <a:pt x="103" y="56"/>
                  </a:cubicBezTo>
                  <a:cubicBezTo>
                    <a:pt x="103" y="56"/>
                    <a:pt x="103" y="56"/>
                    <a:pt x="103" y="56"/>
                  </a:cubicBezTo>
                  <a:cubicBezTo>
                    <a:pt x="104" y="56"/>
                    <a:pt x="105" y="56"/>
                    <a:pt x="105" y="56"/>
                  </a:cubicBezTo>
                  <a:cubicBezTo>
                    <a:pt x="105" y="56"/>
                    <a:pt x="106" y="56"/>
                    <a:pt x="106" y="56"/>
                  </a:cubicBezTo>
                  <a:cubicBezTo>
                    <a:pt x="106" y="56"/>
                    <a:pt x="106" y="56"/>
                    <a:pt x="106" y="56"/>
                  </a:cubicBezTo>
                  <a:cubicBezTo>
                    <a:pt x="106" y="56"/>
                    <a:pt x="106" y="56"/>
                    <a:pt x="106" y="56"/>
                  </a:cubicBezTo>
                  <a:cubicBezTo>
                    <a:pt x="106" y="56"/>
                    <a:pt x="106" y="56"/>
                    <a:pt x="106" y="56"/>
                  </a:cubicBezTo>
                  <a:cubicBezTo>
                    <a:pt x="106" y="56"/>
                    <a:pt x="106" y="56"/>
                    <a:pt x="107" y="56"/>
                  </a:cubicBezTo>
                  <a:cubicBezTo>
                    <a:pt x="107" y="56"/>
                    <a:pt x="107" y="56"/>
                    <a:pt x="107" y="56"/>
                  </a:cubicBezTo>
                  <a:cubicBezTo>
                    <a:pt x="107" y="56"/>
                    <a:pt x="107" y="56"/>
                    <a:pt x="107" y="56"/>
                  </a:cubicBezTo>
                  <a:cubicBezTo>
                    <a:pt x="107" y="56"/>
                    <a:pt x="107" y="56"/>
                    <a:pt x="107" y="55"/>
                  </a:cubicBezTo>
                  <a:cubicBezTo>
                    <a:pt x="107" y="55"/>
                    <a:pt x="107" y="55"/>
                    <a:pt x="107" y="55"/>
                  </a:cubicBezTo>
                  <a:cubicBezTo>
                    <a:pt x="107" y="55"/>
                    <a:pt x="107" y="55"/>
                    <a:pt x="107" y="55"/>
                  </a:cubicBezTo>
                  <a:cubicBezTo>
                    <a:pt x="107" y="55"/>
                    <a:pt x="107" y="55"/>
                    <a:pt x="107" y="55"/>
                  </a:cubicBezTo>
                  <a:cubicBezTo>
                    <a:pt x="108" y="55"/>
                    <a:pt x="108" y="55"/>
                    <a:pt x="108" y="54"/>
                  </a:cubicBezTo>
                  <a:cubicBezTo>
                    <a:pt x="108" y="54"/>
                    <a:pt x="108" y="54"/>
                    <a:pt x="108" y="54"/>
                  </a:cubicBezTo>
                  <a:cubicBezTo>
                    <a:pt x="108" y="54"/>
                    <a:pt x="108" y="53"/>
                    <a:pt x="108" y="52"/>
                  </a:cubicBezTo>
                  <a:cubicBezTo>
                    <a:pt x="108" y="52"/>
                    <a:pt x="108" y="52"/>
                    <a:pt x="108" y="5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40" name="Freeform 18"/>
            <p:cNvSpPr>
              <a:spLocks noEditPoints="1"/>
            </p:cNvSpPr>
            <p:nvPr/>
          </p:nvSpPr>
          <p:spPr bwMode="auto">
            <a:xfrm>
              <a:off x="3201988" y="3389313"/>
              <a:ext cx="476250" cy="220662"/>
            </a:xfrm>
            <a:custGeom>
              <a:avLst/>
              <a:gdLst>
                <a:gd name="T0" fmla="*/ 94 w 127"/>
                <a:gd name="T1" fmla="*/ 33 h 59"/>
                <a:gd name="T2" fmla="*/ 91 w 127"/>
                <a:gd name="T3" fmla="*/ 36 h 59"/>
                <a:gd name="T4" fmla="*/ 88 w 127"/>
                <a:gd name="T5" fmla="*/ 36 h 59"/>
                <a:gd name="T6" fmla="*/ 85 w 127"/>
                <a:gd name="T7" fmla="*/ 33 h 59"/>
                <a:gd name="T8" fmla="*/ 82 w 127"/>
                <a:gd name="T9" fmla="*/ 30 h 59"/>
                <a:gd name="T10" fmla="*/ 126 w 127"/>
                <a:gd name="T11" fmla="*/ 46 h 59"/>
                <a:gd name="T12" fmla="*/ 113 w 127"/>
                <a:gd name="T13" fmla="*/ 45 h 59"/>
                <a:gd name="T14" fmla="*/ 104 w 127"/>
                <a:gd name="T15" fmla="*/ 43 h 59"/>
                <a:gd name="T16" fmla="*/ 102 w 127"/>
                <a:gd name="T17" fmla="*/ 41 h 59"/>
                <a:gd name="T18" fmla="*/ 106 w 127"/>
                <a:gd name="T19" fmla="*/ 38 h 59"/>
                <a:gd name="T20" fmla="*/ 110 w 127"/>
                <a:gd name="T21" fmla="*/ 33 h 59"/>
                <a:gd name="T22" fmla="*/ 122 w 127"/>
                <a:gd name="T23" fmla="*/ 29 h 59"/>
                <a:gd name="T24" fmla="*/ 121 w 127"/>
                <a:gd name="T25" fmla="*/ 23 h 59"/>
                <a:gd name="T26" fmla="*/ 58 w 127"/>
                <a:gd name="T27" fmla="*/ 22 h 59"/>
                <a:gd name="T28" fmla="*/ 18 w 127"/>
                <a:gd name="T29" fmla="*/ 22 h 59"/>
                <a:gd name="T30" fmla="*/ 18 w 127"/>
                <a:gd name="T31" fmla="*/ 11 h 59"/>
                <a:gd name="T32" fmla="*/ 94 w 127"/>
                <a:gd name="T33" fmla="*/ 9 h 59"/>
                <a:gd name="T34" fmla="*/ 117 w 127"/>
                <a:gd name="T35" fmla="*/ 2 h 59"/>
                <a:gd name="T36" fmla="*/ 115 w 127"/>
                <a:gd name="T37" fmla="*/ 1 h 59"/>
                <a:gd name="T38" fmla="*/ 18 w 127"/>
                <a:gd name="T39" fmla="*/ 1 h 59"/>
                <a:gd name="T40" fmla="*/ 6 w 127"/>
                <a:gd name="T41" fmla="*/ 2 h 59"/>
                <a:gd name="T42" fmla="*/ 5 w 127"/>
                <a:gd name="T43" fmla="*/ 10 h 59"/>
                <a:gd name="T44" fmla="*/ 5 w 127"/>
                <a:gd name="T45" fmla="*/ 19 h 59"/>
                <a:gd name="T46" fmla="*/ 3 w 127"/>
                <a:gd name="T47" fmla="*/ 41 h 59"/>
                <a:gd name="T48" fmla="*/ 1 w 127"/>
                <a:gd name="T49" fmla="*/ 58 h 59"/>
                <a:gd name="T50" fmla="*/ 14 w 127"/>
                <a:gd name="T51" fmla="*/ 57 h 59"/>
                <a:gd name="T52" fmla="*/ 16 w 127"/>
                <a:gd name="T53" fmla="*/ 45 h 59"/>
                <a:gd name="T54" fmla="*/ 16 w 127"/>
                <a:gd name="T55" fmla="*/ 39 h 59"/>
                <a:gd name="T56" fmla="*/ 17 w 127"/>
                <a:gd name="T57" fmla="*/ 32 h 59"/>
                <a:gd name="T58" fmla="*/ 32 w 127"/>
                <a:gd name="T59" fmla="*/ 32 h 59"/>
                <a:gd name="T60" fmla="*/ 25 w 127"/>
                <a:gd name="T61" fmla="*/ 46 h 59"/>
                <a:gd name="T62" fmla="*/ 16 w 127"/>
                <a:gd name="T63" fmla="*/ 49 h 59"/>
                <a:gd name="T64" fmla="*/ 19 w 127"/>
                <a:gd name="T65" fmla="*/ 58 h 59"/>
                <a:gd name="T66" fmla="*/ 24 w 127"/>
                <a:gd name="T67" fmla="*/ 58 h 59"/>
                <a:gd name="T68" fmla="*/ 31 w 127"/>
                <a:gd name="T69" fmla="*/ 56 h 59"/>
                <a:gd name="T70" fmla="*/ 52 w 127"/>
                <a:gd name="T71" fmla="*/ 52 h 59"/>
                <a:gd name="T72" fmla="*/ 55 w 127"/>
                <a:gd name="T73" fmla="*/ 51 h 59"/>
                <a:gd name="T74" fmla="*/ 58 w 127"/>
                <a:gd name="T75" fmla="*/ 50 h 59"/>
                <a:gd name="T76" fmla="*/ 65 w 127"/>
                <a:gd name="T77" fmla="*/ 48 h 59"/>
                <a:gd name="T78" fmla="*/ 64 w 127"/>
                <a:gd name="T79" fmla="*/ 42 h 59"/>
                <a:gd name="T80" fmla="*/ 45 w 127"/>
                <a:gd name="T81" fmla="*/ 43 h 59"/>
                <a:gd name="T82" fmla="*/ 65 w 127"/>
                <a:gd name="T83" fmla="*/ 30 h 59"/>
                <a:gd name="T84" fmla="*/ 67 w 127"/>
                <a:gd name="T85" fmla="*/ 33 h 59"/>
                <a:gd name="T86" fmla="*/ 70 w 127"/>
                <a:gd name="T87" fmla="*/ 36 h 59"/>
                <a:gd name="T88" fmla="*/ 75 w 127"/>
                <a:gd name="T89" fmla="*/ 41 h 59"/>
                <a:gd name="T90" fmla="*/ 78 w 127"/>
                <a:gd name="T91" fmla="*/ 43 h 59"/>
                <a:gd name="T92" fmla="*/ 79 w 127"/>
                <a:gd name="T93" fmla="*/ 44 h 59"/>
                <a:gd name="T94" fmla="*/ 83 w 127"/>
                <a:gd name="T95" fmla="*/ 46 h 59"/>
                <a:gd name="T96" fmla="*/ 85 w 127"/>
                <a:gd name="T97" fmla="*/ 47 h 59"/>
                <a:gd name="T98" fmla="*/ 87 w 127"/>
                <a:gd name="T99" fmla="*/ 48 h 59"/>
                <a:gd name="T100" fmla="*/ 88 w 127"/>
                <a:gd name="T101" fmla="*/ 49 h 59"/>
                <a:gd name="T102" fmla="*/ 90 w 127"/>
                <a:gd name="T103" fmla="*/ 50 h 59"/>
                <a:gd name="T104" fmla="*/ 92 w 127"/>
                <a:gd name="T105" fmla="*/ 51 h 59"/>
                <a:gd name="T106" fmla="*/ 95 w 127"/>
                <a:gd name="T107" fmla="*/ 52 h 59"/>
                <a:gd name="T108" fmla="*/ 98 w 127"/>
                <a:gd name="T109" fmla="*/ 53 h 59"/>
                <a:gd name="T110" fmla="*/ 102 w 127"/>
                <a:gd name="T111" fmla="*/ 54 h 59"/>
                <a:gd name="T112" fmla="*/ 114 w 127"/>
                <a:gd name="T113" fmla="*/ 57 h 59"/>
                <a:gd name="T114" fmla="*/ 120 w 127"/>
                <a:gd name="T115" fmla="*/ 57 h 59"/>
                <a:gd name="T116" fmla="*/ 123 w 127"/>
                <a:gd name="T117" fmla="*/ 54 h 59"/>
                <a:gd name="T118" fmla="*/ 126 w 127"/>
                <a:gd name="T11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7" h="59">
                  <a:moveTo>
                    <a:pt x="97" y="31"/>
                  </a:moveTo>
                  <a:cubicBezTo>
                    <a:pt x="97" y="31"/>
                    <a:pt x="97" y="31"/>
                    <a:pt x="97" y="31"/>
                  </a:cubicBezTo>
                  <a:cubicBezTo>
                    <a:pt x="97" y="31"/>
                    <a:pt x="97" y="31"/>
                    <a:pt x="97" y="31"/>
                  </a:cubicBezTo>
                  <a:cubicBezTo>
                    <a:pt x="97" y="31"/>
                    <a:pt x="97" y="31"/>
                    <a:pt x="97" y="31"/>
                  </a:cubicBezTo>
                  <a:cubicBezTo>
                    <a:pt x="97" y="31"/>
                    <a:pt x="97" y="31"/>
                    <a:pt x="97" y="31"/>
                  </a:cubicBezTo>
                  <a:cubicBezTo>
                    <a:pt x="96" y="31"/>
                    <a:pt x="96" y="31"/>
                    <a:pt x="96" y="31"/>
                  </a:cubicBezTo>
                  <a:cubicBezTo>
                    <a:pt x="96" y="32"/>
                    <a:pt x="96" y="32"/>
                    <a:pt x="96" y="32"/>
                  </a:cubicBezTo>
                  <a:cubicBezTo>
                    <a:pt x="96" y="32"/>
                    <a:pt x="96" y="32"/>
                    <a:pt x="96" y="32"/>
                  </a:cubicBezTo>
                  <a:cubicBezTo>
                    <a:pt x="96" y="32"/>
                    <a:pt x="96" y="32"/>
                    <a:pt x="96" y="32"/>
                  </a:cubicBezTo>
                  <a:cubicBezTo>
                    <a:pt x="95" y="32"/>
                    <a:pt x="95" y="32"/>
                    <a:pt x="95" y="33"/>
                  </a:cubicBezTo>
                  <a:cubicBezTo>
                    <a:pt x="95" y="33"/>
                    <a:pt x="95" y="33"/>
                    <a:pt x="95" y="33"/>
                  </a:cubicBezTo>
                  <a:cubicBezTo>
                    <a:pt x="95" y="33"/>
                    <a:pt x="95" y="33"/>
                    <a:pt x="95" y="33"/>
                  </a:cubicBezTo>
                  <a:cubicBezTo>
                    <a:pt x="95" y="33"/>
                    <a:pt x="95" y="33"/>
                    <a:pt x="95" y="33"/>
                  </a:cubicBezTo>
                  <a:cubicBezTo>
                    <a:pt x="94" y="33"/>
                    <a:pt x="94" y="33"/>
                    <a:pt x="94" y="33"/>
                  </a:cubicBezTo>
                  <a:cubicBezTo>
                    <a:pt x="94" y="33"/>
                    <a:pt x="94" y="33"/>
                    <a:pt x="94" y="33"/>
                  </a:cubicBezTo>
                  <a:cubicBezTo>
                    <a:pt x="94" y="33"/>
                    <a:pt x="94" y="33"/>
                    <a:pt x="94" y="33"/>
                  </a:cubicBezTo>
                  <a:cubicBezTo>
                    <a:pt x="94" y="33"/>
                    <a:pt x="94" y="33"/>
                    <a:pt x="94" y="33"/>
                  </a:cubicBezTo>
                  <a:cubicBezTo>
                    <a:pt x="94" y="34"/>
                    <a:pt x="94" y="34"/>
                    <a:pt x="94" y="34"/>
                  </a:cubicBezTo>
                  <a:cubicBezTo>
                    <a:pt x="94" y="34"/>
                    <a:pt x="94" y="34"/>
                    <a:pt x="94" y="34"/>
                  </a:cubicBezTo>
                  <a:cubicBezTo>
                    <a:pt x="94" y="34"/>
                    <a:pt x="93" y="34"/>
                    <a:pt x="93" y="34"/>
                  </a:cubicBezTo>
                  <a:cubicBezTo>
                    <a:pt x="93" y="34"/>
                    <a:pt x="93" y="34"/>
                    <a:pt x="93" y="34"/>
                  </a:cubicBezTo>
                  <a:cubicBezTo>
                    <a:pt x="93" y="34"/>
                    <a:pt x="93" y="34"/>
                    <a:pt x="93" y="34"/>
                  </a:cubicBezTo>
                  <a:cubicBezTo>
                    <a:pt x="93" y="34"/>
                    <a:pt x="93" y="34"/>
                    <a:pt x="93" y="34"/>
                  </a:cubicBezTo>
                  <a:cubicBezTo>
                    <a:pt x="93" y="34"/>
                    <a:pt x="93"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89" y="37"/>
                    <a:pt x="89" y="36"/>
                  </a:cubicBezTo>
                  <a:cubicBezTo>
                    <a:pt x="89" y="36"/>
                    <a:pt x="88" y="36"/>
                    <a:pt x="88" y="36"/>
                  </a:cubicBezTo>
                  <a:cubicBezTo>
                    <a:pt x="88" y="36"/>
                    <a:pt x="88" y="36"/>
                    <a:pt x="88" y="36"/>
                  </a:cubicBezTo>
                  <a:cubicBezTo>
                    <a:pt x="88" y="36"/>
                    <a:pt x="88" y="36"/>
                    <a:pt x="88" y="36"/>
                  </a:cubicBezTo>
                  <a:cubicBezTo>
                    <a:pt x="88" y="36"/>
                    <a:pt x="88" y="36"/>
                    <a:pt x="88" y="36"/>
                  </a:cubicBezTo>
                  <a:cubicBezTo>
                    <a:pt x="87" y="36"/>
                    <a:pt x="87" y="36"/>
                    <a:pt x="87" y="36"/>
                  </a:cubicBezTo>
                  <a:cubicBezTo>
                    <a:pt x="87" y="36"/>
                    <a:pt x="87" y="35"/>
                    <a:pt x="87" y="35"/>
                  </a:cubicBezTo>
                  <a:cubicBezTo>
                    <a:pt x="87" y="35"/>
                    <a:pt x="87" y="35"/>
                    <a:pt x="87" y="35"/>
                  </a:cubicBezTo>
                  <a:cubicBezTo>
                    <a:pt x="87" y="35"/>
                    <a:pt x="87" y="35"/>
                    <a:pt x="87" y="35"/>
                  </a:cubicBezTo>
                  <a:cubicBezTo>
                    <a:pt x="87" y="35"/>
                    <a:pt x="87" y="35"/>
                    <a:pt x="87" y="35"/>
                  </a:cubicBezTo>
                  <a:cubicBezTo>
                    <a:pt x="87" y="35"/>
                    <a:pt x="87" y="35"/>
                    <a:pt x="87" y="35"/>
                  </a:cubicBezTo>
                  <a:cubicBezTo>
                    <a:pt x="87" y="35"/>
                    <a:pt x="87" y="35"/>
                    <a:pt x="86" y="35"/>
                  </a:cubicBezTo>
                  <a:cubicBezTo>
                    <a:pt x="86" y="35"/>
                    <a:pt x="86" y="35"/>
                    <a:pt x="86" y="35"/>
                  </a:cubicBezTo>
                  <a:cubicBezTo>
                    <a:pt x="86" y="35"/>
                    <a:pt x="86" y="35"/>
                    <a:pt x="86" y="35"/>
                  </a:cubicBezTo>
                  <a:cubicBezTo>
                    <a:pt x="86" y="35"/>
                    <a:pt x="86" y="35"/>
                    <a:pt x="86" y="35"/>
                  </a:cubicBezTo>
                  <a:cubicBezTo>
                    <a:pt x="86" y="35"/>
                    <a:pt x="86" y="35"/>
                    <a:pt x="86" y="35"/>
                  </a:cubicBezTo>
                  <a:cubicBezTo>
                    <a:pt x="86" y="34"/>
                    <a:pt x="86" y="34"/>
                    <a:pt x="86" y="34"/>
                  </a:cubicBezTo>
                  <a:cubicBezTo>
                    <a:pt x="86" y="34"/>
                    <a:pt x="85" y="34"/>
                    <a:pt x="85" y="34"/>
                  </a:cubicBezTo>
                  <a:cubicBezTo>
                    <a:pt x="85" y="34"/>
                    <a:pt x="85" y="34"/>
                    <a:pt x="85" y="34"/>
                  </a:cubicBezTo>
                  <a:cubicBezTo>
                    <a:pt x="85" y="34"/>
                    <a:pt x="85" y="34"/>
                    <a:pt x="85" y="34"/>
                  </a:cubicBezTo>
                  <a:cubicBezTo>
                    <a:pt x="85" y="34"/>
                    <a:pt x="85" y="34"/>
                    <a:pt x="85" y="33"/>
                  </a:cubicBezTo>
                  <a:cubicBezTo>
                    <a:pt x="85" y="33"/>
                    <a:pt x="85" y="33"/>
                    <a:pt x="85" y="33"/>
                  </a:cubicBezTo>
                  <a:cubicBezTo>
                    <a:pt x="84" y="33"/>
                    <a:pt x="84" y="33"/>
                    <a:pt x="84" y="33"/>
                  </a:cubicBezTo>
                  <a:cubicBezTo>
                    <a:pt x="84" y="33"/>
                    <a:pt x="84" y="33"/>
                    <a:pt x="84" y="33"/>
                  </a:cubicBezTo>
                  <a:cubicBezTo>
                    <a:pt x="84" y="33"/>
                    <a:pt x="84" y="33"/>
                    <a:pt x="84" y="32"/>
                  </a:cubicBezTo>
                  <a:cubicBezTo>
                    <a:pt x="83" y="32"/>
                    <a:pt x="83" y="32"/>
                    <a:pt x="83" y="32"/>
                  </a:cubicBezTo>
                  <a:cubicBezTo>
                    <a:pt x="83" y="32"/>
                    <a:pt x="83" y="32"/>
                    <a:pt x="83" y="32"/>
                  </a:cubicBezTo>
                  <a:cubicBezTo>
                    <a:pt x="83" y="32"/>
                    <a:pt x="83" y="32"/>
                    <a:pt x="83" y="32"/>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1"/>
                    <a:pt x="82" y="31"/>
                    <a:pt x="82" y="31"/>
                  </a:cubicBezTo>
                  <a:cubicBezTo>
                    <a:pt x="82" y="30"/>
                    <a:pt x="82" y="30"/>
                    <a:pt x="82" y="30"/>
                  </a:cubicBezTo>
                  <a:cubicBezTo>
                    <a:pt x="82" y="30"/>
                    <a:pt x="82" y="30"/>
                    <a:pt x="82" y="30"/>
                  </a:cubicBezTo>
                  <a:cubicBezTo>
                    <a:pt x="82" y="30"/>
                    <a:pt x="82" y="30"/>
                    <a:pt x="82" y="30"/>
                  </a:cubicBezTo>
                  <a:cubicBezTo>
                    <a:pt x="86" y="30"/>
                    <a:pt x="89" y="30"/>
                    <a:pt x="93" y="30"/>
                  </a:cubicBezTo>
                  <a:cubicBezTo>
                    <a:pt x="94" y="30"/>
                    <a:pt x="95" y="30"/>
                    <a:pt x="96" y="30"/>
                  </a:cubicBezTo>
                  <a:cubicBezTo>
                    <a:pt x="96" y="30"/>
                    <a:pt x="96" y="30"/>
                    <a:pt x="97" y="30"/>
                  </a:cubicBezTo>
                  <a:cubicBezTo>
                    <a:pt x="97" y="30"/>
                    <a:pt x="97" y="31"/>
                    <a:pt x="97" y="31"/>
                  </a:cubicBezTo>
                  <a:cubicBezTo>
                    <a:pt x="97" y="31"/>
                    <a:pt x="97" y="31"/>
                    <a:pt x="97" y="31"/>
                  </a:cubicBezTo>
                  <a:close/>
                  <a:moveTo>
                    <a:pt x="127" y="47"/>
                  </a:move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7" y="47"/>
                    <a:pt x="127" y="47"/>
                  </a:cubicBezTo>
                  <a:cubicBezTo>
                    <a:pt x="127" y="47"/>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6" y="46"/>
                    <a:pt x="126" y="46"/>
                  </a:cubicBezTo>
                  <a:cubicBezTo>
                    <a:pt x="126" y="46"/>
                    <a:pt x="125" y="46"/>
                    <a:pt x="125" y="46"/>
                  </a:cubicBezTo>
                  <a:cubicBezTo>
                    <a:pt x="125" y="46"/>
                    <a:pt x="125" y="46"/>
                    <a:pt x="125" y="46"/>
                  </a:cubicBezTo>
                  <a:cubicBezTo>
                    <a:pt x="124" y="46"/>
                    <a:pt x="123" y="46"/>
                    <a:pt x="122" y="46"/>
                  </a:cubicBezTo>
                  <a:cubicBezTo>
                    <a:pt x="121" y="45"/>
                    <a:pt x="120" y="45"/>
                    <a:pt x="119" y="45"/>
                  </a:cubicBezTo>
                  <a:cubicBezTo>
                    <a:pt x="119" y="45"/>
                    <a:pt x="119" y="45"/>
                    <a:pt x="119" y="45"/>
                  </a:cubicBezTo>
                  <a:cubicBezTo>
                    <a:pt x="119" y="45"/>
                    <a:pt x="118" y="45"/>
                    <a:pt x="118" y="45"/>
                  </a:cubicBezTo>
                  <a:cubicBezTo>
                    <a:pt x="117" y="45"/>
                    <a:pt x="117" y="45"/>
                    <a:pt x="116" y="45"/>
                  </a:cubicBezTo>
                  <a:cubicBezTo>
                    <a:pt x="116" y="45"/>
                    <a:pt x="116" y="45"/>
                    <a:pt x="116" y="45"/>
                  </a:cubicBezTo>
                  <a:cubicBezTo>
                    <a:pt x="116" y="45"/>
                    <a:pt x="116" y="45"/>
                    <a:pt x="115" y="45"/>
                  </a:cubicBezTo>
                  <a:cubicBezTo>
                    <a:pt x="115" y="45"/>
                    <a:pt x="115" y="45"/>
                    <a:pt x="115" y="45"/>
                  </a:cubicBezTo>
                  <a:cubicBezTo>
                    <a:pt x="115" y="45"/>
                    <a:pt x="115" y="45"/>
                    <a:pt x="114" y="45"/>
                  </a:cubicBezTo>
                  <a:cubicBezTo>
                    <a:pt x="114" y="45"/>
                    <a:pt x="114" y="45"/>
                    <a:pt x="114" y="45"/>
                  </a:cubicBezTo>
                  <a:cubicBezTo>
                    <a:pt x="114" y="45"/>
                    <a:pt x="114" y="45"/>
                    <a:pt x="114" y="45"/>
                  </a:cubicBezTo>
                  <a:cubicBezTo>
                    <a:pt x="114" y="45"/>
                    <a:pt x="114" y="45"/>
                    <a:pt x="114" y="45"/>
                  </a:cubicBezTo>
                  <a:cubicBezTo>
                    <a:pt x="113" y="45"/>
                    <a:pt x="113" y="45"/>
                    <a:pt x="113" y="45"/>
                  </a:cubicBezTo>
                  <a:cubicBezTo>
                    <a:pt x="113" y="45"/>
                    <a:pt x="113" y="45"/>
                    <a:pt x="113" y="45"/>
                  </a:cubicBezTo>
                  <a:cubicBezTo>
                    <a:pt x="113" y="45"/>
                    <a:pt x="112" y="45"/>
                    <a:pt x="112" y="45"/>
                  </a:cubicBezTo>
                  <a:cubicBezTo>
                    <a:pt x="112" y="45"/>
                    <a:pt x="112" y="45"/>
                    <a:pt x="112" y="45"/>
                  </a:cubicBezTo>
                  <a:cubicBezTo>
                    <a:pt x="112" y="45"/>
                    <a:pt x="112" y="45"/>
                    <a:pt x="112" y="45"/>
                  </a:cubicBezTo>
                  <a:cubicBezTo>
                    <a:pt x="112" y="45"/>
                    <a:pt x="112" y="45"/>
                    <a:pt x="112" y="45"/>
                  </a:cubicBezTo>
                  <a:cubicBezTo>
                    <a:pt x="112" y="45"/>
                    <a:pt x="111" y="45"/>
                    <a:pt x="111" y="45"/>
                  </a:cubicBezTo>
                  <a:cubicBezTo>
                    <a:pt x="111" y="45"/>
                    <a:pt x="111" y="45"/>
                    <a:pt x="111" y="45"/>
                  </a:cubicBezTo>
                  <a:cubicBezTo>
                    <a:pt x="111" y="45"/>
                    <a:pt x="111" y="45"/>
                    <a:pt x="111" y="45"/>
                  </a:cubicBezTo>
                  <a:cubicBezTo>
                    <a:pt x="110" y="44"/>
                    <a:pt x="108" y="44"/>
                    <a:pt x="107" y="44"/>
                  </a:cubicBezTo>
                  <a:cubicBezTo>
                    <a:pt x="107" y="44"/>
                    <a:pt x="106" y="44"/>
                    <a:pt x="106" y="44"/>
                  </a:cubicBezTo>
                  <a:cubicBezTo>
                    <a:pt x="106" y="44"/>
                    <a:pt x="106" y="44"/>
                    <a:pt x="106" y="44"/>
                  </a:cubicBezTo>
                  <a:cubicBezTo>
                    <a:pt x="106" y="44"/>
                    <a:pt x="105" y="44"/>
                    <a:pt x="105" y="44"/>
                  </a:cubicBezTo>
                  <a:cubicBezTo>
                    <a:pt x="105" y="44"/>
                    <a:pt x="105" y="44"/>
                    <a:pt x="105" y="44"/>
                  </a:cubicBezTo>
                  <a:cubicBezTo>
                    <a:pt x="105" y="44"/>
                    <a:pt x="105" y="44"/>
                    <a:pt x="105" y="44"/>
                  </a:cubicBezTo>
                  <a:cubicBezTo>
                    <a:pt x="105" y="44"/>
                    <a:pt x="105" y="44"/>
                    <a:pt x="105" y="44"/>
                  </a:cubicBezTo>
                  <a:cubicBezTo>
                    <a:pt x="105" y="43"/>
                    <a:pt x="104" y="43"/>
                    <a:pt x="104" y="43"/>
                  </a:cubicBezTo>
                  <a:cubicBezTo>
                    <a:pt x="104" y="43"/>
                    <a:pt x="104" y="43"/>
                    <a:pt x="104" y="43"/>
                  </a:cubicBezTo>
                  <a:cubicBezTo>
                    <a:pt x="104" y="43"/>
                    <a:pt x="104" y="43"/>
                    <a:pt x="104" y="43"/>
                  </a:cubicBezTo>
                  <a:cubicBezTo>
                    <a:pt x="104" y="43"/>
                    <a:pt x="104" y="43"/>
                    <a:pt x="104" y="43"/>
                  </a:cubicBezTo>
                  <a:cubicBezTo>
                    <a:pt x="104" y="43"/>
                    <a:pt x="104"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3" y="43"/>
                  </a:cubicBezTo>
                  <a:cubicBezTo>
                    <a:pt x="103" y="43"/>
                    <a:pt x="103" y="43"/>
                    <a:pt x="102" y="43"/>
                  </a:cubicBezTo>
                  <a:cubicBezTo>
                    <a:pt x="102" y="43"/>
                    <a:pt x="102" y="43"/>
                    <a:pt x="102" y="43"/>
                  </a:cubicBezTo>
                  <a:cubicBezTo>
                    <a:pt x="102" y="43"/>
                    <a:pt x="102" y="43"/>
                    <a:pt x="102" y="43"/>
                  </a:cubicBezTo>
                  <a:cubicBezTo>
                    <a:pt x="102" y="43"/>
                    <a:pt x="102" y="42"/>
                    <a:pt x="101" y="42"/>
                  </a:cubicBezTo>
                  <a:cubicBezTo>
                    <a:pt x="101" y="42"/>
                    <a:pt x="101" y="42"/>
                    <a:pt x="101" y="42"/>
                  </a:cubicBezTo>
                  <a:cubicBezTo>
                    <a:pt x="102" y="42"/>
                    <a:pt x="102" y="42"/>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0"/>
                    <a:pt x="103" y="40"/>
                  </a:cubicBezTo>
                  <a:cubicBezTo>
                    <a:pt x="103" y="40"/>
                    <a:pt x="103" y="40"/>
                    <a:pt x="103" y="40"/>
                  </a:cubicBezTo>
                  <a:cubicBezTo>
                    <a:pt x="104" y="40"/>
                    <a:pt x="104" y="40"/>
                    <a:pt x="104" y="40"/>
                  </a:cubicBezTo>
                  <a:cubicBezTo>
                    <a:pt x="104" y="40"/>
                    <a:pt x="104" y="40"/>
                    <a:pt x="104" y="40"/>
                  </a:cubicBezTo>
                  <a:cubicBezTo>
                    <a:pt x="104" y="40"/>
                    <a:pt x="104" y="40"/>
                    <a:pt x="104" y="40"/>
                  </a:cubicBezTo>
                  <a:cubicBezTo>
                    <a:pt x="104" y="39"/>
                    <a:pt x="104" y="39"/>
                    <a:pt x="104" y="39"/>
                  </a:cubicBezTo>
                  <a:cubicBezTo>
                    <a:pt x="104" y="39"/>
                    <a:pt x="104" y="39"/>
                    <a:pt x="104" y="39"/>
                  </a:cubicBezTo>
                  <a:cubicBezTo>
                    <a:pt x="105" y="39"/>
                    <a:pt x="105" y="39"/>
                    <a:pt x="105" y="39"/>
                  </a:cubicBezTo>
                  <a:cubicBezTo>
                    <a:pt x="105" y="39"/>
                    <a:pt x="105" y="39"/>
                    <a:pt x="105" y="39"/>
                  </a:cubicBezTo>
                  <a:cubicBezTo>
                    <a:pt x="105" y="39"/>
                    <a:pt x="105" y="39"/>
                    <a:pt x="105" y="39"/>
                  </a:cubicBezTo>
                  <a:cubicBezTo>
                    <a:pt x="105" y="39"/>
                    <a:pt x="105" y="39"/>
                    <a:pt x="105" y="39"/>
                  </a:cubicBezTo>
                  <a:cubicBezTo>
                    <a:pt x="105" y="39"/>
                    <a:pt x="105" y="38"/>
                    <a:pt x="105"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6" y="38"/>
                    <a:pt x="106" y="38"/>
                  </a:cubicBezTo>
                  <a:cubicBezTo>
                    <a:pt x="106" y="38"/>
                    <a:pt x="107" y="38"/>
                    <a:pt x="107" y="38"/>
                  </a:cubicBezTo>
                  <a:cubicBezTo>
                    <a:pt x="107" y="38"/>
                    <a:pt x="107" y="37"/>
                    <a:pt x="107" y="37"/>
                  </a:cubicBezTo>
                  <a:cubicBezTo>
                    <a:pt x="107" y="37"/>
                    <a:pt x="107" y="37"/>
                    <a:pt x="107" y="37"/>
                  </a:cubicBezTo>
                  <a:cubicBezTo>
                    <a:pt x="107" y="37"/>
                    <a:pt x="107" y="37"/>
                    <a:pt x="107" y="37"/>
                  </a:cubicBezTo>
                  <a:cubicBezTo>
                    <a:pt x="107" y="37"/>
                    <a:pt x="107" y="37"/>
                    <a:pt x="107" y="37"/>
                  </a:cubicBezTo>
                  <a:cubicBezTo>
                    <a:pt x="108" y="37"/>
                    <a:pt x="108" y="37"/>
                    <a:pt x="108" y="37"/>
                  </a:cubicBezTo>
                  <a:cubicBezTo>
                    <a:pt x="108" y="37"/>
                    <a:pt x="108" y="37"/>
                    <a:pt x="108" y="37"/>
                  </a:cubicBezTo>
                  <a:cubicBezTo>
                    <a:pt x="108" y="36"/>
                    <a:pt x="108" y="36"/>
                    <a:pt x="108" y="36"/>
                  </a:cubicBezTo>
                  <a:cubicBezTo>
                    <a:pt x="108" y="36"/>
                    <a:pt x="108" y="36"/>
                    <a:pt x="108" y="36"/>
                  </a:cubicBezTo>
                  <a:cubicBezTo>
                    <a:pt x="109" y="36"/>
                    <a:pt x="110" y="35"/>
                    <a:pt x="110" y="35"/>
                  </a:cubicBezTo>
                  <a:cubicBezTo>
                    <a:pt x="110" y="35"/>
                    <a:pt x="110" y="34"/>
                    <a:pt x="110" y="33"/>
                  </a:cubicBezTo>
                  <a:cubicBezTo>
                    <a:pt x="109" y="33"/>
                    <a:pt x="108" y="32"/>
                    <a:pt x="108" y="31"/>
                  </a:cubicBezTo>
                  <a:cubicBezTo>
                    <a:pt x="108" y="31"/>
                    <a:pt x="108" y="31"/>
                    <a:pt x="108" y="31"/>
                  </a:cubicBezTo>
                  <a:cubicBezTo>
                    <a:pt x="109" y="31"/>
                    <a:pt x="111" y="30"/>
                    <a:pt x="112" y="31"/>
                  </a:cubicBezTo>
                  <a:cubicBezTo>
                    <a:pt x="114" y="31"/>
                    <a:pt x="115" y="31"/>
                    <a:pt x="117" y="31"/>
                  </a:cubicBezTo>
                  <a:cubicBezTo>
                    <a:pt x="118" y="31"/>
                    <a:pt x="120" y="31"/>
                    <a:pt x="121" y="31"/>
                  </a:cubicBezTo>
                  <a:cubicBezTo>
                    <a:pt x="121" y="31"/>
                    <a:pt x="121" y="31"/>
                    <a:pt x="121" y="31"/>
                  </a:cubicBezTo>
                  <a:cubicBezTo>
                    <a:pt x="121" y="31"/>
                    <a:pt x="121" y="31"/>
                    <a:pt x="121" y="31"/>
                  </a:cubicBezTo>
                  <a:cubicBezTo>
                    <a:pt x="121" y="30"/>
                    <a:pt x="121" y="30"/>
                    <a:pt x="121" y="30"/>
                  </a:cubicBezTo>
                  <a:cubicBezTo>
                    <a:pt x="121" y="30"/>
                    <a:pt x="121" y="30"/>
                    <a:pt x="121" y="30"/>
                  </a:cubicBezTo>
                  <a:cubicBezTo>
                    <a:pt x="121" y="30"/>
                    <a:pt x="122" y="30"/>
                    <a:pt x="122" y="30"/>
                  </a:cubicBezTo>
                  <a:cubicBezTo>
                    <a:pt x="122" y="30"/>
                    <a:pt x="122" y="30"/>
                    <a:pt x="122" y="30"/>
                  </a:cubicBezTo>
                  <a:cubicBezTo>
                    <a:pt x="122" y="30"/>
                    <a:pt x="122" y="30"/>
                    <a:pt x="122" y="30"/>
                  </a:cubicBezTo>
                  <a:cubicBezTo>
                    <a:pt x="122" y="30"/>
                    <a:pt x="122" y="30"/>
                    <a:pt x="122" y="30"/>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9"/>
                    <a:pt x="122" y="29"/>
                    <a:pt x="122" y="29"/>
                  </a:cubicBezTo>
                  <a:cubicBezTo>
                    <a:pt x="122" y="28"/>
                    <a:pt x="122" y="27"/>
                    <a:pt x="122" y="27"/>
                  </a:cubicBezTo>
                  <a:cubicBezTo>
                    <a:pt x="122" y="26"/>
                    <a:pt x="122" y="25"/>
                    <a:pt x="122" y="24"/>
                  </a:cubicBezTo>
                  <a:cubicBezTo>
                    <a:pt x="122" y="24"/>
                    <a:pt x="122" y="24"/>
                    <a:pt x="122" y="24"/>
                  </a:cubicBezTo>
                  <a:cubicBezTo>
                    <a:pt x="122" y="24"/>
                    <a:pt x="122" y="24"/>
                    <a:pt x="122" y="24"/>
                  </a:cubicBezTo>
                  <a:cubicBezTo>
                    <a:pt x="122" y="24"/>
                    <a:pt x="122" y="24"/>
                    <a:pt x="122" y="24"/>
                  </a:cubicBezTo>
                  <a:cubicBezTo>
                    <a:pt x="122" y="23"/>
                    <a:pt x="122" y="23"/>
                    <a:pt x="122" y="23"/>
                  </a:cubicBezTo>
                  <a:cubicBezTo>
                    <a:pt x="122" y="23"/>
                    <a:pt x="122" y="23"/>
                    <a:pt x="122" y="23"/>
                  </a:cubicBezTo>
                  <a:cubicBezTo>
                    <a:pt x="122" y="23"/>
                    <a:pt x="122" y="23"/>
                    <a:pt x="122" y="23"/>
                  </a:cubicBezTo>
                  <a:cubicBezTo>
                    <a:pt x="122" y="23"/>
                    <a:pt x="122" y="23"/>
                    <a:pt x="122" y="23"/>
                  </a:cubicBezTo>
                  <a:cubicBezTo>
                    <a:pt x="121" y="23"/>
                    <a:pt x="121" y="23"/>
                    <a:pt x="121" y="23"/>
                  </a:cubicBezTo>
                  <a:cubicBezTo>
                    <a:pt x="121" y="23"/>
                    <a:pt x="121" y="23"/>
                    <a:pt x="121" y="23"/>
                  </a:cubicBezTo>
                  <a:cubicBezTo>
                    <a:pt x="121" y="23"/>
                    <a:pt x="121" y="23"/>
                    <a:pt x="121" y="23"/>
                  </a:cubicBezTo>
                  <a:cubicBezTo>
                    <a:pt x="121" y="23"/>
                    <a:pt x="121" y="23"/>
                    <a:pt x="121" y="23"/>
                  </a:cubicBezTo>
                  <a:cubicBezTo>
                    <a:pt x="121" y="23"/>
                    <a:pt x="121" y="22"/>
                    <a:pt x="121" y="22"/>
                  </a:cubicBezTo>
                  <a:cubicBezTo>
                    <a:pt x="121" y="22"/>
                    <a:pt x="121" y="22"/>
                    <a:pt x="120" y="22"/>
                  </a:cubicBezTo>
                  <a:cubicBezTo>
                    <a:pt x="120" y="22"/>
                    <a:pt x="120" y="22"/>
                    <a:pt x="120" y="22"/>
                  </a:cubicBezTo>
                  <a:cubicBezTo>
                    <a:pt x="120" y="22"/>
                    <a:pt x="120" y="22"/>
                    <a:pt x="120" y="22"/>
                  </a:cubicBezTo>
                  <a:cubicBezTo>
                    <a:pt x="120" y="22"/>
                    <a:pt x="120" y="22"/>
                    <a:pt x="120" y="22"/>
                  </a:cubicBezTo>
                  <a:cubicBezTo>
                    <a:pt x="120" y="22"/>
                    <a:pt x="118" y="22"/>
                    <a:pt x="117" y="22"/>
                  </a:cubicBezTo>
                  <a:cubicBezTo>
                    <a:pt x="116" y="22"/>
                    <a:pt x="116" y="22"/>
                    <a:pt x="115" y="22"/>
                  </a:cubicBezTo>
                  <a:cubicBezTo>
                    <a:pt x="114" y="22"/>
                    <a:pt x="113" y="22"/>
                    <a:pt x="112" y="22"/>
                  </a:cubicBezTo>
                  <a:cubicBezTo>
                    <a:pt x="112" y="22"/>
                    <a:pt x="112" y="22"/>
                    <a:pt x="112" y="22"/>
                  </a:cubicBezTo>
                  <a:cubicBezTo>
                    <a:pt x="108" y="22"/>
                    <a:pt x="104" y="22"/>
                    <a:pt x="99" y="22"/>
                  </a:cubicBezTo>
                  <a:cubicBezTo>
                    <a:pt x="98" y="22"/>
                    <a:pt x="97" y="22"/>
                    <a:pt x="96" y="22"/>
                  </a:cubicBezTo>
                  <a:cubicBezTo>
                    <a:pt x="96" y="22"/>
                    <a:pt x="96" y="22"/>
                    <a:pt x="96" y="22"/>
                  </a:cubicBezTo>
                  <a:cubicBezTo>
                    <a:pt x="88" y="22"/>
                    <a:pt x="81" y="22"/>
                    <a:pt x="74" y="22"/>
                  </a:cubicBezTo>
                  <a:cubicBezTo>
                    <a:pt x="70" y="22"/>
                    <a:pt x="67" y="22"/>
                    <a:pt x="63" y="22"/>
                  </a:cubicBezTo>
                  <a:cubicBezTo>
                    <a:pt x="63" y="22"/>
                    <a:pt x="62" y="22"/>
                    <a:pt x="61" y="22"/>
                  </a:cubicBezTo>
                  <a:cubicBezTo>
                    <a:pt x="60" y="22"/>
                    <a:pt x="59" y="22"/>
                    <a:pt x="58" y="22"/>
                  </a:cubicBezTo>
                  <a:cubicBezTo>
                    <a:pt x="58" y="22"/>
                    <a:pt x="57" y="22"/>
                    <a:pt x="57" y="22"/>
                  </a:cubicBezTo>
                  <a:cubicBezTo>
                    <a:pt x="56" y="22"/>
                    <a:pt x="54" y="22"/>
                    <a:pt x="53" y="22"/>
                  </a:cubicBezTo>
                  <a:cubicBezTo>
                    <a:pt x="53" y="22"/>
                    <a:pt x="53" y="22"/>
                    <a:pt x="52" y="22"/>
                  </a:cubicBezTo>
                  <a:cubicBezTo>
                    <a:pt x="52" y="22"/>
                    <a:pt x="52" y="22"/>
                    <a:pt x="52" y="22"/>
                  </a:cubicBezTo>
                  <a:cubicBezTo>
                    <a:pt x="51" y="22"/>
                    <a:pt x="50" y="22"/>
                    <a:pt x="49" y="22"/>
                  </a:cubicBezTo>
                  <a:cubicBezTo>
                    <a:pt x="46" y="22"/>
                    <a:pt x="44" y="22"/>
                    <a:pt x="41" y="22"/>
                  </a:cubicBezTo>
                  <a:cubicBezTo>
                    <a:pt x="39" y="22"/>
                    <a:pt x="36" y="22"/>
                    <a:pt x="34" y="22"/>
                  </a:cubicBezTo>
                  <a:cubicBezTo>
                    <a:pt x="32" y="22"/>
                    <a:pt x="31" y="22"/>
                    <a:pt x="29" y="22"/>
                  </a:cubicBezTo>
                  <a:cubicBezTo>
                    <a:pt x="29" y="22"/>
                    <a:pt x="29" y="22"/>
                    <a:pt x="29" y="22"/>
                  </a:cubicBezTo>
                  <a:cubicBezTo>
                    <a:pt x="29" y="22"/>
                    <a:pt x="29" y="22"/>
                    <a:pt x="28" y="22"/>
                  </a:cubicBezTo>
                  <a:cubicBezTo>
                    <a:pt x="27" y="22"/>
                    <a:pt x="25" y="22"/>
                    <a:pt x="24" y="22"/>
                  </a:cubicBezTo>
                  <a:cubicBezTo>
                    <a:pt x="24" y="22"/>
                    <a:pt x="24" y="22"/>
                    <a:pt x="24" y="22"/>
                  </a:cubicBezTo>
                  <a:cubicBezTo>
                    <a:pt x="22" y="22"/>
                    <a:pt x="21" y="22"/>
                    <a:pt x="19" y="22"/>
                  </a:cubicBezTo>
                  <a:cubicBezTo>
                    <a:pt x="19"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2"/>
                    <a:pt x="18" y="22"/>
                    <a:pt x="18" y="22"/>
                  </a:cubicBezTo>
                  <a:cubicBezTo>
                    <a:pt x="18" y="21"/>
                    <a:pt x="18" y="21"/>
                    <a:pt x="18" y="20"/>
                  </a:cubicBezTo>
                  <a:cubicBezTo>
                    <a:pt x="18" y="20"/>
                    <a:pt x="18" y="20"/>
                    <a:pt x="18" y="20"/>
                  </a:cubicBezTo>
                  <a:cubicBezTo>
                    <a:pt x="18" y="20"/>
                    <a:pt x="18" y="19"/>
                    <a:pt x="18" y="18"/>
                  </a:cubicBezTo>
                  <a:cubicBezTo>
                    <a:pt x="18" y="18"/>
                    <a:pt x="18" y="18"/>
                    <a:pt x="18" y="18"/>
                  </a:cubicBezTo>
                  <a:cubicBezTo>
                    <a:pt x="18" y="18"/>
                    <a:pt x="18" y="18"/>
                    <a:pt x="18" y="17"/>
                  </a:cubicBezTo>
                  <a:cubicBezTo>
                    <a:pt x="18" y="17"/>
                    <a:pt x="18" y="17"/>
                    <a:pt x="18" y="17"/>
                  </a:cubicBezTo>
                  <a:cubicBezTo>
                    <a:pt x="18" y="16"/>
                    <a:pt x="18" y="16"/>
                    <a:pt x="18" y="15"/>
                  </a:cubicBezTo>
                  <a:cubicBezTo>
                    <a:pt x="18" y="15"/>
                    <a:pt x="18" y="15"/>
                    <a:pt x="18" y="15"/>
                  </a:cubicBezTo>
                  <a:cubicBezTo>
                    <a:pt x="18" y="15"/>
                    <a:pt x="18" y="14"/>
                    <a:pt x="18" y="13"/>
                  </a:cubicBezTo>
                  <a:cubicBezTo>
                    <a:pt x="18" y="13"/>
                    <a:pt x="18" y="12"/>
                    <a:pt x="18" y="11"/>
                  </a:cubicBezTo>
                  <a:cubicBezTo>
                    <a:pt x="18" y="11"/>
                    <a:pt x="18" y="11"/>
                    <a:pt x="18" y="11"/>
                  </a:cubicBezTo>
                  <a:cubicBezTo>
                    <a:pt x="18" y="10"/>
                    <a:pt x="18" y="10"/>
                    <a:pt x="18" y="10"/>
                  </a:cubicBezTo>
                  <a:cubicBezTo>
                    <a:pt x="18" y="10"/>
                    <a:pt x="18" y="10"/>
                    <a:pt x="18" y="10"/>
                  </a:cubicBezTo>
                  <a:cubicBezTo>
                    <a:pt x="18" y="10"/>
                    <a:pt x="18" y="10"/>
                    <a:pt x="18" y="10"/>
                  </a:cubicBezTo>
                  <a:cubicBezTo>
                    <a:pt x="19" y="10"/>
                    <a:pt x="19" y="9"/>
                    <a:pt x="19" y="9"/>
                  </a:cubicBezTo>
                  <a:cubicBezTo>
                    <a:pt x="19" y="9"/>
                    <a:pt x="20" y="9"/>
                    <a:pt x="20" y="9"/>
                  </a:cubicBezTo>
                  <a:cubicBezTo>
                    <a:pt x="21" y="9"/>
                    <a:pt x="22" y="9"/>
                    <a:pt x="23" y="9"/>
                  </a:cubicBezTo>
                  <a:cubicBezTo>
                    <a:pt x="23" y="9"/>
                    <a:pt x="24" y="9"/>
                    <a:pt x="25" y="9"/>
                  </a:cubicBezTo>
                  <a:cubicBezTo>
                    <a:pt x="26" y="9"/>
                    <a:pt x="27" y="9"/>
                    <a:pt x="28" y="9"/>
                  </a:cubicBezTo>
                  <a:cubicBezTo>
                    <a:pt x="32" y="9"/>
                    <a:pt x="35" y="9"/>
                    <a:pt x="39" y="9"/>
                  </a:cubicBezTo>
                  <a:cubicBezTo>
                    <a:pt x="46" y="9"/>
                    <a:pt x="54" y="9"/>
                    <a:pt x="61" y="9"/>
                  </a:cubicBezTo>
                  <a:cubicBezTo>
                    <a:pt x="64" y="9"/>
                    <a:pt x="66" y="9"/>
                    <a:pt x="68" y="9"/>
                  </a:cubicBezTo>
                  <a:cubicBezTo>
                    <a:pt x="69" y="9"/>
                    <a:pt x="71" y="9"/>
                    <a:pt x="72" y="9"/>
                  </a:cubicBezTo>
                  <a:cubicBezTo>
                    <a:pt x="72" y="9"/>
                    <a:pt x="73" y="9"/>
                    <a:pt x="74" y="9"/>
                  </a:cubicBezTo>
                  <a:cubicBezTo>
                    <a:pt x="75" y="9"/>
                    <a:pt x="77" y="9"/>
                    <a:pt x="78" y="9"/>
                  </a:cubicBezTo>
                  <a:cubicBezTo>
                    <a:pt x="84" y="9"/>
                    <a:pt x="89" y="9"/>
                    <a:pt x="94" y="9"/>
                  </a:cubicBezTo>
                  <a:cubicBezTo>
                    <a:pt x="94" y="9"/>
                    <a:pt x="94" y="9"/>
                    <a:pt x="94" y="9"/>
                  </a:cubicBezTo>
                  <a:cubicBezTo>
                    <a:pt x="94" y="9"/>
                    <a:pt x="95" y="9"/>
                    <a:pt x="95" y="9"/>
                  </a:cubicBezTo>
                  <a:cubicBezTo>
                    <a:pt x="97" y="9"/>
                    <a:pt x="100" y="9"/>
                    <a:pt x="102" y="9"/>
                  </a:cubicBezTo>
                  <a:cubicBezTo>
                    <a:pt x="102" y="9"/>
                    <a:pt x="102" y="9"/>
                    <a:pt x="102" y="9"/>
                  </a:cubicBezTo>
                  <a:cubicBezTo>
                    <a:pt x="102" y="9"/>
                    <a:pt x="102" y="9"/>
                    <a:pt x="102" y="9"/>
                  </a:cubicBezTo>
                  <a:cubicBezTo>
                    <a:pt x="104" y="9"/>
                    <a:pt x="105" y="9"/>
                    <a:pt x="106" y="9"/>
                  </a:cubicBezTo>
                  <a:cubicBezTo>
                    <a:pt x="106" y="9"/>
                    <a:pt x="106" y="9"/>
                    <a:pt x="106" y="9"/>
                  </a:cubicBezTo>
                  <a:cubicBezTo>
                    <a:pt x="107" y="9"/>
                    <a:pt x="107" y="9"/>
                    <a:pt x="107" y="9"/>
                  </a:cubicBezTo>
                  <a:cubicBezTo>
                    <a:pt x="108" y="9"/>
                    <a:pt x="109" y="9"/>
                    <a:pt x="110" y="9"/>
                  </a:cubicBezTo>
                  <a:cubicBezTo>
                    <a:pt x="110" y="9"/>
                    <a:pt x="110" y="9"/>
                    <a:pt x="111" y="9"/>
                  </a:cubicBezTo>
                  <a:cubicBezTo>
                    <a:pt x="111" y="10"/>
                    <a:pt x="112" y="10"/>
                    <a:pt x="112" y="10"/>
                  </a:cubicBezTo>
                  <a:cubicBezTo>
                    <a:pt x="114" y="10"/>
                    <a:pt x="115" y="10"/>
                    <a:pt x="116" y="9"/>
                  </a:cubicBezTo>
                  <a:cubicBezTo>
                    <a:pt x="117" y="8"/>
                    <a:pt x="117" y="7"/>
                    <a:pt x="117" y="5"/>
                  </a:cubicBezTo>
                  <a:cubicBezTo>
                    <a:pt x="117" y="4"/>
                    <a:pt x="117" y="3"/>
                    <a:pt x="117" y="3"/>
                  </a:cubicBezTo>
                  <a:cubicBezTo>
                    <a:pt x="117" y="3"/>
                    <a:pt x="117" y="3"/>
                    <a:pt x="117" y="3"/>
                  </a:cubicBezTo>
                  <a:cubicBezTo>
                    <a:pt x="117" y="3"/>
                    <a:pt x="117" y="3"/>
                    <a:pt x="117" y="2"/>
                  </a:cubicBezTo>
                  <a:cubicBezTo>
                    <a:pt x="117" y="2"/>
                    <a:pt x="117" y="2"/>
                    <a:pt x="117" y="2"/>
                  </a:cubicBezTo>
                  <a:cubicBezTo>
                    <a:pt x="117" y="2"/>
                    <a:pt x="117" y="2"/>
                    <a:pt x="117" y="2"/>
                  </a:cubicBezTo>
                  <a:cubicBezTo>
                    <a:pt x="117" y="2"/>
                    <a:pt x="117"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1"/>
                    <a:pt x="116" y="1"/>
                  </a:cubicBezTo>
                  <a:cubicBezTo>
                    <a:pt x="116" y="1"/>
                    <a:pt x="116" y="1"/>
                    <a:pt x="116" y="1"/>
                  </a:cubicBezTo>
                  <a:cubicBezTo>
                    <a:pt x="116" y="1"/>
                    <a:pt x="116" y="1"/>
                    <a:pt x="116" y="1"/>
                  </a:cubicBezTo>
                  <a:cubicBezTo>
                    <a:pt x="116"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5" y="1"/>
                    <a:pt x="115" y="1"/>
                  </a:cubicBezTo>
                  <a:cubicBezTo>
                    <a:pt x="115" y="1"/>
                    <a:pt x="114" y="1"/>
                    <a:pt x="114" y="1"/>
                  </a:cubicBezTo>
                  <a:cubicBezTo>
                    <a:pt x="114" y="1"/>
                    <a:pt x="113" y="1"/>
                    <a:pt x="113" y="1"/>
                  </a:cubicBezTo>
                  <a:cubicBezTo>
                    <a:pt x="112" y="1"/>
                    <a:pt x="111" y="1"/>
                    <a:pt x="110" y="1"/>
                  </a:cubicBezTo>
                  <a:cubicBezTo>
                    <a:pt x="109" y="1"/>
                    <a:pt x="108" y="1"/>
                    <a:pt x="107" y="1"/>
                  </a:cubicBezTo>
                  <a:cubicBezTo>
                    <a:pt x="107" y="1"/>
                    <a:pt x="107" y="1"/>
                    <a:pt x="107" y="1"/>
                  </a:cubicBezTo>
                  <a:cubicBezTo>
                    <a:pt x="102" y="1"/>
                    <a:pt x="97" y="1"/>
                    <a:pt x="91" y="1"/>
                  </a:cubicBezTo>
                  <a:cubicBezTo>
                    <a:pt x="90" y="1"/>
                    <a:pt x="88" y="1"/>
                    <a:pt x="86" y="1"/>
                  </a:cubicBezTo>
                  <a:cubicBezTo>
                    <a:pt x="68" y="1"/>
                    <a:pt x="49" y="1"/>
                    <a:pt x="31" y="1"/>
                  </a:cubicBezTo>
                  <a:cubicBezTo>
                    <a:pt x="29" y="1"/>
                    <a:pt x="27" y="1"/>
                    <a:pt x="26" y="1"/>
                  </a:cubicBezTo>
                  <a:cubicBezTo>
                    <a:pt x="26" y="1"/>
                    <a:pt x="26" y="1"/>
                    <a:pt x="26" y="1"/>
                  </a:cubicBezTo>
                  <a:cubicBezTo>
                    <a:pt x="25" y="1"/>
                    <a:pt x="25" y="1"/>
                    <a:pt x="25" y="1"/>
                  </a:cubicBezTo>
                  <a:cubicBezTo>
                    <a:pt x="24" y="1"/>
                    <a:pt x="22" y="1"/>
                    <a:pt x="21" y="1"/>
                  </a:cubicBezTo>
                  <a:cubicBezTo>
                    <a:pt x="21" y="1"/>
                    <a:pt x="21" y="1"/>
                    <a:pt x="20" y="1"/>
                  </a:cubicBezTo>
                  <a:cubicBezTo>
                    <a:pt x="20" y="1"/>
                    <a:pt x="18" y="1"/>
                    <a:pt x="18" y="1"/>
                  </a:cubicBezTo>
                  <a:cubicBezTo>
                    <a:pt x="18" y="1"/>
                    <a:pt x="17" y="1"/>
                    <a:pt x="17" y="1"/>
                  </a:cubicBezTo>
                  <a:cubicBezTo>
                    <a:pt x="17" y="1"/>
                    <a:pt x="16" y="1"/>
                    <a:pt x="15" y="0"/>
                  </a:cubicBezTo>
                  <a:cubicBezTo>
                    <a:pt x="15" y="0"/>
                    <a:pt x="15" y="0"/>
                    <a:pt x="14" y="0"/>
                  </a:cubicBezTo>
                  <a:cubicBezTo>
                    <a:pt x="14" y="0"/>
                    <a:pt x="14" y="0"/>
                    <a:pt x="14" y="0"/>
                  </a:cubicBezTo>
                  <a:cubicBezTo>
                    <a:pt x="14" y="0"/>
                    <a:pt x="14" y="0"/>
                    <a:pt x="13" y="0"/>
                  </a:cubicBezTo>
                  <a:cubicBezTo>
                    <a:pt x="13" y="0"/>
                    <a:pt x="13" y="0"/>
                    <a:pt x="13" y="0"/>
                  </a:cubicBezTo>
                  <a:cubicBezTo>
                    <a:pt x="12" y="0"/>
                    <a:pt x="12" y="0"/>
                    <a:pt x="11" y="0"/>
                  </a:cubicBezTo>
                  <a:cubicBezTo>
                    <a:pt x="10" y="0"/>
                    <a:pt x="9" y="0"/>
                    <a:pt x="9" y="0"/>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1"/>
                  </a:cubicBezTo>
                  <a:cubicBezTo>
                    <a:pt x="6" y="1"/>
                    <a:pt x="6" y="1"/>
                    <a:pt x="6" y="1"/>
                  </a:cubicBezTo>
                  <a:cubicBezTo>
                    <a:pt x="6" y="1"/>
                    <a:pt x="6" y="1"/>
                    <a:pt x="6" y="2"/>
                  </a:cubicBezTo>
                  <a:cubicBezTo>
                    <a:pt x="6" y="2"/>
                    <a:pt x="6" y="2"/>
                    <a:pt x="6" y="2"/>
                  </a:cubicBezTo>
                  <a:cubicBezTo>
                    <a:pt x="6" y="2"/>
                    <a:pt x="6" y="2"/>
                    <a:pt x="6" y="2"/>
                  </a:cubicBezTo>
                  <a:cubicBezTo>
                    <a:pt x="6" y="2"/>
                    <a:pt x="6" y="2"/>
                    <a:pt x="6" y="2"/>
                  </a:cubicBezTo>
                  <a:cubicBezTo>
                    <a:pt x="6" y="2"/>
                    <a:pt x="6" y="2"/>
                    <a:pt x="6" y="2"/>
                  </a:cubicBezTo>
                  <a:cubicBezTo>
                    <a:pt x="5" y="3"/>
                    <a:pt x="5" y="3"/>
                    <a:pt x="6" y="4"/>
                  </a:cubicBezTo>
                  <a:cubicBezTo>
                    <a:pt x="6" y="4"/>
                    <a:pt x="6" y="4"/>
                    <a:pt x="6" y="4"/>
                  </a:cubicBezTo>
                  <a:cubicBezTo>
                    <a:pt x="6" y="4"/>
                    <a:pt x="6" y="4"/>
                    <a:pt x="6" y="4"/>
                  </a:cubicBezTo>
                  <a:cubicBezTo>
                    <a:pt x="6" y="5"/>
                    <a:pt x="6" y="5"/>
                    <a:pt x="6" y="5"/>
                  </a:cubicBezTo>
                  <a:cubicBezTo>
                    <a:pt x="6" y="5"/>
                    <a:pt x="6" y="5"/>
                    <a:pt x="6" y="5"/>
                  </a:cubicBezTo>
                  <a:cubicBezTo>
                    <a:pt x="6" y="5"/>
                    <a:pt x="6" y="6"/>
                    <a:pt x="6" y="6"/>
                  </a:cubicBezTo>
                  <a:cubicBezTo>
                    <a:pt x="6" y="6"/>
                    <a:pt x="6" y="6"/>
                    <a:pt x="6" y="6"/>
                  </a:cubicBezTo>
                  <a:cubicBezTo>
                    <a:pt x="6" y="6"/>
                    <a:pt x="6" y="7"/>
                    <a:pt x="6" y="8"/>
                  </a:cubicBezTo>
                  <a:cubicBezTo>
                    <a:pt x="6" y="8"/>
                    <a:pt x="6" y="8"/>
                    <a:pt x="6" y="8"/>
                  </a:cubicBezTo>
                  <a:cubicBezTo>
                    <a:pt x="6" y="8"/>
                    <a:pt x="6" y="8"/>
                    <a:pt x="6" y="9"/>
                  </a:cubicBezTo>
                  <a:cubicBezTo>
                    <a:pt x="6" y="9"/>
                    <a:pt x="6" y="9"/>
                    <a:pt x="6" y="9"/>
                  </a:cubicBezTo>
                  <a:cubicBezTo>
                    <a:pt x="5" y="9"/>
                    <a:pt x="6" y="10"/>
                    <a:pt x="5" y="10"/>
                  </a:cubicBezTo>
                  <a:cubicBezTo>
                    <a:pt x="5" y="11"/>
                    <a:pt x="5" y="11"/>
                    <a:pt x="5" y="12"/>
                  </a:cubicBezTo>
                  <a:cubicBezTo>
                    <a:pt x="5" y="12"/>
                    <a:pt x="5" y="12"/>
                    <a:pt x="5" y="12"/>
                  </a:cubicBezTo>
                  <a:cubicBezTo>
                    <a:pt x="5" y="12"/>
                    <a:pt x="5" y="13"/>
                    <a:pt x="5" y="13"/>
                  </a:cubicBezTo>
                  <a:cubicBezTo>
                    <a:pt x="5" y="14"/>
                    <a:pt x="5" y="14"/>
                    <a:pt x="5" y="14"/>
                  </a:cubicBezTo>
                  <a:cubicBezTo>
                    <a:pt x="5" y="14"/>
                    <a:pt x="5" y="14"/>
                    <a:pt x="5" y="14"/>
                  </a:cubicBezTo>
                  <a:cubicBezTo>
                    <a:pt x="5" y="15"/>
                    <a:pt x="5" y="15"/>
                    <a:pt x="5" y="15"/>
                  </a:cubicBezTo>
                  <a:cubicBezTo>
                    <a:pt x="5" y="15"/>
                    <a:pt x="5" y="15"/>
                    <a:pt x="5" y="15"/>
                  </a:cubicBezTo>
                  <a:cubicBezTo>
                    <a:pt x="5" y="15"/>
                    <a:pt x="5" y="16"/>
                    <a:pt x="5" y="16"/>
                  </a:cubicBezTo>
                  <a:cubicBezTo>
                    <a:pt x="5" y="16"/>
                    <a:pt x="5" y="16"/>
                    <a:pt x="5" y="16"/>
                  </a:cubicBezTo>
                  <a:cubicBezTo>
                    <a:pt x="5" y="16"/>
                    <a:pt x="5" y="17"/>
                    <a:pt x="5" y="17"/>
                  </a:cubicBezTo>
                  <a:cubicBezTo>
                    <a:pt x="5" y="17"/>
                    <a:pt x="5" y="17"/>
                    <a:pt x="5" y="17"/>
                  </a:cubicBezTo>
                  <a:cubicBezTo>
                    <a:pt x="5" y="17"/>
                    <a:pt x="5" y="17"/>
                    <a:pt x="5" y="18"/>
                  </a:cubicBezTo>
                  <a:cubicBezTo>
                    <a:pt x="5" y="18"/>
                    <a:pt x="5" y="18"/>
                    <a:pt x="5" y="18"/>
                  </a:cubicBezTo>
                  <a:cubicBezTo>
                    <a:pt x="5" y="18"/>
                    <a:pt x="5" y="18"/>
                    <a:pt x="5" y="18"/>
                  </a:cubicBezTo>
                  <a:cubicBezTo>
                    <a:pt x="5" y="18"/>
                    <a:pt x="5" y="18"/>
                    <a:pt x="5" y="18"/>
                  </a:cubicBezTo>
                  <a:cubicBezTo>
                    <a:pt x="5" y="19"/>
                    <a:pt x="5" y="19"/>
                    <a:pt x="5" y="19"/>
                  </a:cubicBezTo>
                  <a:cubicBezTo>
                    <a:pt x="5" y="19"/>
                    <a:pt x="5" y="19"/>
                    <a:pt x="5" y="19"/>
                  </a:cubicBezTo>
                  <a:cubicBezTo>
                    <a:pt x="5" y="20"/>
                    <a:pt x="5" y="20"/>
                    <a:pt x="5" y="21"/>
                  </a:cubicBezTo>
                  <a:cubicBezTo>
                    <a:pt x="5" y="21"/>
                    <a:pt x="5" y="21"/>
                    <a:pt x="5" y="21"/>
                  </a:cubicBezTo>
                  <a:cubicBezTo>
                    <a:pt x="5" y="21"/>
                    <a:pt x="5" y="21"/>
                    <a:pt x="5" y="21"/>
                  </a:cubicBezTo>
                  <a:cubicBezTo>
                    <a:pt x="5" y="21"/>
                    <a:pt x="5" y="21"/>
                    <a:pt x="5" y="21"/>
                  </a:cubicBezTo>
                  <a:cubicBezTo>
                    <a:pt x="5" y="22"/>
                    <a:pt x="5" y="22"/>
                    <a:pt x="5" y="22"/>
                  </a:cubicBezTo>
                  <a:cubicBezTo>
                    <a:pt x="4" y="23"/>
                    <a:pt x="4" y="24"/>
                    <a:pt x="4" y="25"/>
                  </a:cubicBezTo>
                  <a:cubicBezTo>
                    <a:pt x="4" y="26"/>
                    <a:pt x="4" y="27"/>
                    <a:pt x="4" y="27"/>
                  </a:cubicBezTo>
                  <a:cubicBezTo>
                    <a:pt x="4" y="28"/>
                    <a:pt x="4" y="29"/>
                    <a:pt x="4" y="30"/>
                  </a:cubicBezTo>
                  <a:cubicBezTo>
                    <a:pt x="4" y="31"/>
                    <a:pt x="4" y="31"/>
                    <a:pt x="4" y="32"/>
                  </a:cubicBezTo>
                  <a:cubicBezTo>
                    <a:pt x="3" y="33"/>
                    <a:pt x="3" y="34"/>
                    <a:pt x="3" y="35"/>
                  </a:cubicBezTo>
                  <a:cubicBezTo>
                    <a:pt x="3" y="36"/>
                    <a:pt x="3" y="36"/>
                    <a:pt x="3" y="37"/>
                  </a:cubicBezTo>
                  <a:cubicBezTo>
                    <a:pt x="3" y="38"/>
                    <a:pt x="3" y="39"/>
                    <a:pt x="3" y="39"/>
                  </a:cubicBezTo>
                  <a:cubicBezTo>
                    <a:pt x="3" y="40"/>
                    <a:pt x="3" y="40"/>
                    <a:pt x="3" y="40"/>
                  </a:cubicBezTo>
                  <a:cubicBezTo>
                    <a:pt x="3" y="40"/>
                    <a:pt x="3" y="40"/>
                    <a:pt x="3" y="40"/>
                  </a:cubicBezTo>
                  <a:cubicBezTo>
                    <a:pt x="3" y="40"/>
                    <a:pt x="3" y="40"/>
                    <a:pt x="3" y="41"/>
                  </a:cubicBezTo>
                  <a:cubicBezTo>
                    <a:pt x="3" y="41"/>
                    <a:pt x="2" y="41"/>
                    <a:pt x="2" y="41"/>
                  </a:cubicBezTo>
                  <a:cubicBezTo>
                    <a:pt x="2" y="41"/>
                    <a:pt x="2" y="41"/>
                    <a:pt x="2" y="41"/>
                  </a:cubicBezTo>
                  <a:cubicBezTo>
                    <a:pt x="2" y="41"/>
                    <a:pt x="2" y="41"/>
                    <a:pt x="2" y="41"/>
                  </a:cubicBezTo>
                  <a:cubicBezTo>
                    <a:pt x="2" y="41"/>
                    <a:pt x="2" y="41"/>
                    <a:pt x="2" y="42"/>
                  </a:cubicBezTo>
                  <a:cubicBezTo>
                    <a:pt x="2" y="43"/>
                    <a:pt x="2" y="45"/>
                    <a:pt x="2" y="46"/>
                  </a:cubicBezTo>
                  <a:cubicBezTo>
                    <a:pt x="1" y="46"/>
                    <a:pt x="1" y="47"/>
                    <a:pt x="1" y="48"/>
                  </a:cubicBezTo>
                  <a:cubicBezTo>
                    <a:pt x="1" y="48"/>
                    <a:pt x="1" y="49"/>
                    <a:pt x="1" y="49"/>
                  </a:cubicBezTo>
                  <a:cubicBezTo>
                    <a:pt x="1" y="49"/>
                    <a:pt x="1" y="49"/>
                    <a:pt x="1" y="49"/>
                  </a:cubicBezTo>
                  <a:cubicBezTo>
                    <a:pt x="1" y="49"/>
                    <a:pt x="1" y="49"/>
                    <a:pt x="1" y="49"/>
                  </a:cubicBezTo>
                  <a:cubicBezTo>
                    <a:pt x="1" y="50"/>
                    <a:pt x="1" y="50"/>
                    <a:pt x="1" y="50"/>
                  </a:cubicBezTo>
                  <a:cubicBezTo>
                    <a:pt x="1" y="51"/>
                    <a:pt x="0" y="52"/>
                    <a:pt x="0" y="53"/>
                  </a:cubicBezTo>
                  <a:cubicBezTo>
                    <a:pt x="0" y="54"/>
                    <a:pt x="0" y="54"/>
                    <a:pt x="0" y="54"/>
                  </a:cubicBezTo>
                  <a:cubicBezTo>
                    <a:pt x="0" y="54"/>
                    <a:pt x="0" y="54"/>
                    <a:pt x="0" y="54"/>
                  </a:cubicBezTo>
                  <a:cubicBezTo>
                    <a:pt x="0" y="55"/>
                    <a:pt x="0" y="55"/>
                    <a:pt x="0" y="56"/>
                  </a:cubicBezTo>
                  <a:cubicBezTo>
                    <a:pt x="0" y="57"/>
                    <a:pt x="0" y="57"/>
                    <a:pt x="0" y="58"/>
                  </a:cubicBezTo>
                  <a:cubicBezTo>
                    <a:pt x="1" y="58"/>
                    <a:pt x="1" y="58"/>
                    <a:pt x="1" y="58"/>
                  </a:cubicBezTo>
                  <a:cubicBezTo>
                    <a:pt x="1" y="58"/>
                    <a:pt x="1" y="58"/>
                    <a:pt x="1" y="58"/>
                  </a:cubicBezTo>
                  <a:cubicBezTo>
                    <a:pt x="1" y="58"/>
                    <a:pt x="1" y="58"/>
                    <a:pt x="1" y="58"/>
                  </a:cubicBezTo>
                  <a:cubicBezTo>
                    <a:pt x="1" y="58"/>
                    <a:pt x="1" y="59"/>
                    <a:pt x="1" y="59"/>
                  </a:cubicBezTo>
                  <a:cubicBezTo>
                    <a:pt x="1" y="59"/>
                    <a:pt x="1" y="59"/>
                    <a:pt x="1" y="59"/>
                  </a:cubicBezTo>
                  <a:cubicBezTo>
                    <a:pt x="2" y="59"/>
                    <a:pt x="2" y="59"/>
                    <a:pt x="3" y="59"/>
                  </a:cubicBezTo>
                  <a:cubicBezTo>
                    <a:pt x="4" y="59"/>
                    <a:pt x="5" y="59"/>
                    <a:pt x="6" y="59"/>
                  </a:cubicBezTo>
                  <a:cubicBezTo>
                    <a:pt x="9" y="59"/>
                    <a:pt x="12" y="59"/>
                    <a:pt x="14" y="58"/>
                  </a:cubicBezTo>
                  <a:cubicBezTo>
                    <a:pt x="14" y="58"/>
                    <a:pt x="14" y="58"/>
                    <a:pt x="14" y="58"/>
                  </a:cubicBezTo>
                  <a:cubicBezTo>
                    <a:pt x="14" y="58"/>
                    <a:pt x="14" y="58"/>
                    <a:pt x="14" y="58"/>
                  </a:cubicBezTo>
                  <a:cubicBezTo>
                    <a:pt x="14" y="58"/>
                    <a:pt x="14" y="58"/>
                    <a:pt x="14" y="58"/>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7"/>
                    <a:pt x="14" y="57"/>
                  </a:cubicBezTo>
                  <a:cubicBezTo>
                    <a:pt x="14" y="57"/>
                    <a:pt x="14" y="56"/>
                    <a:pt x="14" y="56"/>
                  </a:cubicBezTo>
                  <a:cubicBezTo>
                    <a:pt x="14" y="56"/>
                    <a:pt x="15" y="56"/>
                    <a:pt x="15" y="56"/>
                  </a:cubicBezTo>
                  <a:cubicBezTo>
                    <a:pt x="15" y="56"/>
                    <a:pt x="15" y="56"/>
                    <a:pt x="15" y="55"/>
                  </a:cubicBezTo>
                  <a:cubicBezTo>
                    <a:pt x="15" y="55"/>
                    <a:pt x="15" y="54"/>
                    <a:pt x="15" y="53"/>
                  </a:cubicBezTo>
                  <a:cubicBezTo>
                    <a:pt x="15" y="53"/>
                    <a:pt x="15" y="52"/>
                    <a:pt x="15" y="52"/>
                  </a:cubicBezTo>
                  <a:cubicBezTo>
                    <a:pt x="15" y="52"/>
                    <a:pt x="15" y="52"/>
                    <a:pt x="15" y="52"/>
                  </a:cubicBezTo>
                  <a:cubicBezTo>
                    <a:pt x="15" y="52"/>
                    <a:pt x="15" y="51"/>
                    <a:pt x="15" y="51"/>
                  </a:cubicBezTo>
                  <a:cubicBezTo>
                    <a:pt x="15" y="51"/>
                    <a:pt x="15" y="51"/>
                    <a:pt x="15" y="51"/>
                  </a:cubicBezTo>
                  <a:cubicBezTo>
                    <a:pt x="15" y="51"/>
                    <a:pt x="15" y="51"/>
                    <a:pt x="15" y="50"/>
                  </a:cubicBezTo>
                  <a:cubicBezTo>
                    <a:pt x="15" y="50"/>
                    <a:pt x="15" y="50"/>
                    <a:pt x="15" y="50"/>
                  </a:cubicBezTo>
                  <a:cubicBezTo>
                    <a:pt x="15" y="50"/>
                    <a:pt x="15" y="50"/>
                    <a:pt x="15" y="50"/>
                  </a:cubicBezTo>
                  <a:cubicBezTo>
                    <a:pt x="15" y="50"/>
                    <a:pt x="15" y="50"/>
                    <a:pt x="15" y="50"/>
                  </a:cubicBezTo>
                  <a:cubicBezTo>
                    <a:pt x="15" y="50"/>
                    <a:pt x="15" y="49"/>
                    <a:pt x="15" y="49"/>
                  </a:cubicBezTo>
                  <a:cubicBezTo>
                    <a:pt x="16" y="48"/>
                    <a:pt x="15" y="47"/>
                    <a:pt x="16" y="46"/>
                  </a:cubicBezTo>
                  <a:cubicBezTo>
                    <a:pt x="16" y="45"/>
                    <a:pt x="16" y="45"/>
                    <a:pt x="16" y="45"/>
                  </a:cubicBezTo>
                  <a:cubicBezTo>
                    <a:pt x="16" y="45"/>
                    <a:pt x="16" y="45"/>
                    <a:pt x="16" y="45"/>
                  </a:cubicBezTo>
                  <a:cubicBezTo>
                    <a:pt x="16" y="45"/>
                    <a:pt x="16" y="44"/>
                    <a:pt x="16" y="44"/>
                  </a:cubicBezTo>
                  <a:cubicBezTo>
                    <a:pt x="16" y="44"/>
                    <a:pt x="16" y="44"/>
                    <a:pt x="16" y="44"/>
                  </a:cubicBezTo>
                  <a:cubicBezTo>
                    <a:pt x="16" y="44"/>
                    <a:pt x="16" y="43"/>
                    <a:pt x="16" y="43"/>
                  </a:cubicBezTo>
                  <a:cubicBezTo>
                    <a:pt x="16" y="43"/>
                    <a:pt x="16" y="43"/>
                    <a:pt x="16" y="43"/>
                  </a:cubicBezTo>
                  <a:cubicBezTo>
                    <a:pt x="16" y="43"/>
                    <a:pt x="16" y="43"/>
                    <a:pt x="16" y="42"/>
                  </a:cubicBezTo>
                  <a:cubicBezTo>
                    <a:pt x="16" y="42"/>
                    <a:pt x="16" y="42"/>
                    <a:pt x="16" y="42"/>
                  </a:cubicBezTo>
                  <a:cubicBezTo>
                    <a:pt x="16" y="42"/>
                    <a:pt x="16" y="42"/>
                    <a:pt x="16" y="42"/>
                  </a:cubicBezTo>
                  <a:cubicBezTo>
                    <a:pt x="16" y="42"/>
                    <a:pt x="16" y="42"/>
                    <a:pt x="16" y="42"/>
                  </a:cubicBezTo>
                  <a:cubicBezTo>
                    <a:pt x="16" y="41"/>
                    <a:pt x="16" y="41"/>
                    <a:pt x="16" y="41"/>
                  </a:cubicBezTo>
                  <a:cubicBezTo>
                    <a:pt x="16" y="41"/>
                    <a:pt x="16" y="41"/>
                    <a:pt x="16" y="41"/>
                  </a:cubicBezTo>
                  <a:cubicBezTo>
                    <a:pt x="16" y="41"/>
                    <a:pt x="16" y="40"/>
                    <a:pt x="16" y="40"/>
                  </a:cubicBezTo>
                  <a:cubicBezTo>
                    <a:pt x="16" y="40"/>
                    <a:pt x="16" y="40"/>
                    <a:pt x="16" y="40"/>
                  </a:cubicBezTo>
                  <a:cubicBezTo>
                    <a:pt x="16" y="40"/>
                    <a:pt x="16" y="40"/>
                    <a:pt x="16" y="39"/>
                  </a:cubicBezTo>
                  <a:cubicBezTo>
                    <a:pt x="16" y="39"/>
                    <a:pt x="16" y="39"/>
                    <a:pt x="16" y="39"/>
                  </a:cubicBezTo>
                  <a:cubicBezTo>
                    <a:pt x="16" y="39"/>
                    <a:pt x="16" y="39"/>
                    <a:pt x="16" y="39"/>
                  </a:cubicBezTo>
                  <a:cubicBezTo>
                    <a:pt x="16" y="39"/>
                    <a:pt x="16" y="39"/>
                    <a:pt x="16" y="39"/>
                  </a:cubicBezTo>
                  <a:cubicBezTo>
                    <a:pt x="16" y="38"/>
                    <a:pt x="16" y="38"/>
                    <a:pt x="16" y="38"/>
                  </a:cubicBezTo>
                  <a:cubicBezTo>
                    <a:pt x="16" y="38"/>
                    <a:pt x="17" y="38"/>
                    <a:pt x="17" y="38"/>
                  </a:cubicBezTo>
                  <a:cubicBezTo>
                    <a:pt x="17" y="38"/>
                    <a:pt x="17" y="37"/>
                    <a:pt x="17" y="37"/>
                  </a:cubicBezTo>
                  <a:cubicBezTo>
                    <a:pt x="17" y="37"/>
                    <a:pt x="17" y="37"/>
                    <a:pt x="17" y="37"/>
                  </a:cubicBezTo>
                  <a:cubicBezTo>
                    <a:pt x="17" y="37"/>
                    <a:pt x="17" y="37"/>
                    <a:pt x="17" y="36"/>
                  </a:cubicBezTo>
                  <a:cubicBezTo>
                    <a:pt x="17" y="36"/>
                    <a:pt x="17" y="36"/>
                    <a:pt x="17" y="36"/>
                  </a:cubicBezTo>
                  <a:cubicBezTo>
                    <a:pt x="17" y="36"/>
                    <a:pt x="17" y="36"/>
                    <a:pt x="17" y="36"/>
                  </a:cubicBezTo>
                  <a:cubicBezTo>
                    <a:pt x="17" y="36"/>
                    <a:pt x="17" y="36"/>
                    <a:pt x="17" y="36"/>
                  </a:cubicBezTo>
                  <a:cubicBezTo>
                    <a:pt x="17" y="36"/>
                    <a:pt x="17" y="35"/>
                    <a:pt x="17" y="35"/>
                  </a:cubicBezTo>
                  <a:cubicBezTo>
                    <a:pt x="17" y="35"/>
                    <a:pt x="17" y="35"/>
                    <a:pt x="17" y="35"/>
                  </a:cubicBezTo>
                  <a:cubicBezTo>
                    <a:pt x="17" y="35"/>
                    <a:pt x="17" y="34"/>
                    <a:pt x="17" y="34"/>
                  </a:cubicBezTo>
                  <a:cubicBezTo>
                    <a:pt x="17" y="34"/>
                    <a:pt x="17" y="34"/>
                    <a:pt x="17" y="34"/>
                  </a:cubicBezTo>
                  <a:cubicBezTo>
                    <a:pt x="17" y="34"/>
                    <a:pt x="17" y="34"/>
                    <a:pt x="17" y="33"/>
                  </a:cubicBezTo>
                  <a:cubicBezTo>
                    <a:pt x="17" y="33"/>
                    <a:pt x="17" y="33"/>
                    <a:pt x="17" y="33"/>
                  </a:cubicBezTo>
                  <a:cubicBezTo>
                    <a:pt x="17" y="33"/>
                    <a:pt x="17" y="33"/>
                    <a:pt x="17" y="32"/>
                  </a:cubicBezTo>
                  <a:cubicBezTo>
                    <a:pt x="17" y="32"/>
                    <a:pt x="17" y="32"/>
                    <a:pt x="17" y="32"/>
                  </a:cubicBezTo>
                  <a:cubicBezTo>
                    <a:pt x="17" y="32"/>
                    <a:pt x="17" y="32"/>
                    <a:pt x="17" y="32"/>
                  </a:cubicBezTo>
                  <a:cubicBezTo>
                    <a:pt x="17" y="32"/>
                    <a:pt x="17" y="32"/>
                    <a:pt x="17" y="32"/>
                  </a:cubicBezTo>
                  <a:cubicBezTo>
                    <a:pt x="17" y="31"/>
                    <a:pt x="17" y="30"/>
                    <a:pt x="17" y="30"/>
                  </a:cubicBezTo>
                  <a:cubicBezTo>
                    <a:pt x="17" y="30"/>
                    <a:pt x="17" y="30"/>
                    <a:pt x="17" y="30"/>
                  </a:cubicBezTo>
                  <a:cubicBezTo>
                    <a:pt x="18" y="30"/>
                    <a:pt x="18" y="30"/>
                    <a:pt x="18" y="30"/>
                  </a:cubicBezTo>
                  <a:cubicBezTo>
                    <a:pt x="18" y="30"/>
                    <a:pt x="18" y="30"/>
                    <a:pt x="18" y="30"/>
                  </a:cubicBezTo>
                  <a:cubicBezTo>
                    <a:pt x="18" y="30"/>
                    <a:pt x="18" y="30"/>
                    <a:pt x="18" y="30"/>
                  </a:cubicBezTo>
                  <a:cubicBezTo>
                    <a:pt x="18" y="30"/>
                    <a:pt x="18" y="30"/>
                    <a:pt x="19" y="30"/>
                  </a:cubicBezTo>
                  <a:cubicBezTo>
                    <a:pt x="19" y="30"/>
                    <a:pt x="19" y="30"/>
                    <a:pt x="19" y="30"/>
                  </a:cubicBezTo>
                  <a:cubicBezTo>
                    <a:pt x="19" y="30"/>
                    <a:pt x="19" y="30"/>
                    <a:pt x="19" y="30"/>
                  </a:cubicBezTo>
                  <a:cubicBezTo>
                    <a:pt x="19" y="30"/>
                    <a:pt x="19" y="30"/>
                    <a:pt x="19" y="30"/>
                  </a:cubicBezTo>
                  <a:cubicBezTo>
                    <a:pt x="19" y="30"/>
                    <a:pt x="20" y="30"/>
                    <a:pt x="21" y="30"/>
                  </a:cubicBezTo>
                  <a:cubicBezTo>
                    <a:pt x="24" y="30"/>
                    <a:pt x="28" y="30"/>
                    <a:pt x="32" y="30"/>
                  </a:cubicBezTo>
                  <a:cubicBezTo>
                    <a:pt x="32" y="30"/>
                    <a:pt x="32" y="31"/>
                    <a:pt x="32" y="31"/>
                  </a:cubicBezTo>
                  <a:cubicBezTo>
                    <a:pt x="32" y="31"/>
                    <a:pt x="32" y="32"/>
                    <a:pt x="32" y="32"/>
                  </a:cubicBezTo>
                  <a:cubicBezTo>
                    <a:pt x="32" y="33"/>
                    <a:pt x="32" y="34"/>
                    <a:pt x="32" y="34"/>
                  </a:cubicBezTo>
                  <a:cubicBezTo>
                    <a:pt x="32" y="38"/>
                    <a:pt x="32" y="41"/>
                    <a:pt x="32" y="44"/>
                  </a:cubicBezTo>
                  <a:cubicBezTo>
                    <a:pt x="32" y="45"/>
                    <a:pt x="32" y="45"/>
                    <a:pt x="31" y="45"/>
                  </a:cubicBezTo>
                  <a:cubicBezTo>
                    <a:pt x="31" y="45"/>
                    <a:pt x="31"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6"/>
                    <a:pt x="29" y="46"/>
                  </a:cubicBezTo>
                  <a:cubicBezTo>
                    <a:pt x="28" y="46"/>
                    <a:pt x="28" y="46"/>
                    <a:pt x="28" y="46"/>
                  </a:cubicBezTo>
                  <a:cubicBezTo>
                    <a:pt x="28" y="46"/>
                    <a:pt x="28" y="46"/>
                    <a:pt x="28" y="46"/>
                  </a:cubicBezTo>
                  <a:cubicBezTo>
                    <a:pt x="28" y="46"/>
                    <a:pt x="27" y="46"/>
                    <a:pt x="27" y="46"/>
                  </a:cubicBezTo>
                  <a:cubicBezTo>
                    <a:pt x="27" y="46"/>
                    <a:pt x="27" y="46"/>
                    <a:pt x="27" y="46"/>
                  </a:cubicBezTo>
                  <a:cubicBezTo>
                    <a:pt x="27" y="46"/>
                    <a:pt x="26" y="46"/>
                    <a:pt x="26" y="46"/>
                  </a:cubicBezTo>
                  <a:cubicBezTo>
                    <a:pt x="26" y="46"/>
                    <a:pt x="26" y="46"/>
                    <a:pt x="26" y="46"/>
                  </a:cubicBezTo>
                  <a:cubicBezTo>
                    <a:pt x="26" y="46"/>
                    <a:pt x="26" y="46"/>
                    <a:pt x="25" y="46"/>
                  </a:cubicBezTo>
                  <a:cubicBezTo>
                    <a:pt x="25" y="46"/>
                    <a:pt x="25" y="46"/>
                    <a:pt x="25" y="46"/>
                  </a:cubicBezTo>
                  <a:cubicBezTo>
                    <a:pt x="25" y="46"/>
                    <a:pt x="25" y="46"/>
                    <a:pt x="24" y="46"/>
                  </a:cubicBezTo>
                  <a:cubicBezTo>
                    <a:pt x="24" y="46"/>
                    <a:pt x="24" y="46"/>
                    <a:pt x="24" y="46"/>
                  </a:cubicBezTo>
                  <a:cubicBezTo>
                    <a:pt x="24" y="46"/>
                    <a:pt x="24" y="46"/>
                    <a:pt x="24" y="46"/>
                  </a:cubicBezTo>
                  <a:cubicBezTo>
                    <a:pt x="24" y="46"/>
                    <a:pt x="24" y="46"/>
                    <a:pt x="24" y="46"/>
                  </a:cubicBezTo>
                  <a:cubicBezTo>
                    <a:pt x="23" y="46"/>
                    <a:pt x="23" y="46"/>
                    <a:pt x="23" y="46"/>
                  </a:cubicBezTo>
                  <a:cubicBezTo>
                    <a:pt x="23" y="46"/>
                    <a:pt x="23" y="46"/>
                    <a:pt x="23" y="46"/>
                  </a:cubicBezTo>
                  <a:cubicBezTo>
                    <a:pt x="22" y="46"/>
                    <a:pt x="22" y="46"/>
                    <a:pt x="22" y="46"/>
                  </a:cubicBezTo>
                  <a:cubicBezTo>
                    <a:pt x="22" y="46"/>
                    <a:pt x="22" y="46"/>
                    <a:pt x="22" y="46"/>
                  </a:cubicBezTo>
                  <a:cubicBezTo>
                    <a:pt x="21" y="46"/>
                    <a:pt x="21" y="46"/>
                    <a:pt x="21" y="46"/>
                  </a:cubicBezTo>
                  <a:cubicBezTo>
                    <a:pt x="21" y="46"/>
                    <a:pt x="21" y="46"/>
                    <a:pt x="21" y="46"/>
                  </a:cubicBezTo>
                  <a:cubicBezTo>
                    <a:pt x="20" y="46"/>
                    <a:pt x="20" y="46"/>
                    <a:pt x="20" y="46"/>
                  </a:cubicBezTo>
                  <a:cubicBezTo>
                    <a:pt x="20" y="46"/>
                    <a:pt x="20" y="46"/>
                    <a:pt x="20" y="46"/>
                  </a:cubicBezTo>
                  <a:cubicBezTo>
                    <a:pt x="19" y="46"/>
                    <a:pt x="19" y="46"/>
                    <a:pt x="18" y="46"/>
                  </a:cubicBezTo>
                  <a:cubicBezTo>
                    <a:pt x="18" y="47"/>
                    <a:pt x="17" y="47"/>
                    <a:pt x="17" y="48"/>
                  </a:cubicBezTo>
                  <a:cubicBezTo>
                    <a:pt x="16" y="48"/>
                    <a:pt x="16" y="48"/>
                    <a:pt x="16" y="49"/>
                  </a:cubicBezTo>
                  <a:cubicBezTo>
                    <a:pt x="16" y="50"/>
                    <a:pt x="17" y="51"/>
                    <a:pt x="17" y="51"/>
                  </a:cubicBezTo>
                  <a:cubicBezTo>
                    <a:pt x="17" y="52"/>
                    <a:pt x="17" y="52"/>
                    <a:pt x="17" y="53"/>
                  </a:cubicBezTo>
                  <a:cubicBezTo>
                    <a:pt x="17" y="54"/>
                    <a:pt x="17" y="54"/>
                    <a:pt x="17" y="55"/>
                  </a:cubicBezTo>
                  <a:cubicBezTo>
                    <a:pt x="17" y="55"/>
                    <a:pt x="18" y="56"/>
                    <a:pt x="18" y="56"/>
                  </a:cubicBezTo>
                  <a:cubicBezTo>
                    <a:pt x="18" y="56"/>
                    <a:pt x="18" y="56"/>
                    <a:pt x="18" y="56"/>
                  </a:cubicBezTo>
                  <a:cubicBezTo>
                    <a:pt x="18" y="56"/>
                    <a:pt x="18" y="57"/>
                    <a:pt x="18" y="57"/>
                  </a:cubicBezTo>
                  <a:cubicBezTo>
                    <a:pt x="18" y="57"/>
                    <a:pt x="18" y="57"/>
                    <a:pt x="18" y="57"/>
                  </a:cubicBezTo>
                  <a:cubicBezTo>
                    <a:pt x="18" y="57"/>
                    <a:pt x="18" y="57"/>
                    <a:pt x="18" y="57"/>
                  </a:cubicBezTo>
                  <a:cubicBezTo>
                    <a:pt x="18" y="57"/>
                    <a:pt x="18" y="57"/>
                    <a:pt x="18" y="57"/>
                  </a:cubicBezTo>
                  <a:cubicBezTo>
                    <a:pt x="18" y="57"/>
                    <a:pt x="18" y="57"/>
                    <a:pt x="18" y="57"/>
                  </a:cubicBezTo>
                  <a:cubicBezTo>
                    <a:pt x="18" y="57"/>
                    <a:pt x="18" y="57"/>
                    <a:pt x="18" y="58"/>
                  </a:cubicBezTo>
                  <a:cubicBezTo>
                    <a:pt x="18" y="58"/>
                    <a:pt x="18" y="58"/>
                    <a:pt x="18" y="58"/>
                  </a:cubicBezTo>
                  <a:cubicBezTo>
                    <a:pt x="18" y="58"/>
                    <a:pt x="18" y="58"/>
                    <a:pt x="18" y="58"/>
                  </a:cubicBezTo>
                  <a:cubicBezTo>
                    <a:pt x="18" y="58"/>
                    <a:pt x="18" y="58"/>
                    <a:pt x="19" y="58"/>
                  </a:cubicBezTo>
                  <a:cubicBezTo>
                    <a:pt x="19" y="58"/>
                    <a:pt x="19" y="58"/>
                    <a:pt x="19" y="58"/>
                  </a:cubicBezTo>
                  <a:cubicBezTo>
                    <a:pt x="19" y="58"/>
                    <a:pt x="19" y="58"/>
                    <a:pt x="19" y="58"/>
                  </a:cubicBezTo>
                  <a:cubicBezTo>
                    <a:pt x="19" y="58"/>
                    <a:pt x="20" y="59"/>
                    <a:pt x="21" y="59"/>
                  </a:cubicBezTo>
                  <a:cubicBezTo>
                    <a:pt x="21" y="59"/>
                    <a:pt x="21" y="58"/>
                    <a:pt x="21" y="58"/>
                  </a:cubicBezTo>
                  <a:cubicBezTo>
                    <a:pt x="21" y="58"/>
                    <a:pt x="21"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2" y="58"/>
                    <a:pt x="22" y="58"/>
                    <a:pt x="22" y="58"/>
                  </a:cubicBezTo>
                  <a:cubicBezTo>
                    <a:pt x="23" y="58"/>
                    <a:pt x="23" y="58"/>
                    <a:pt x="23" y="58"/>
                  </a:cubicBezTo>
                  <a:cubicBezTo>
                    <a:pt x="23" y="58"/>
                    <a:pt x="23" y="58"/>
                    <a:pt x="23" y="58"/>
                  </a:cubicBezTo>
                  <a:cubicBezTo>
                    <a:pt x="23" y="58"/>
                    <a:pt x="23" y="58"/>
                    <a:pt x="23" y="58"/>
                  </a:cubicBezTo>
                  <a:cubicBezTo>
                    <a:pt x="23" y="58"/>
                    <a:pt x="23" y="58"/>
                    <a:pt x="23" y="58"/>
                  </a:cubicBezTo>
                  <a:cubicBezTo>
                    <a:pt x="23" y="58"/>
                    <a:pt x="23"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4" y="58"/>
                    <a:pt x="24" y="58"/>
                  </a:cubicBezTo>
                  <a:cubicBezTo>
                    <a:pt x="24" y="58"/>
                    <a:pt x="25" y="58"/>
                    <a:pt x="25" y="58"/>
                  </a:cubicBezTo>
                  <a:cubicBezTo>
                    <a:pt x="25" y="57"/>
                    <a:pt x="26" y="57"/>
                    <a:pt x="26" y="57"/>
                  </a:cubicBezTo>
                  <a:cubicBezTo>
                    <a:pt x="27" y="57"/>
                    <a:pt x="27" y="57"/>
                    <a:pt x="27" y="57"/>
                  </a:cubicBezTo>
                  <a:cubicBezTo>
                    <a:pt x="28" y="57"/>
                    <a:pt x="28" y="57"/>
                    <a:pt x="29" y="57"/>
                  </a:cubicBezTo>
                  <a:cubicBezTo>
                    <a:pt x="29" y="57"/>
                    <a:pt x="29"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0" y="56"/>
                    <a:pt x="30" y="56"/>
                    <a:pt x="30" y="56"/>
                  </a:cubicBezTo>
                  <a:cubicBezTo>
                    <a:pt x="31" y="56"/>
                    <a:pt x="31" y="56"/>
                    <a:pt x="31" y="56"/>
                  </a:cubicBezTo>
                  <a:cubicBezTo>
                    <a:pt x="31" y="56"/>
                    <a:pt x="31" y="56"/>
                    <a:pt x="31" y="56"/>
                  </a:cubicBezTo>
                  <a:cubicBezTo>
                    <a:pt x="31" y="56"/>
                    <a:pt x="31" y="56"/>
                    <a:pt x="31" y="56"/>
                  </a:cubicBezTo>
                  <a:cubicBezTo>
                    <a:pt x="31" y="56"/>
                    <a:pt x="31" y="56"/>
                    <a:pt x="31" y="56"/>
                  </a:cubicBezTo>
                  <a:cubicBezTo>
                    <a:pt x="32" y="56"/>
                    <a:pt x="32" y="56"/>
                    <a:pt x="33" y="56"/>
                  </a:cubicBezTo>
                  <a:cubicBezTo>
                    <a:pt x="34" y="55"/>
                    <a:pt x="35" y="55"/>
                    <a:pt x="36" y="55"/>
                  </a:cubicBezTo>
                  <a:cubicBezTo>
                    <a:pt x="36" y="55"/>
                    <a:pt x="37" y="55"/>
                    <a:pt x="37" y="55"/>
                  </a:cubicBezTo>
                  <a:cubicBezTo>
                    <a:pt x="38" y="55"/>
                    <a:pt x="39" y="55"/>
                    <a:pt x="39" y="54"/>
                  </a:cubicBezTo>
                  <a:cubicBezTo>
                    <a:pt x="40" y="54"/>
                    <a:pt x="40" y="54"/>
                    <a:pt x="40" y="54"/>
                  </a:cubicBezTo>
                  <a:cubicBezTo>
                    <a:pt x="41" y="54"/>
                    <a:pt x="42" y="54"/>
                    <a:pt x="43" y="54"/>
                  </a:cubicBezTo>
                  <a:cubicBezTo>
                    <a:pt x="43" y="54"/>
                    <a:pt x="44" y="54"/>
                    <a:pt x="44" y="54"/>
                  </a:cubicBezTo>
                  <a:cubicBezTo>
                    <a:pt x="45" y="53"/>
                    <a:pt x="46" y="53"/>
                    <a:pt x="47" y="53"/>
                  </a:cubicBezTo>
                  <a:cubicBezTo>
                    <a:pt x="47" y="53"/>
                    <a:pt x="47" y="53"/>
                    <a:pt x="47" y="53"/>
                  </a:cubicBezTo>
                  <a:cubicBezTo>
                    <a:pt x="48" y="53"/>
                    <a:pt x="50" y="52"/>
                    <a:pt x="51" y="52"/>
                  </a:cubicBezTo>
                  <a:cubicBezTo>
                    <a:pt x="51" y="52"/>
                    <a:pt x="51" y="52"/>
                    <a:pt x="52" y="52"/>
                  </a:cubicBezTo>
                  <a:cubicBezTo>
                    <a:pt x="52" y="52"/>
                    <a:pt x="52" y="52"/>
                    <a:pt x="52" y="52"/>
                  </a:cubicBezTo>
                  <a:cubicBezTo>
                    <a:pt x="52" y="52"/>
                    <a:pt x="52" y="52"/>
                    <a:pt x="52" y="52"/>
                  </a:cubicBezTo>
                  <a:cubicBezTo>
                    <a:pt x="52" y="52"/>
                    <a:pt x="52" y="52"/>
                    <a:pt x="52" y="52"/>
                  </a:cubicBezTo>
                  <a:cubicBezTo>
                    <a:pt x="52" y="52"/>
                    <a:pt x="52" y="52"/>
                    <a:pt x="52" y="52"/>
                  </a:cubicBezTo>
                  <a:cubicBezTo>
                    <a:pt x="52" y="52"/>
                    <a:pt x="52" y="52"/>
                    <a:pt x="52" y="51"/>
                  </a:cubicBezTo>
                  <a:cubicBezTo>
                    <a:pt x="52" y="51"/>
                    <a:pt x="52" y="51"/>
                    <a:pt x="53" y="51"/>
                  </a:cubicBezTo>
                  <a:cubicBezTo>
                    <a:pt x="53" y="51"/>
                    <a:pt x="53" y="51"/>
                    <a:pt x="53" y="51"/>
                  </a:cubicBezTo>
                  <a:cubicBezTo>
                    <a:pt x="53" y="51"/>
                    <a:pt x="53" y="51"/>
                    <a:pt x="53" y="51"/>
                  </a:cubicBezTo>
                  <a:cubicBezTo>
                    <a:pt x="53" y="51"/>
                    <a:pt x="53" y="51"/>
                    <a:pt x="53" y="51"/>
                  </a:cubicBezTo>
                  <a:cubicBezTo>
                    <a:pt x="53" y="51"/>
                    <a:pt x="53" y="51"/>
                    <a:pt x="54" y="51"/>
                  </a:cubicBezTo>
                  <a:cubicBezTo>
                    <a:pt x="54" y="51"/>
                    <a:pt x="54" y="51"/>
                    <a:pt x="54" y="51"/>
                  </a:cubicBezTo>
                  <a:cubicBezTo>
                    <a:pt x="54" y="51"/>
                    <a:pt x="54" y="51"/>
                    <a:pt x="54" y="51"/>
                  </a:cubicBezTo>
                  <a:cubicBezTo>
                    <a:pt x="54" y="51"/>
                    <a:pt x="54" y="51"/>
                    <a:pt x="54" y="51"/>
                  </a:cubicBezTo>
                  <a:cubicBezTo>
                    <a:pt x="54"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5" y="51"/>
                    <a:pt x="55" y="51"/>
                    <a:pt x="55" y="51"/>
                  </a:cubicBezTo>
                  <a:cubicBezTo>
                    <a:pt x="56" y="51"/>
                    <a:pt x="56" y="51"/>
                    <a:pt x="56" y="51"/>
                  </a:cubicBezTo>
                  <a:cubicBezTo>
                    <a:pt x="56" y="51"/>
                    <a:pt x="56" y="51"/>
                    <a:pt x="56" y="51"/>
                  </a:cubicBezTo>
                  <a:cubicBezTo>
                    <a:pt x="56" y="51"/>
                    <a:pt x="56" y="51"/>
                    <a:pt x="56" y="51"/>
                  </a:cubicBezTo>
                  <a:cubicBezTo>
                    <a:pt x="56" y="51"/>
                    <a:pt x="56" y="51"/>
                    <a:pt x="56" y="50"/>
                  </a:cubicBezTo>
                  <a:cubicBezTo>
                    <a:pt x="56" y="50"/>
                    <a:pt x="56" y="50"/>
                    <a:pt x="56" y="50"/>
                  </a:cubicBezTo>
                  <a:cubicBezTo>
                    <a:pt x="56" y="50"/>
                    <a:pt x="56" y="50"/>
                    <a:pt x="56"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ubicBezTo>
                    <a:pt x="57"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8" y="50"/>
                  </a:cubicBezTo>
                  <a:cubicBezTo>
                    <a:pt x="58" y="50"/>
                    <a:pt x="58" y="50"/>
                    <a:pt x="59" y="50"/>
                  </a:cubicBezTo>
                  <a:cubicBezTo>
                    <a:pt x="59" y="50"/>
                    <a:pt x="59" y="50"/>
                    <a:pt x="59" y="50"/>
                  </a:cubicBezTo>
                  <a:cubicBezTo>
                    <a:pt x="59" y="50"/>
                    <a:pt x="59" y="50"/>
                    <a:pt x="59" y="50"/>
                  </a:cubicBezTo>
                  <a:cubicBezTo>
                    <a:pt x="59" y="50"/>
                    <a:pt x="59" y="50"/>
                    <a:pt x="59" y="50"/>
                  </a:cubicBezTo>
                  <a:cubicBezTo>
                    <a:pt x="59" y="50"/>
                    <a:pt x="59" y="50"/>
                    <a:pt x="59" y="50"/>
                  </a:cubicBezTo>
                  <a:cubicBezTo>
                    <a:pt x="60" y="49"/>
                    <a:pt x="61" y="49"/>
                    <a:pt x="62" y="49"/>
                  </a:cubicBezTo>
                  <a:cubicBezTo>
                    <a:pt x="63" y="49"/>
                    <a:pt x="64" y="49"/>
                    <a:pt x="64" y="48"/>
                  </a:cubicBezTo>
                  <a:cubicBezTo>
                    <a:pt x="64" y="48"/>
                    <a:pt x="64" y="48"/>
                    <a:pt x="64" y="48"/>
                  </a:cubicBezTo>
                  <a:cubicBezTo>
                    <a:pt x="64" y="48"/>
                    <a:pt x="64" y="48"/>
                    <a:pt x="64" y="48"/>
                  </a:cubicBezTo>
                  <a:cubicBezTo>
                    <a:pt x="64" y="48"/>
                    <a:pt x="64" y="48"/>
                    <a:pt x="64" y="48"/>
                  </a:cubicBezTo>
                  <a:cubicBezTo>
                    <a:pt x="64" y="48"/>
                    <a:pt x="64" y="48"/>
                    <a:pt x="65" y="48"/>
                  </a:cubicBezTo>
                  <a:cubicBezTo>
                    <a:pt x="65" y="48"/>
                    <a:pt x="65" y="48"/>
                    <a:pt x="65" y="48"/>
                  </a:cubicBezTo>
                  <a:cubicBezTo>
                    <a:pt x="65" y="48"/>
                    <a:pt x="65" y="48"/>
                    <a:pt x="65" y="48"/>
                  </a:cubicBezTo>
                  <a:cubicBezTo>
                    <a:pt x="65" y="48"/>
                    <a:pt x="65" y="48"/>
                    <a:pt x="65" y="48"/>
                  </a:cubicBezTo>
                  <a:cubicBezTo>
                    <a:pt x="65" y="48"/>
                    <a:pt x="65" y="48"/>
                    <a:pt x="65" y="48"/>
                  </a:cubicBezTo>
                  <a:cubicBezTo>
                    <a:pt x="65" y="48"/>
                    <a:pt x="66" y="48"/>
                    <a:pt x="66" y="47"/>
                  </a:cubicBezTo>
                  <a:cubicBezTo>
                    <a:pt x="66" y="47"/>
                    <a:pt x="66" y="47"/>
                    <a:pt x="66" y="47"/>
                  </a:cubicBezTo>
                  <a:cubicBezTo>
                    <a:pt x="66" y="47"/>
                    <a:pt x="66" y="47"/>
                    <a:pt x="66" y="47"/>
                  </a:cubicBezTo>
                  <a:cubicBezTo>
                    <a:pt x="66" y="47"/>
                    <a:pt x="66" y="46"/>
                    <a:pt x="67" y="46"/>
                  </a:cubicBezTo>
                  <a:cubicBezTo>
                    <a:pt x="67" y="45"/>
                    <a:pt x="67" y="45"/>
                    <a:pt x="67" y="45"/>
                  </a:cubicBezTo>
                  <a:cubicBezTo>
                    <a:pt x="67" y="45"/>
                    <a:pt x="67" y="45"/>
                    <a:pt x="67" y="45"/>
                  </a:cubicBezTo>
                  <a:cubicBezTo>
                    <a:pt x="67" y="45"/>
                    <a:pt x="67" y="44"/>
                    <a:pt x="67" y="44"/>
                  </a:cubicBezTo>
                  <a:cubicBezTo>
                    <a:pt x="67" y="44"/>
                    <a:pt x="67" y="44"/>
                    <a:pt x="67" y="44"/>
                  </a:cubicBezTo>
                  <a:cubicBezTo>
                    <a:pt x="67" y="44"/>
                    <a:pt x="67" y="43"/>
                    <a:pt x="67" y="43"/>
                  </a:cubicBezTo>
                  <a:cubicBezTo>
                    <a:pt x="67" y="43"/>
                    <a:pt x="67" y="43"/>
                    <a:pt x="67" y="43"/>
                  </a:cubicBezTo>
                  <a:cubicBezTo>
                    <a:pt x="67" y="43"/>
                    <a:pt x="66" y="43"/>
                    <a:pt x="66" y="43"/>
                  </a:cubicBezTo>
                  <a:cubicBezTo>
                    <a:pt x="66" y="43"/>
                    <a:pt x="66" y="43"/>
                    <a:pt x="66" y="43"/>
                  </a:cubicBezTo>
                  <a:cubicBezTo>
                    <a:pt x="66" y="43"/>
                    <a:pt x="66" y="42"/>
                    <a:pt x="66" y="42"/>
                  </a:cubicBezTo>
                  <a:cubicBezTo>
                    <a:pt x="65" y="42"/>
                    <a:pt x="65" y="42"/>
                    <a:pt x="65" y="42"/>
                  </a:cubicBezTo>
                  <a:cubicBezTo>
                    <a:pt x="65" y="42"/>
                    <a:pt x="64" y="42"/>
                    <a:pt x="64" y="42"/>
                  </a:cubicBezTo>
                  <a:cubicBezTo>
                    <a:pt x="63" y="42"/>
                    <a:pt x="62" y="42"/>
                    <a:pt x="61" y="42"/>
                  </a:cubicBezTo>
                  <a:cubicBezTo>
                    <a:pt x="60" y="42"/>
                    <a:pt x="59" y="42"/>
                    <a:pt x="59" y="42"/>
                  </a:cubicBezTo>
                  <a:cubicBezTo>
                    <a:pt x="58" y="43"/>
                    <a:pt x="58" y="43"/>
                    <a:pt x="57" y="43"/>
                  </a:cubicBezTo>
                  <a:cubicBezTo>
                    <a:pt x="57" y="43"/>
                    <a:pt x="57" y="43"/>
                    <a:pt x="56" y="43"/>
                  </a:cubicBezTo>
                  <a:cubicBezTo>
                    <a:pt x="56" y="43"/>
                    <a:pt x="56" y="43"/>
                    <a:pt x="56" y="43"/>
                  </a:cubicBezTo>
                  <a:cubicBezTo>
                    <a:pt x="56" y="43"/>
                    <a:pt x="55" y="43"/>
                    <a:pt x="55" y="43"/>
                  </a:cubicBezTo>
                  <a:cubicBezTo>
                    <a:pt x="55" y="43"/>
                    <a:pt x="55" y="43"/>
                    <a:pt x="55" y="43"/>
                  </a:cubicBezTo>
                  <a:cubicBezTo>
                    <a:pt x="54" y="43"/>
                    <a:pt x="54" y="43"/>
                    <a:pt x="54" y="43"/>
                  </a:cubicBezTo>
                  <a:cubicBezTo>
                    <a:pt x="54" y="43"/>
                    <a:pt x="54" y="43"/>
                    <a:pt x="54" y="43"/>
                  </a:cubicBezTo>
                  <a:cubicBezTo>
                    <a:pt x="54" y="43"/>
                    <a:pt x="53" y="43"/>
                    <a:pt x="53" y="43"/>
                  </a:cubicBezTo>
                  <a:cubicBezTo>
                    <a:pt x="53" y="43"/>
                    <a:pt x="52" y="43"/>
                    <a:pt x="51" y="43"/>
                  </a:cubicBezTo>
                  <a:cubicBezTo>
                    <a:pt x="50" y="43"/>
                    <a:pt x="50" y="43"/>
                    <a:pt x="49" y="43"/>
                  </a:cubicBezTo>
                  <a:cubicBezTo>
                    <a:pt x="49" y="43"/>
                    <a:pt x="49" y="43"/>
                    <a:pt x="49" y="44"/>
                  </a:cubicBezTo>
                  <a:cubicBezTo>
                    <a:pt x="49" y="44"/>
                    <a:pt x="49" y="44"/>
                    <a:pt x="49" y="44"/>
                  </a:cubicBezTo>
                  <a:cubicBezTo>
                    <a:pt x="48" y="44"/>
                    <a:pt x="47" y="44"/>
                    <a:pt x="46" y="44"/>
                  </a:cubicBezTo>
                  <a:cubicBezTo>
                    <a:pt x="46" y="44"/>
                    <a:pt x="46" y="44"/>
                    <a:pt x="45" y="43"/>
                  </a:cubicBezTo>
                  <a:cubicBezTo>
                    <a:pt x="45" y="43"/>
                    <a:pt x="45" y="43"/>
                    <a:pt x="45" y="42"/>
                  </a:cubicBezTo>
                  <a:cubicBezTo>
                    <a:pt x="45" y="42"/>
                    <a:pt x="45" y="41"/>
                    <a:pt x="45" y="40"/>
                  </a:cubicBezTo>
                  <a:cubicBezTo>
                    <a:pt x="45" y="37"/>
                    <a:pt x="45" y="34"/>
                    <a:pt x="45" y="31"/>
                  </a:cubicBezTo>
                  <a:cubicBezTo>
                    <a:pt x="46" y="31"/>
                    <a:pt x="46" y="31"/>
                    <a:pt x="46" y="31"/>
                  </a:cubicBezTo>
                  <a:cubicBezTo>
                    <a:pt x="46" y="31"/>
                    <a:pt x="46" y="31"/>
                    <a:pt x="46" y="31"/>
                  </a:cubicBezTo>
                  <a:cubicBezTo>
                    <a:pt x="46" y="31"/>
                    <a:pt x="46" y="31"/>
                    <a:pt x="46" y="31"/>
                  </a:cubicBezTo>
                  <a:cubicBezTo>
                    <a:pt x="46" y="30"/>
                    <a:pt x="46" y="30"/>
                    <a:pt x="46" y="30"/>
                  </a:cubicBezTo>
                  <a:cubicBezTo>
                    <a:pt x="46" y="30"/>
                    <a:pt x="47" y="30"/>
                    <a:pt x="48" y="30"/>
                  </a:cubicBezTo>
                  <a:cubicBezTo>
                    <a:pt x="49" y="30"/>
                    <a:pt x="50" y="30"/>
                    <a:pt x="51" y="30"/>
                  </a:cubicBezTo>
                  <a:cubicBezTo>
                    <a:pt x="56" y="30"/>
                    <a:pt x="60"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0"/>
                  </a:cubicBezTo>
                  <a:cubicBezTo>
                    <a:pt x="65" y="30"/>
                    <a:pt x="65" y="30"/>
                    <a:pt x="65" y="31"/>
                  </a:cubicBezTo>
                  <a:cubicBezTo>
                    <a:pt x="65" y="31"/>
                    <a:pt x="65" y="31"/>
                    <a:pt x="66" y="31"/>
                  </a:cubicBezTo>
                  <a:cubicBezTo>
                    <a:pt x="66" y="31"/>
                    <a:pt x="66" y="31"/>
                    <a:pt x="66" y="31"/>
                  </a:cubicBezTo>
                  <a:cubicBezTo>
                    <a:pt x="66" y="31"/>
                    <a:pt x="66" y="31"/>
                    <a:pt x="66" y="31"/>
                  </a:cubicBezTo>
                  <a:cubicBezTo>
                    <a:pt x="66" y="31"/>
                    <a:pt x="66" y="31"/>
                    <a:pt x="66" y="31"/>
                  </a:cubicBezTo>
                  <a:cubicBezTo>
                    <a:pt x="66" y="31"/>
                    <a:pt x="66" y="31"/>
                    <a:pt x="66" y="31"/>
                  </a:cubicBezTo>
                  <a:cubicBezTo>
                    <a:pt x="66" y="31"/>
                    <a:pt x="66" y="32"/>
                    <a:pt x="66" y="32"/>
                  </a:cubicBezTo>
                  <a:cubicBezTo>
                    <a:pt x="66" y="32"/>
                    <a:pt x="66" y="32"/>
                    <a:pt x="66" y="32"/>
                  </a:cubicBezTo>
                  <a:cubicBezTo>
                    <a:pt x="66" y="32"/>
                    <a:pt x="66" y="32"/>
                    <a:pt x="66" y="32"/>
                  </a:cubicBezTo>
                  <a:cubicBezTo>
                    <a:pt x="66" y="32"/>
                    <a:pt x="66" y="32"/>
                    <a:pt x="66" y="32"/>
                  </a:cubicBezTo>
                  <a:cubicBezTo>
                    <a:pt x="66" y="32"/>
                    <a:pt x="66" y="32"/>
                    <a:pt x="66" y="32"/>
                  </a:cubicBezTo>
                  <a:cubicBezTo>
                    <a:pt x="66" y="32"/>
                    <a:pt x="67" y="32"/>
                    <a:pt x="67" y="32"/>
                  </a:cubicBezTo>
                  <a:cubicBezTo>
                    <a:pt x="67" y="32"/>
                    <a:pt x="67" y="32"/>
                    <a:pt x="67" y="32"/>
                  </a:cubicBezTo>
                  <a:cubicBezTo>
                    <a:pt x="67" y="32"/>
                    <a:pt x="67" y="32"/>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3"/>
                  </a:cubicBezTo>
                  <a:cubicBezTo>
                    <a:pt x="67" y="33"/>
                    <a:pt x="67" y="33"/>
                    <a:pt x="67" y="34"/>
                  </a:cubicBezTo>
                  <a:cubicBezTo>
                    <a:pt x="68" y="34"/>
                    <a:pt x="68" y="34"/>
                    <a:pt x="68" y="34"/>
                  </a:cubicBezTo>
                  <a:cubicBezTo>
                    <a:pt x="68" y="34"/>
                    <a:pt x="68" y="34"/>
                    <a:pt x="68" y="34"/>
                  </a:cubicBezTo>
                  <a:cubicBezTo>
                    <a:pt x="68" y="34"/>
                    <a:pt x="68" y="34"/>
                    <a:pt x="68" y="34"/>
                  </a:cubicBezTo>
                  <a:cubicBezTo>
                    <a:pt x="68" y="34"/>
                    <a:pt x="68" y="34"/>
                    <a:pt x="68" y="34"/>
                  </a:cubicBezTo>
                  <a:cubicBezTo>
                    <a:pt x="68" y="34"/>
                    <a:pt x="68" y="35"/>
                    <a:pt x="69" y="35"/>
                  </a:cubicBezTo>
                  <a:cubicBezTo>
                    <a:pt x="69" y="35"/>
                    <a:pt x="69" y="35"/>
                    <a:pt x="69" y="35"/>
                  </a:cubicBezTo>
                  <a:cubicBezTo>
                    <a:pt x="69" y="35"/>
                    <a:pt x="69" y="35"/>
                    <a:pt x="69" y="35"/>
                  </a:cubicBezTo>
                  <a:cubicBezTo>
                    <a:pt x="69" y="35"/>
                    <a:pt x="69" y="35"/>
                    <a:pt x="69" y="35"/>
                  </a:cubicBezTo>
                  <a:cubicBezTo>
                    <a:pt x="69" y="35"/>
                    <a:pt x="69" y="36"/>
                    <a:pt x="69" y="36"/>
                  </a:cubicBezTo>
                  <a:cubicBezTo>
                    <a:pt x="69" y="36"/>
                    <a:pt x="69" y="36"/>
                    <a:pt x="69" y="36"/>
                  </a:cubicBezTo>
                  <a:cubicBezTo>
                    <a:pt x="70" y="36"/>
                    <a:pt x="70" y="36"/>
                    <a:pt x="70" y="36"/>
                  </a:cubicBezTo>
                  <a:cubicBezTo>
                    <a:pt x="70" y="37"/>
                    <a:pt x="71" y="37"/>
                    <a:pt x="72" y="38"/>
                  </a:cubicBezTo>
                  <a:cubicBezTo>
                    <a:pt x="72" y="38"/>
                    <a:pt x="72" y="39"/>
                    <a:pt x="72" y="39"/>
                  </a:cubicBezTo>
                  <a:cubicBezTo>
                    <a:pt x="72" y="39"/>
                    <a:pt x="72" y="39"/>
                    <a:pt x="73" y="39"/>
                  </a:cubicBezTo>
                  <a:cubicBezTo>
                    <a:pt x="73" y="39"/>
                    <a:pt x="73" y="39"/>
                    <a:pt x="73" y="39"/>
                  </a:cubicBezTo>
                  <a:cubicBezTo>
                    <a:pt x="73" y="39"/>
                    <a:pt x="73" y="39"/>
                    <a:pt x="73" y="39"/>
                  </a:cubicBezTo>
                  <a:cubicBezTo>
                    <a:pt x="73" y="40"/>
                    <a:pt x="73"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0"/>
                    <a:pt x="74" y="40"/>
                  </a:cubicBezTo>
                  <a:cubicBezTo>
                    <a:pt x="74" y="40"/>
                    <a:pt x="74" y="41"/>
                    <a:pt x="74" y="41"/>
                  </a:cubicBezTo>
                  <a:cubicBezTo>
                    <a:pt x="74" y="41"/>
                    <a:pt x="74"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5" y="41"/>
                    <a:pt x="75" y="41"/>
                  </a:cubicBezTo>
                  <a:cubicBezTo>
                    <a:pt x="75" y="41"/>
                    <a:pt x="76" y="41"/>
                    <a:pt x="76" y="41"/>
                  </a:cubicBezTo>
                  <a:cubicBezTo>
                    <a:pt x="76" y="41"/>
                    <a:pt x="76" y="42"/>
                    <a:pt x="76" y="42"/>
                  </a:cubicBezTo>
                  <a:cubicBezTo>
                    <a:pt x="76" y="42"/>
                    <a:pt x="76" y="42"/>
                    <a:pt x="76" y="42"/>
                  </a:cubicBezTo>
                  <a:cubicBezTo>
                    <a:pt x="76" y="42"/>
                    <a:pt x="76" y="42"/>
                    <a:pt x="76" y="42"/>
                  </a:cubicBezTo>
                  <a:cubicBezTo>
                    <a:pt x="76" y="42"/>
                    <a:pt x="76" y="42"/>
                    <a:pt x="76" y="42"/>
                  </a:cubicBezTo>
                  <a:cubicBezTo>
                    <a:pt x="76" y="42"/>
                    <a:pt x="76" y="42"/>
                    <a:pt x="76" y="42"/>
                  </a:cubicBezTo>
                  <a:cubicBezTo>
                    <a:pt x="77" y="42"/>
                    <a:pt x="77" y="42"/>
                    <a:pt x="77" y="42"/>
                  </a:cubicBezTo>
                  <a:cubicBezTo>
                    <a:pt x="77" y="42"/>
                    <a:pt x="77" y="42"/>
                    <a:pt x="77" y="42"/>
                  </a:cubicBezTo>
                  <a:cubicBezTo>
                    <a:pt x="77" y="42"/>
                    <a:pt x="77" y="42"/>
                    <a:pt x="77" y="42"/>
                  </a:cubicBezTo>
                  <a:cubicBezTo>
                    <a:pt x="77" y="42"/>
                    <a:pt x="77" y="43"/>
                    <a:pt x="77" y="43"/>
                  </a:cubicBezTo>
                  <a:cubicBezTo>
                    <a:pt x="77" y="43"/>
                    <a:pt x="77" y="43"/>
                    <a:pt x="77" y="43"/>
                  </a:cubicBezTo>
                  <a:cubicBezTo>
                    <a:pt x="77" y="43"/>
                    <a:pt x="77" y="43"/>
                    <a:pt x="77" y="43"/>
                  </a:cubicBezTo>
                  <a:cubicBezTo>
                    <a:pt x="77" y="43"/>
                    <a:pt x="77" y="43"/>
                    <a:pt x="77"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4"/>
                    <a:pt x="78" y="44"/>
                  </a:cubicBezTo>
                  <a:cubicBezTo>
                    <a:pt x="78"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80" y="44"/>
                    <a:pt x="80" y="44"/>
                    <a:pt x="80" y="44"/>
                  </a:cubicBezTo>
                  <a:cubicBezTo>
                    <a:pt x="80" y="45"/>
                    <a:pt x="80" y="45"/>
                    <a:pt x="80" y="45"/>
                  </a:cubicBezTo>
                  <a:cubicBezTo>
                    <a:pt x="80" y="45"/>
                    <a:pt x="80" y="45"/>
                    <a:pt x="80" y="45"/>
                  </a:cubicBezTo>
                  <a:cubicBezTo>
                    <a:pt x="80" y="45"/>
                    <a:pt x="80" y="45"/>
                    <a:pt x="80" y="45"/>
                  </a:cubicBezTo>
                  <a:cubicBezTo>
                    <a:pt x="80"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1" y="45"/>
                  </a:cubicBezTo>
                  <a:cubicBezTo>
                    <a:pt x="81" y="45"/>
                    <a:pt x="81" y="45"/>
                    <a:pt x="82" y="45"/>
                  </a:cubicBezTo>
                  <a:cubicBezTo>
                    <a:pt x="82" y="46"/>
                    <a:pt x="82" y="46"/>
                    <a:pt x="82" y="46"/>
                  </a:cubicBezTo>
                  <a:cubicBezTo>
                    <a:pt x="82" y="46"/>
                    <a:pt x="82" y="46"/>
                    <a:pt x="82" y="46"/>
                  </a:cubicBezTo>
                  <a:cubicBezTo>
                    <a:pt x="82" y="46"/>
                    <a:pt x="82" y="46"/>
                    <a:pt x="82" y="46"/>
                  </a:cubicBezTo>
                  <a:cubicBezTo>
                    <a:pt x="82" y="46"/>
                    <a:pt x="83" y="46"/>
                    <a:pt x="83" y="46"/>
                  </a:cubicBezTo>
                  <a:cubicBezTo>
                    <a:pt x="83" y="46"/>
                    <a:pt x="83" y="46"/>
                    <a:pt x="83" y="46"/>
                  </a:cubicBezTo>
                  <a:cubicBezTo>
                    <a:pt x="83" y="46"/>
                    <a:pt x="83" y="46"/>
                    <a:pt x="83" y="46"/>
                  </a:cubicBezTo>
                  <a:cubicBezTo>
                    <a:pt x="83" y="46"/>
                    <a:pt x="83" y="46"/>
                    <a:pt x="83" y="46"/>
                  </a:cubicBezTo>
                  <a:cubicBezTo>
                    <a:pt x="83" y="46"/>
                    <a:pt x="83" y="46"/>
                    <a:pt x="83" y="47"/>
                  </a:cubicBezTo>
                  <a:cubicBezTo>
                    <a:pt x="83" y="47"/>
                    <a:pt x="83"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4" y="47"/>
                    <a:pt x="84" y="47"/>
                  </a:cubicBezTo>
                  <a:cubicBezTo>
                    <a:pt x="84"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7"/>
                    <a:pt x="85" y="47"/>
                  </a:cubicBezTo>
                  <a:cubicBezTo>
                    <a:pt x="85" y="47"/>
                    <a:pt x="85" y="48"/>
                    <a:pt x="85" y="48"/>
                  </a:cubicBezTo>
                  <a:cubicBezTo>
                    <a:pt x="85" y="48"/>
                    <a:pt x="85" y="48"/>
                    <a:pt x="85"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6" y="48"/>
                    <a:pt x="86" y="48"/>
                    <a:pt x="86"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8"/>
                    <a:pt x="87" y="48"/>
                    <a:pt x="87" y="48"/>
                  </a:cubicBezTo>
                  <a:cubicBezTo>
                    <a:pt x="87" y="49"/>
                    <a:pt x="87" y="49"/>
                    <a:pt x="87" y="49"/>
                  </a:cubicBezTo>
                  <a:cubicBezTo>
                    <a:pt x="87"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8" y="49"/>
                    <a:pt x="88" y="49"/>
                    <a:pt x="88"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49"/>
                    <a:pt x="89" y="49"/>
                    <a:pt x="89" y="49"/>
                  </a:cubicBezTo>
                  <a:cubicBezTo>
                    <a:pt x="89" y="50"/>
                    <a:pt x="89" y="50"/>
                    <a:pt x="89"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0" y="50"/>
                    <a:pt x="90" y="50"/>
                    <a:pt x="90"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1" y="50"/>
                    <a:pt x="91" y="50"/>
                  </a:cubicBezTo>
                  <a:cubicBezTo>
                    <a:pt x="91" y="50"/>
                    <a:pt x="92" y="50"/>
                    <a:pt x="92" y="50"/>
                  </a:cubicBezTo>
                  <a:cubicBezTo>
                    <a:pt x="92" y="50"/>
                    <a:pt x="92" y="50"/>
                    <a:pt x="92" y="50"/>
                  </a:cubicBezTo>
                  <a:cubicBezTo>
                    <a:pt x="92" y="50"/>
                    <a:pt x="92" y="50"/>
                    <a:pt x="92" y="50"/>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2" y="51"/>
                    <a:pt x="92" y="51"/>
                  </a:cubicBezTo>
                  <a:cubicBezTo>
                    <a:pt x="92"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3" y="51"/>
                  </a:cubicBezTo>
                  <a:cubicBezTo>
                    <a:pt x="93" y="51"/>
                    <a:pt x="93"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1"/>
                    <a:pt x="94" y="51"/>
                    <a:pt x="94" y="51"/>
                  </a:cubicBezTo>
                  <a:cubicBezTo>
                    <a:pt x="94"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5" y="52"/>
                    <a:pt x="95" y="52"/>
                  </a:cubicBezTo>
                  <a:cubicBezTo>
                    <a:pt x="95"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6" y="52"/>
                  </a:cubicBezTo>
                  <a:cubicBezTo>
                    <a:pt x="96" y="52"/>
                    <a:pt x="96" y="52"/>
                    <a:pt x="97" y="52"/>
                  </a:cubicBezTo>
                  <a:cubicBezTo>
                    <a:pt x="97" y="52"/>
                    <a:pt x="97" y="52"/>
                    <a:pt x="97" y="52"/>
                  </a:cubicBezTo>
                  <a:cubicBezTo>
                    <a:pt x="97" y="52"/>
                    <a:pt x="97" y="52"/>
                    <a:pt x="97" y="52"/>
                  </a:cubicBezTo>
                  <a:cubicBezTo>
                    <a:pt x="97" y="52"/>
                    <a:pt x="97" y="52"/>
                    <a:pt x="97" y="52"/>
                  </a:cubicBezTo>
                  <a:cubicBezTo>
                    <a:pt x="97" y="52"/>
                    <a:pt x="97"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8" y="53"/>
                    <a:pt x="98" y="53"/>
                    <a:pt x="98"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99" y="53"/>
                    <a:pt x="99" y="53"/>
                    <a:pt x="99" y="53"/>
                  </a:cubicBezTo>
                  <a:cubicBezTo>
                    <a:pt x="100" y="53"/>
                    <a:pt x="100" y="53"/>
                    <a:pt x="100" y="53"/>
                  </a:cubicBezTo>
                  <a:cubicBezTo>
                    <a:pt x="100" y="53"/>
                    <a:pt x="100" y="53"/>
                    <a:pt x="100" y="53"/>
                  </a:cubicBezTo>
                  <a:cubicBezTo>
                    <a:pt x="100" y="54"/>
                    <a:pt x="101" y="54"/>
                    <a:pt x="101" y="54"/>
                  </a:cubicBezTo>
                  <a:cubicBezTo>
                    <a:pt x="101" y="54"/>
                    <a:pt x="101" y="54"/>
                    <a:pt x="101" y="54"/>
                  </a:cubicBezTo>
                  <a:cubicBezTo>
                    <a:pt x="102" y="54"/>
                    <a:pt x="102" y="54"/>
                    <a:pt x="102" y="54"/>
                  </a:cubicBezTo>
                  <a:cubicBezTo>
                    <a:pt x="102" y="54"/>
                    <a:pt x="102" y="54"/>
                    <a:pt x="102" y="54"/>
                  </a:cubicBezTo>
                  <a:cubicBezTo>
                    <a:pt x="102" y="54"/>
                    <a:pt x="103" y="54"/>
                    <a:pt x="103" y="54"/>
                  </a:cubicBezTo>
                  <a:cubicBezTo>
                    <a:pt x="103" y="54"/>
                    <a:pt x="103" y="54"/>
                    <a:pt x="103" y="54"/>
                  </a:cubicBezTo>
                  <a:cubicBezTo>
                    <a:pt x="103" y="54"/>
                    <a:pt x="104" y="54"/>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4" y="55"/>
                    <a:pt x="104" y="55"/>
                    <a:pt x="104" y="55"/>
                  </a:cubicBezTo>
                  <a:cubicBezTo>
                    <a:pt x="105" y="55"/>
                    <a:pt x="105" y="55"/>
                    <a:pt x="105" y="55"/>
                  </a:cubicBezTo>
                  <a:cubicBezTo>
                    <a:pt x="105" y="55"/>
                    <a:pt x="105" y="55"/>
                    <a:pt x="105" y="55"/>
                  </a:cubicBezTo>
                  <a:cubicBezTo>
                    <a:pt x="105" y="55"/>
                    <a:pt x="106" y="55"/>
                    <a:pt x="106" y="55"/>
                  </a:cubicBezTo>
                  <a:cubicBezTo>
                    <a:pt x="107" y="55"/>
                    <a:pt x="108" y="56"/>
                    <a:pt x="109" y="56"/>
                  </a:cubicBezTo>
                  <a:cubicBezTo>
                    <a:pt x="110" y="56"/>
                    <a:pt x="110" y="56"/>
                    <a:pt x="110" y="56"/>
                  </a:cubicBezTo>
                  <a:cubicBezTo>
                    <a:pt x="111" y="56"/>
                    <a:pt x="112" y="56"/>
                    <a:pt x="113" y="57"/>
                  </a:cubicBezTo>
                  <a:cubicBezTo>
                    <a:pt x="113" y="57"/>
                    <a:pt x="113" y="57"/>
                    <a:pt x="114" y="57"/>
                  </a:cubicBezTo>
                  <a:cubicBezTo>
                    <a:pt x="114" y="57"/>
                    <a:pt x="114" y="57"/>
                    <a:pt x="114" y="57"/>
                  </a:cubicBezTo>
                  <a:cubicBezTo>
                    <a:pt x="114" y="57"/>
                    <a:pt x="114" y="57"/>
                    <a:pt x="114" y="57"/>
                  </a:cubicBezTo>
                  <a:cubicBezTo>
                    <a:pt x="114" y="57"/>
                    <a:pt x="115" y="57"/>
                    <a:pt x="115" y="57"/>
                  </a:cubicBezTo>
                  <a:cubicBezTo>
                    <a:pt x="116" y="57"/>
                    <a:pt x="116" y="57"/>
                    <a:pt x="116" y="57"/>
                  </a:cubicBezTo>
                  <a:cubicBezTo>
                    <a:pt x="116" y="57"/>
                    <a:pt x="116" y="57"/>
                    <a:pt x="116" y="57"/>
                  </a:cubicBezTo>
                  <a:cubicBezTo>
                    <a:pt x="116" y="57"/>
                    <a:pt x="116" y="57"/>
                    <a:pt x="116" y="57"/>
                  </a:cubicBezTo>
                  <a:cubicBezTo>
                    <a:pt x="116" y="57"/>
                    <a:pt x="116" y="57"/>
                    <a:pt x="116" y="57"/>
                  </a:cubicBezTo>
                  <a:cubicBezTo>
                    <a:pt x="117" y="57"/>
                    <a:pt x="117" y="57"/>
                    <a:pt x="117" y="57"/>
                  </a:cubicBezTo>
                  <a:cubicBezTo>
                    <a:pt x="117" y="57"/>
                    <a:pt x="117" y="57"/>
                    <a:pt x="117" y="57"/>
                  </a:cubicBezTo>
                  <a:cubicBezTo>
                    <a:pt x="117" y="57"/>
                    <a:pt x="117" y="57"/>
                    <a:pt x="118" y="57"/>
                  </a:cubicBezTo>
                  <a:cubicBezTo>
                    <a:pt x="118" y="57"/>
                    <a:pt x="118" y="58"/>
                    <a:pt x="119" y="58"/>
                  </a:cubicBezTo>
                  <a:cubicBezTo>
                    <a:pt x="119" y="58"/>
                    <a:pt x="119" y="57"/>
                    <a:pt x="119" y="57"/>
                  </a:cubicBezTo>
                  <a:cubicBezTo>
                    <a:pt x="119" y="57"/>
                    <a:pt x="119" y="57"/>
                    <a:pt x="119" y="57"/>
                  </a:cubicBezTo>
                  <a:cubicBezTo>
                    <a:pt x="119" y="57"/>
                    <a:pt x="119" y="57"/>
                    <a:pt x="119" y="57"/>
                  </a:cubicBezTo>
                  <a:cubicBezTo>
                    <a:pt x="119" y="57"/>
                    <a:pt x="119" y="57"/>
                    <a:pt x="119" y="57"/>
                  </a:cubicBezTo>
                  <a:cubicBezTo>
                    <a:pt x="119" y="57"/>
                    <a:pt x="119" y="57"/>
                    <a:pt x="119" y="57"/>
                  </a:cubicBezTo>
                  <a:cubicBezTo>
                    <a:pt x="119" y="57"/>
                    <a:pt x="119" y="57"/>
                    <a:pt x="120" y="57"/>
                  </a:cubicBezTo>
                  <a:cubicBezTo>
                    <a:pt x="120" y="57"/>
                    <a:pt x="120" y="57"/>
                    <a:pt x="120" y="57"/>
                  </a:cubicBezTo>
                  <a:cubicBezTo>
                    <a:pt x="120" y="57"/>
                    <a:pt x="120" y="57"/>
                    <a:pt x="120" y="57"/>
                  </a:cubicBezTo>
                  <a:cubicBezTo>
                    <a:pt x="120" y="57"/>
                    <a:pt x="120" y="57"/>
                    <a:pt x="120" y="57"/>
                  </a:cubicBezTo>
                  <a:cubicBezTo>
                    <a:pt x="120" y="57"/>
                    <a:pt x="120" y="57"/>
                    <a:pt x="120" y="57"/>
                  </a:cubicBezTo>
                  <a:cubicBezTo>
                    <a:pt x="120" y="57"/>
                    <a:pt x="120" y="56"/>
                    <a:pt x="120" y="56"/>
                  </a:cubicBezTo>
                  <a:cubicBezTo>
                    <a:pt x="121" y="56"/>
                    <a:pt x="121" y="56"/>
                    <a:pt x="121" y="56"/>
                  </a:cubicBezTo>
                  <a:cubicBezTo>
                    <a:pt x="121" y="56"/>
                    <a:pt x="121" y="56"/>
                    <a:pt x="121" y="56"/>
                  </a:cubicBezTo>
                  <a:cubicBezTo>
                    <a:pt x="121" y="55"/>
                    <a:pt x="121"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5"/>
                    <a:pt x="122" y="55"/>
                  </a:cubicBezTo>
                  <a:cubicBezTo>
                    <a:pt x="122" y="55"/>
                    <a:pt x="122" y="54"/>
                    <a:pt x="122" y="54"/>
                  </a:cubicBezTo>
                  <a:cubicBezTo>
                    <a:pt x="122" y="54"/>
                    <a:pt x="122" y="54"/>
                    <a:pt x="122" y="54"/>
                  </a:cubicBezTo>
                  <a:cubicBezTo>
                    <a:pt x="123" y="54"/>
                    <a:pt x="123" y="54"/>
                    <a:pt x="123" y="54"/>
                  </a:cubicBezTo>
                  <a:cubicBezTo>
                    <a:pt x="123" y="54"/>
                    <a:pt x="123" y="54"/>
                    <a:pt x="123" y="54"/>
                  </a:cubicBezTo>
                  <a:cubicBezTo>
                    <a:pt x="123" y="54"/>
                    <a:pt x="123" y="53"/>
                    <a:pt x="123" y="53"/>
                  </a:cubicBezTo>
                  <a:cubicBezTo>
                    <a:pt x="123" y="53"/>
                    <a:pt x="123" y="53"/>
                    <a:pt x="123" y="53"/>
                  </a:cubicBezTo>
                  <a:cubicBezTo>
                    <a:pt x="123" y="53"/>
                    <a:pt x="123" y="53"/>
                    <a:pt x="124" y="53"/>
                  </a:cubicBezTo>
                  <a:cubicBezTo>
                    <a:pt x="124" y="53"/>
                    <a:pt x="124" y="53"/>
                    <a:pt x="124" y="53"/>
                  </a:cubicBezTo>
                  <a:cubicBezTo>
                    <a:pt x="124" y="53"/>
                    <a:pt x="124" y="53"/>
                    <a:pt x="124" y="52"/>
                  </a:cubicBezTo>
                  <a:cubicBezTo>
                    <a:pt x="124" y="52"/>
                    <a:pt x="124" y="52"/>
                    <a:pt x="124" y="52"/>
                  </a:cubicBezTo>
                  <a:cubicBezTo>
                    <a:pt x="124" y="52"/>
                    <a:pt x="124" y="52"/>
                    <a:pt x="124" y="52"/>
                  </a:cubicBezTo>
                  <a:cubicBezTo>
                    <a:pt x="124" y="52"/>
                    <a:pt x="124" y="52"/>
                    <a:pt x="124" y="52"/>
                  </a:cubicBezTo>
                  <a:cubicBezTo>
                    <a:pt x="124" y="52"/>
                    <a:pt x="124" y="52"/>
                    <a:pt x="125" y="52"/>
                  </a:cubicBezTo>
                  <a:cubicBezTo>
                    <a:pt x="125" y="52"/>
                    <a:pt x="125" y="51"/>
                    <a:pt x="125" y="51"/>
                  </a:cubicBezTo>
                  <a:cubicBezTo>
                    <a:pt x="125" y="51"/>
                    <a:pt x="125" y="51"/>
                    <a:pt x="125" y="51"/>
                  </a:cubicBezTo>
                  <a:cubicBezTo>
                    <a:pt x="125" y="51"/>
                    <a:pt x="125" y="51"/>
                    <a:pt x="125" y="51"/>
                  </a:cubicBezTo>
                  <a:cubicBezTo>
                    <a:pt x="125" y="51"/>
                    <a:pt x="125" y="51"/>
                    <a:pt x="125" y="51"/>
                  </a:cubicBezTo>
                  <a:cubicBezTo>
                    <a:pt x="125" y="51"/>
                    <a:pt x="125" y="51"/>
                    <a:pt x="125" y="50"/>
                  </a:cubicBezTo>
                  <a:cubicBezTo>
                    <a:pt x="126" y="50"/>
                    <a:pt x="126" y="50"/>
                    <a:pt x="126" y="50"/>
                  </a:cubicBezTo>
                  <a:cubicBezTo>
                    <a:pt x="126" y="50"/>
                    <a:pt x="126" y="50"/>
                    <a:pt x="126" y="50"/>
                  </a:cubicBezTo>
                  <a:cubicBezTo>
                    <a:pt x="126" y="50"/>
                    <a:pt x="126" y="50"/>
                    <a:pt x="126" y="50"/>
                  </a:cubicBezTo>
                  <a:cubicBezTo>
                    <a:pt x="126" y="50"/>
                    <a:pt x="126" y="49"/>
                    <a:pt x="126" y="49"/>
                  </a:cubicBezTo>
                  <a:cubicBezTo>
                    <a:pt x="126" y="49"/>
                    <a:pt x="127" y="49"/>
                    <a:pt x="127" y="49"/>
                  </a:cubicBezTo>
                  <a:cubicBezTo>
                    <a:pt x="127" y="49"/>
                    <a:pt x="127" y="49"/>
                    <a:pt x="127" y="49"/>
                  </a:cubicBezTo>
                  <a:cubicBezTo>
                    <a:pt x="127" y="49"/>
                    <a:pt x="127" y="49"/>
                    <a:pt x="127" y="49"/>
                  </a:cubicBezTo>
                  <a:cubicBezTo>
                    <a:pt x="127" y="49"/>
                    <a:pt x="127" y="49"/>
                    <a:pt x="127" y="48"/>
                  </a:cubicBezTo>
                  <a:cubicBezTo>
                    <a:pt x="127" y="48"/>
                    <a:pt x="127" y="48"/>
                    <a:pt x="127" y="48"/>
                  </a:cubicBezTo>
                  <a:cubicBezTo>
                    <a:pt x="127" y="48"/>
                    <a:pt x="127" y="47"/>
                    <a:pt x="127" y="47"/>
                  </a:cubicBezTo>
                  <a:cubicBezTo>
                    <a:pt x="127" y="47"/>
                    <a:pt x="127" y="47"/>
                    <a:pt x="127" y="47"/>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sp>
          <p:nvSpPr>
            <p:cNvPr id="41" name="Freeform 19"/>
            <p:cNvSpPr>
              <a:spLocks/>
            </p:cNvSpPr>
            <p:nvPr/>
          </p:nvSpPr>
          <p:spPr bwMode="auto">
            <a:xfrm>
              <a:off x="3303588" y="3433763"/>
              <a:ext cx="319087" cy="33337"/>
            </a:xfrm>
            <a:custGeom>
              <a:avLst/>
              <a:gdLst>
                <a:gd name="T0" fmla="*/ 2 w 85"/>
                <a:gd name="T1" fmla="*/ 0 h 9"/>
                <a:gd name="T2" fmla="*/ 1 w 85"/>
                <a:gd name="T3" fmla="*/ 0 h 9"/>
                <a:gd name="T4" fmla="*/ 1 w 85"/>
                <a:gd name="T5" fmla="*/ 0 h 9"/>
                <a:gd name="T6" fmla="*/ 1 w 85"/>
                <a:gd name="T7" fmla="*/ 0 h 9"/>
                <a:gd name="T8" fmla="*/ 0 w 85"/>
                <a:gd name="T9" fmla="*/ 0 h 9"/>
                <a:gd name="T10" fmla="*/ 0 w 85"/>
                <a:gd name="T11" fmla="*/ 0 h 9"/>
                <a:gd name="T12" fmla="*/ 0 w 85"/>
                <a:gd name="T13" fmla="*/ 1 h 9"/>
                <a:gd name="T14" fmla="*/ 0 w 85"/>
                <a:gd name="T15" fmla="*/ 1 h 9"/>
                <a:gd name="T16" fmla="*/ 0 w 85"/>
                <a:gd name="T17" fmla="*/ 3 h 9"/>
                <a:gd name="T18" fmla="*/ 0 w 85"/>
                <a:gd name="T19" fmla="*/ 5 h 9"/>
                <a:gd name="T20" fmla="*/ 6 w 85"/>
                <a:gd name="T21" fmla="*/ 8 h 9"/>
                <a:gd name="T22" fmla="*/ 11 w 85"/>
                <a:gd name="T23" fmla="*/ 8 h 9"/>
                <a:gd name="T24" fmla="*/ 23 w 85"/>
                <a:gd name="T25" fmla="*/ 8 h 9"/>
                <a:gd name="T26" fmla="*/ 26 w 85"/>
                <a:gd name="T27" fmla="*/ 8 h 9"/>
                <a:gd name="T28" fmla="*/ 38 w 85"/>
                <a:gd name="T29" fmla="*/ 8 h 9"/>
                <a:gd name="T30" fmla="*/ 63 w 85"/>
                <a:gd name="T31" fmla="*/ 8 h 9"/>
                <a:gd name="T32" fmla="*/ 71 w 85"/>
                <a:gd name="T33" fmla="*/ 8 h 9"/>
                <a:gd name="T34" fmla="*/ 82 w 85"/>
                <a:gd name="T35" fmla="*/ 8 h 9"/>
                <a:gd name="T36" fmla="*/ 83 w 85"/>
                <a:gd name="T37" fmla="*/ 8 h 9"/>
                <a:gd name="T38" fmla="*/ 84 w 85"/>
                <a:gd name="T39" fmla="*/ 8 h 9"/>
                <a:gd name="T40" fmla="*/ 84 w 85"/>
                <a:gd name="T41" fmla="*/ 7 h 9"/>
                <a:gd name="T42" fmla="*/ 84 w 85"/>
                <a:gd name="T43" fmla="*/ 7 h 9"/>
                <a:gd name="T44" fmla="*/ 84 w 85"/>
                <a:gd name="T45" fmla="*/ 7 h 9"/>
                <a:gd name="T46" fmla="*/ 85 w 85"/>
                <a:gd name="T47" fmla="*/ 6 h 9"/>
                <a:gd name="T48" fmla="*/ 85 w 85"/>
                <a:gd name="T49" fmla="*/ 6 h 9"/>
                <a:gd name="T50" fmla="*/ 85 w 85"/>
                <a:gd name="T51" fmla="*/ 4 h 9"/>
                <a:gd name="T52" fmla="*/ 84 w 85"/>
                <a:gd name="T53" fmla="*/ 1 h 9"/>
                <a:gd name="T54" fmla="*/ 84 w 85"/>
                <a:gd name="T55" fmla="*/ 1 h 9"/>
                <a:gd name="T56" fmla="*/ 84 w 85"/>
                <a:gd name="T57" fmla="*/ 1 h 9"/>
                <a:gd name="T58" fmla="*/ 84 w 85"/>
                <a:gd name="T59" fmla="*/ 0 h 9"/>
                <a:gd name="T60" fmla="*/ 83 w 85"/>
                <a:gd name="T61" fmla="*/ 0 h 9"/>
                <a:gd name="T62" fmla="*/ 81 w 85"/>
                <a:gd name="T63" fmla="*/ 0 h 9"/>
                <a:gd name="T64" fmla="*/ 76 w 85"/>
                <a:gd name="T65" fmla="*/ 0 h 9"/>
                <a:gd name="T66" fmla="*/ 68 w 85"/>
                <a:gd name="T67" fmla="*/ 0 h 9"/>
                <a:gd name="T68" fmla="*/ 62 w 85"/>
                <a:gd name="T69" fmla="*/ 0 h 9"/>
                <a:gd name="T70" fmla="*/ 21 w 85"/>
                <a:gd name="T71" fmla="*/ 0 h 9"/>
                <a:gd name="T72" fmla="*/ 17 w 85"/>
                <a:gd name="T73" fmla="*/ 0 h 9"/>
                <a:gd name="T74" fmla="*/ 12 w 85"/>
                <a:gd name="T75" fmla="*/ 0 h 9"/>
                <a:gd name="T76" fmla="*/ 9 w 85"/>
                <a:gd name="T77" fmla="*/ 0 h 9"/>
                <a:gd name="T78" fmla="*/ 5 w 85"/>
                <a:gd name="T79" fmla="*/ 0 h 9"/>
                <a:gd name="T80" fmla="*/ 3 w 85"/>
                <a:gd name="T81" fmla="*/ 0 h 9"/>
                <a:gd name="T82" fmla="*/ 2 w 85"/>
                <a:gd name="T8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5" h="9">
                  <a:moveTo>
                    <a:pt x="2" y="0"/>
                  </a:move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2"/>
                    <a:pt x="0" y="2"/>
                    <a:pt x="0" y="3"/>
                  </a:cubicBezTo>
                  <a:cubicBezTo>
                    <a:pt x="0" y="3"/>
                    <a:pt x="0" y="3"/>
                    <a:pt x="0" y="3"/>
                  </a:cubicBezTo>
                  <a:cubicBezTo>
                    <a:pt x="0" y="3"/>
                    <a:pt x="0" y="3"/>
                    <a:pt x="0" y="3"/>
                  </a:cubicBezTo>
                  <a:cubicBezTo>
                    <a:pt x="0" y="4"/>
                    <a:pt x="0" y="4"/>
                    <a:pt x="0" y="5"/>
                  </a:cubicBezTo>
                  <a:cubicBezTo>
                    <a:pt x="0" y="6"/>
                    <a:pt x="0" y="7"/>
                    <a:pt x="0" y="7"/>
                  </a:cubicBezTo>
                  <a:cubicBezTo>
                    <a:pt x="1" y="9"/>
                    <a:pt x="4" y="8"/>
                    <a:pt x="6" y="8"/>
                  </a:cubicBezTo>
                  <a:cubicBezTo>
                    <a:pt x="8" y="8"/>
                    <a:pt x="10" y="8"/>
                    <a:pt x="11" y="8"/>
                  </a:cubicBezTo>
                  <a:cubicBezTo>
                    <a:pt x="11" y="8"/>
                    <a:pt x="11" y="8"/>
                    <a:pt x="11" y="8"/>
                  </a:cubicBezTo>
                  <a:cubicBezTo>
                    <a:pt x="13" y="8"/>
                    <a:pt x="14" y="8"/>
                    <a:pt x="15" y="8"/>
                  </a:cubicBezTo>
                  <a:cubicBezTo>
                    <a:pt x="18" y="8"/>
                    <a:pt x="20" y="8"/>
                    <a:pt x="23" y="8"/>
                  </a:cubicBezTo>
                  <a:cubicBezTo>
                    <a:pt x="24" y="8"/>
                    <a:pt x="25" y="8"/>
                    <a:pt x="26" y="8"/>
                  </a:cubicBezTo>
                  <a:cubicBezTo>
                    <a:pt x="26" y="8"/>
                    <a:pt x="26" y="8"/>
                    <a:pt x="26" y="8"/>
                  </a:cubicBezTo>
                  <a:cubicBezTo>
                    <a:pt x="28" y="8"/>
                    <a:pt x="29" y="8"/>
                    <a:pt x="30" y="8"/>
                  </a:cubicBezTo>
                  <a:cubicBezTo>
                    <a:pt x="33" y="8"/>
                    <a:pt x="36" y="8"/>
                    <a:pt x="38" y="8"/>
                  </a:cubicBezTo>
                  <a:cubicBezTo>
                    <a:pt x="45" y="8"/>
                    <a:pt x="51" y="8"/>
                    <a:pt x="57" y="8"/>
                  </a:cubicBezTo>
                  <a:cubicBezTo>
                    <a:pt x="59" y="8"/>
                    <a:pt x="61" y="8"/>
                    <a:pt x="63" y="8"/>
                  </a:cubicBezTo>
                  <a:cubicBezTo>
                    <a:pt x="64" y="8"/>
                    <a:pt x="65" y="8"/>
                    <a:pt x="66" y="8"/>
                  </a:cubicBezTo>
                  <a:cubicBezTo>
                    <a:pt x="68" y="8"/>
                    <a:pt x="69" y="8"/>
                    <a:pt x="71" y="8"/>
                  </a:cubicBezTo>
                  <a:cubicBezTo>
                    <a:pt x="73" y="8"/>
                    <a:pt x="76" y="8"/>
                    <a:pt x="79" y="8"/>
                  </a:cubicBezTo>
                  <a:cubicBezTo>
                    <a:pt x="80" y="8"/>
                    <a:pt x="81" y="8"/>
                    <a:pt x="82" y="8"/>
                  </a:cubicBezTo>
                  <a:cubicBezTo>
                    <a:pt x="82" y="8"/>
                    <a:pt x="83" y="8"/>
                    <a:pt x="83" y="8"/>
                  </a:cubicBezTo>
                  <a:cubicBezTo>
                    <a:pt x="83" y="8"/>
                    <a:pt x="83" y="8"/>
                    <a:pt x="83" y="8"/>
                  </a:cubicBezTo>
                  <a:cubicBezTo>
                    <a:pt x="84" y="8"/>
                    <a:pt x="84" y="8"/>
                    <a:pt x="84" y="8"/>
                  </a:cubicBezTo>
                  <a:cubicBezTo>
                    <a:pt x="84" y="8"/>
                    <a:pt x="84" y="8"/>
                    <a:pt x="84" y="8"/>
                  </a:cubicBezTo>
                  <a:cubicBezTo>
                    <a:pt x="84" y="8"/>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4" y="7"/>
                    <a:pt x="84" y="7"/>
                  </a:cubicBezTo>
                  <a:cubicBezTo>
                    <a:pt x="84" y="7"/>
                    <a:pt x="85" y="7"/>
                    <a:pt x="85" y="7"/>
                  </a:cubicBezTo>
                  <a:cubicBezTo>
                    <a:pt x="85" y="7"/>
                    <a:pt x="85" y="6"/>
                    <a:pt x="85" y="6"/>
                  </a:cubicBezTo>
                  <a:cubicBezTo>
                    <a:pt x="85" y="6"/>
                    <a:pt x="85" y="6"/>
                    <a:pt x="85" y="6"/>
                  </a:cubicBezTo>
                  <a:cubicBezTo>
                    <a:pt x="85" y="6"/>
                    <a:pt x="85" y="6"/>
                    <a:pt x="85" y="6"/>
                  </a:cubicBezTo>
                  <a:cubicBezTo>
                    <a:pt x="85" y="6"/>
                    <a:pt x="85" y="6"/>
                    <a:pt x="85" y="6"/>
                  </a:cubicBezTo>
                  <a:cubicBezTo>
                    <a:pt x="85" y="5"/>
                    <a:pt x="85" y="4"/>
                    <a:pt x="85" y="4"/>
                  </a:cubicBezTo>
                  <a:cubicBezTo>
                    <a:pt x="85" y="3"/>
                    <a:pt x="85" y="2"/>
                    <a:pt x="85" y="1"/>
                  </a:cubicBezTo>
                  <a:cubicBezTo>
                    <a:pt x="85" y="1"/>
                    <a:pt x="84" y="1"/>
                    <a:pt x="84" y="1"/>
                  </a:cubicBezTo>
                  <a:cubicBezTo>
                    <a:pt x="84" y="1"/>
                    <a:pt x="84" y="1"/>
                    <a:pt x="84" y="1"/>
                  </a:cubicBezTo>
                  <a:cubicBezTo>
                    <a:pt x="84" y="1"/>
                    <a:pt x="84" y="1"/>
                    <a:pt x="84" y="1"/>
                  </a:cubicBezTo>
                  <a:cubicBezTo>
                    <a:pt x="84" y="1"/>
                    <a:pt x="84" y="1"/>
                    <a:pt x="84" y="1"/>
                  </a:cubicBezTo>
                  <a:cubicBezTo>
                    <a:pt x="84" y="1"/>
                    <a:pt x="84" y="1"/>
                    <a:pt x="84" y="1"/>
                  </a:cubicBezTo>
                  <a:cubicBezTo>
                    <a:pt x="84" y="0"/>
                    <a:pt x="84" y="0"/>
                    <a:pt x="84" y="0"/>
                  </a:cubicBezTo>
                  <a:cubicBezTo>
                    <a:pt x="84" y="0"/>
                    <a:pt x="84" y="0"/>
                    <a:pt x="84" y="0"/>
                  </a:cubicBezTo>
                  <a:cubicBezTo>
                    <a:pt x="84" y="0"/>
                    <a:pt x="84" y="0"/>
                    <a:pt x="84" y="0"/>
                  </a:cubicBezTo>
                  <a:cubicBezTo>
                    <a:pt x="84" y="0"/>
                    <a:pt x="84" y="0"/>
                    <a:pt x="83" y="0"/>
                  </a:cubicBezTo>
                  <a:cubicBezTo>
                    <a:pt x="83" y="0"/>
                    <a:pt x="83" y="0"/>
                    <a:pt x="83" y="0"/>
                  </a:cubicBezTo>
                  <a:cubicBezTo>
                    <a:pt x="83" y="0"/>
                    <a:pt x="82" y="0"/>
                    <a:pt x="81" y="0"/>
                  </a:cubicBezTo>
                  <a:cubicBezTo>
                    <a:pt x="79" y="0"/>
                    <a:pt x="78" y="0"/>
                    <a:pt x="76" y="0"/>
                  </a:cubicBezTo>
                  <a:cubicBezTo>
                    <a:pt x="76" y="0"/>
                    <a:pt x="76" y="0"/>
                    <a:pt x="76" y="0"/>
                  </a:cubicBezTo>
                  <a:cubicBezTo>
                    <a:pt x="76" y="0"/>
                    <a:pt x="76" y="0"/>
                    <a:pt x="76" y="0"/>
                  </a:cubicBezTo>
                  <a:cubicBezTo>
                    <a:pt x="73" y="0"/>
                    <a:pt x="71" y="0"/>
                    <a:pt x="68" y="0"/>
                  </a:cubicBezTo>
                  <a:cubicBezTo>
                    <a:pt x="68" y="0"/>
                    <a:pt x="66" y="0"/>
                    <a:pt x="66" y="0"/>
                  </a:cubicBezTo>
                  <a:cubicBezTo>
                    <a:pt x="64" y="0"/>
                    <a:pt x="63" y="0"/>
                    <a:pt x="62" y="0"/>
                  </a:cubicBezTo>
                  <a:cubicBezTo>
                    <a:pt x="57" y="0"/>
                    <a:pt x="53" y="0"/>
                    <a:pt x="48" y="0"/>
                  </a:cubicBezTo>
                  <a:cubicBezTo>
                    <a:pt x="39" y="0"/>
                    <a:pt x="30" y="0"/>
                    <a:pt x="21" y="0"/>
                  </a:cubicBezTo>
                  <a:cubicBezTo>
                    <a:pt x="21" y="0"/>
                    <a:pt x="20" y="0"/>
                    <a:pt x="20" y="0"/>
                  </a:cubicBezTo>
                  <a:cubicBezTo>
                    <a:pt x="19" y="0"/>
                    <a:pt x="18" y="0"/>
                    <a:pt x="17" y="0"/>
                  </a:cubicBezTo>
                  <a:cubicBezTo>
                    <a:pt x="17" y="0"/>
                    <a:pt x="16" y="0"/>
                    <a:pt x="16" y="0"/>
                  </a:cubicBezTo>
                  <a:cubicBezTo>
                    <a:pt x="15" y="0"/>
                    <a:pt x="13" y="0"/>
                    <a:pt x="12" y="0"/>
                  </a:cubicBezTo>
                  <a:cubicBezTo>
                    <a:pt x="12" y="0"/>
                    <a:pt x="12" y="0"/>
                    <a:pt x="11" y="0"/>
                  </a:cubicBezTo>
                  <a:cubicBezTo>
                    <a:pt x="11" y="0"/>
                    <a:pt x="9" y="0"/>
                    <a:pt x="9" y="0"/>
                  </a:cubicBezTo>
                  <a:cubicBezTo>
                    <a:pt x="8" y="0"/>
                    <a:pt x="8" y="0"/>
                    <a:pt x="8" y="0"/>
                  </a:cubicBezTo>
                  <a:cubicBezTo>
                    <a:pt x="7" y="0"/>
                    <a:pt x="6" y="0"/>
                    <a:pt x="5" y="0"/>
                  </a:cubicBezTo>
                  <a:cubicBezTo>
                    <a:pt x="5" y="0"/>
                    <a:pt x="4" y="0"/>
                    <a:pt x="3" y="0"/>
                  </a:cubicBezTo>
                  <a:cubicBezTo>
                    <a:pt x="3" y="0"/>
                    <a:pt x="3" y="0"/>
                    <a:pt x="3" y="0"/>
                  </a:cubicBezTo>
                  <a:cubicBezTo>
                    <a:pt x="3" y="0"/>
                    <a:pt x="3" y="0"/>
                    <a:pt x="3" y="0"/>
                  </a:cubicBezTo>
                  <a:cubicBezTo>
                    <a:pt x="2" y="0"/>
                    <a:pt x="2"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sz="3200">
                <a:solidFill>
                  <a:prstClr val="black"/>
                </a:solidFill>
              </a:endParaRPr>
            </a:p>
          </p:txBody>
        </p:sp>
      </p:grpSp>
      <p:sp>
        <p:nvSpPr>
          <p:cNvPr id="42" name="正方形/長方形 41"/>
          <p:cNvSpPr/>
          <p:nvPr userDrawn="1"/>
        </p:nvSpPr>
        <p:spPr>
          <a:xfrm>
            <a:off x="7857419" y="296439"/>
            <a:ext cx="1146468" cy="276999"/>
          </a:xfrm>
          <a:prstGeom prst="rect">
            <a:avLst/>
          </a:prstGeom>
        </p:spPr>
        <p:txBody>
          <a:bodyPr wrap="none">
            <a:spAutoFit/>
          </a:bodyPr>
          <a:lstStyle/>
          <a:p>
            <a:pPr algn="ctr"/>
            <a:r>
              <a:rPr lang="ja-JP" altLang="en-US" sz="1200" b="1" spc="300" dirty="0">
                <a:solidFill>
                  <a:prstClr val="black"/>
                </a:solidFill>
                <a:latin typeface="Meiryo UI" panose="020B0604030504040204" pitchFamily="50" charset="-128"/>
                <a:cs typeface="Meiryo UI" panose="020B0604030504040204" pitchFamily="50" charset="-128"/>
              </a:rPr>
              <a:t>食料産業局</a:t>
            </a:r>
          </a:p>
        </p:txBody>
      </p:sp>
      <p:cxnSp>
        <p:nvCxnSpPr>
          <p:cNvPr id="43" name="直線コネクタ 42"/>
          <p:cNvCxnSpPr/>
          <p:nvPr userDrawn="1"/>
        </p:nvCxnSpPr>
        <p:spPr>
          <a:xfrm>
            <a:off x="198000" y="654050"/>
            <a:ext cx="8748000" cy="0"/>
          </a:xfrm>
          <a:prstGeom prst="line">
            <a:avLst/>
          </a:prstGeom>
          <a:ln w="34925" cap="rnd">
            <a:solidFill>
              <a:srgbClr val="ED963F"/>
            </a:solidFill>
            <a:prstDash val="sysDot"/>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205925" y="94426"/>
            <a:ext cx="8190820" cy="571500"/>
          </a:xfrm>
        </p:spPr>
        <p:txBody>
          <a:bodyPr>
            <a:normAutofit/>
          </a:bodyPr>
          <a:lstStyle>
            <a:lvl1pPr algn="l">
              <a:defRPr sz="2000" b="1"/>
            </a:lvl1p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a:xfrm>
            <a:off x="7034152" y="6516627"/>
            <a:ext cx="2133600" cy="365125"/>
          </a:xfrm>
        </p:spPr>
        <p:txBody>
          <a:bodyPr anchor="b"/>
          <a:lstStyle>
            <a:lvl1pPr>
              <a:defRPr sz="900">
                <a:solidFill>
                  <a:schemeClr val="bg1"/>
                </a:solidFill>
              </a:defRPr>
            </a:lvl1pPr>
          </a:lstStyle>
          <a:p>
            <a:fld id="{A98DD2BA-7463-4871-B0F9-551092CDA83E}" type="slidenum">
              <a:rPr lang="ja-JP" altLang="en-US" smtClean="0">
                <a:solidFill>
                  <a:prstClr val="white"/>
                </a:solidFill>
              </a:rPr>
              <a:pPr/>
              <a:t>‹#›</a:t>
            </a:fld>
            <a:endParaRPr lang="ja-JP" altLang="en-US">
              <a:solidFill>
                <a:prstClr val="white"/>
              </a:solidFill>
            </a:endParaRPr>
          </a:p>
        </p:txBody>
      </p:sp>
    </p:spTree>
    <p:extLst>
      <p:ext uri="{BB962C8B-B14F-4D97-AF65-F5344CB8AC3E}">
        <p14:creationId xmlns:p14="http://schemas.microsoft.com/office/powerpoint/2010/main" val="178854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DD2BA-7463-4871-B0F9-551092CDA83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82673952"/>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840" r:id="rId6"/>
    <p:sldLayoutId id="2147483841" r:id="rId7"/>
    <p:sldLayoutId id="2147483748" r:id="rId8"/>
    <p:sldLayoutId id="2147483749" r:id="rId9"/>
    <p:sldLayoutId id="2147483750" r:id="rId10"/>
    <p:sldLayoutId id="2147483842" r:id="rId11"/>
    <p:sldLayoutId id="2147483751" r:id="rId12"/>
    <p:sldLayoutId id="2147483752" r:id="rId13"/>
    <p:sldLayoutId id="2147483919" r:id="rId14"/>
    <p:sldLayoutId id="2147483920" r:id="rId15"/>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2CB9F5-AC09-46B0-BAD9-7C9F10EF96C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B7AA9F-2428-40F7-A05C-19F9B3C0564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FF70AE-0E14-493A-A4CC-A19F5BBA91D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7820EEFE-0A59-4641-A0F2-9C08BB248AE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80752BD-B22F-4D3D-A231-FA0A4AE09F8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1013357341"/>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2CB9F5-AC09-46B0-BAD9-7C9F10EF96C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BB7AA9F-2428-40F7-A05C-19F9B3C0564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FF70AE-0E14-493A-A4CC-A19F5BBA91D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6207E-0025-45A5-8AF4-E0EC16D95598}" type="datetimeFigureOut">
              <a:rPr kumimoji="1" lang="ja-JP" altLang="en-US" smtClean="0"/>
              <a:t>2023/6/15</a:t>
            </a:fld>
            <a:endParaRPr kumimoji="1" lang="ja-JP" altLang="en-US"/>
          </a:p>
        </p:txBody>
      </p:sp>
      <p:sp>
        <p:nvSpPr>
          <p:cNvPr id="5" name="フッター プレースホルダー 4">
            <a:extLst>
              <a:ext uri="{FF2B5EF4-FFF2-40B4-BE49-F238E27FC236}">
                <a16:creationId xmlns:a16="http://schemas.microsoft.com/office/drawing/2014/main" id="{7820EEFE-0A59-4641-A0F2-9C08BB248AE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80752BD-B22F-4D3D-A231-FA0A4AE09F8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15F4B-243E-4C9E-AF9D-FBCDCF159470}" type="slidenum">
              <a:rPr kumimoji="1" lang="ja-JP" altLang="en-US" smtClean="0"/>
              <a:t>‹#›</a:t>
            </a:fld>
            <a:endParaRPr kumimoji="1" lang="ja-JP" altLang="en-US"/>
          </a:p>
        </p:txBody>
      </p:sp>
    </p:spTree>
    <p:extLst>
      <p:ext uri="{BB962C8B-B14F-4D97-AF65-F5344CB8AC3E}">
        <p14:creationId xmlns:p14="http://schemas.microsoft.com/office/powerpoint/2010/main" val="1875496091"/>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B5A8D2B-2733-4842-AA2D-E75C30B79676}"/>
              </a:ext>
            </a:extLst>
          </p:cNvPr>
          <p:cNvSpPr txBox="1"/>
          <p:nvPr/>
        </p:nvSpPr>
        <p:spPr>
          <a:xfrm>
            <a:off x="611560" y="2420888"/>
            <a:ext cx="7992888" cy="2554545"/>
          </a:xfrm>
          <a:prstGeom prst="rect">
            <a:avLst/>
          </a:prstGeom>
          <a:noFill/>
        </p:spPr>
        <p:txBody>
          <a:bodyPr wrap="square" rtlCol="0">
            <a:spAutoFit/>
          </a:bodyPr>
          <a:lstStyle/>
          <a:p>
            <a:pPr algn="ctr" defTabSz="844083"/>
            <a:r>
              <a:rPr lang="ja-JP" altLang="en-US" sz="3200" dirty="0"/>
              <a:t>令和５年度食品ロス削減総合対策事業のうち</a:t>
            </a:r>
            <a:endParaRPr lang="en-US" altLang="ja-JP" sz="3200" dirty="0"/>
          </a:p>
          <a:p>
            <a:pPr algn="ctr" defTabSz="844083"/>
            <a:r>
              <a:rPr lang="ja-JP" altLang="en-US" sz="3200" dirty="0"/>
              <a:t>フードバンク活動支援事業</a:t>
            </a:r>
            <a:endParaRPr lang="en-US" altLang="ja-JP" sz="3200" dirty="0"/>
          </a:p>
          <a:p>
            <a:pPr algn="ctr" defTabSz="844083"/>
            <a:r>
              <a:rPr lang="ja-JP" altLang="en-US" sz="3200" dirty="0"/>
              <a:t>（令和５年度当初予算）</a:t>
            </a:r>
            <a:endParaRPr lang="en-US" altLang="ja-JP" sz="3200" dirty="0"/>
          </a:p>
          <a:p>
            <a:pPr algn="ctr" defTabSz="844083"/>
            <a:endParaRPr lang="en-US" altLang="ja-JP" sz="3200" dirty="0"/>
          </a:p>
          <a:p>
            <a:pPr algn="ctr" defTabSz="844083"/>
            <a:r>
              <a:rPr lang="ja-JP" altLang="en-US" sz="3200" dirty="0"/>
              <a:t>事業概要</a:t>
            </a:r>
            <a:endParaRPr lang="en-US" altLang="ja-JP" sz="3200" dirty="0"/>
          </a:p>
        </p:txBody>
      </p:sp>
    </p:spTree>
    <p:extLst>
      <p:ext uri="{BB962C8B-B14F-4D97-AF65-F5344CB8AC3E}">
        <p14:creationId xmlns:p14="http://schemas.microsoft.com/office/powerpoint/2010/main" val="564593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B17C43-CADF-4686-A8FC-F54E3942DAFC}"/>
              </a:ext>
            </a:extLst>
          </p:cNvPr>
          <p:cNvSpPr txBox="1"/>
          <p:nvPr/>
        </p:nvSpPr>
        <p:spPr>
          <a:xfrm>
            <a:off x="3033868" y="692696"/>
            <a:ext cx="6014788" cy="291170"/>
          </a:xfrm>
          <a:prstGeom prst="rect">
            <a:avLst/>
          </a:prstGeom>
          <a:noFill/>
        </p:spPr>
        <p:txBody>
          <a:bodyPr wrap="square" rtlCol="0">
            <a:spAutoFit/>
          </a:bodyPr>
          <a:lstStyle/>
          <a:p>
            <a:pPr algn="r" defTabSz="826476">
              <a:defRPr/>
            </a:pPr>
            <a:r>
              <a:rPr lang="en-US" altLang="ja-JP" sz="1292" b="1" dirty="0">
                <a:solidFill>
                  <a:prstClr val="black"/>
                </a:solidFill>
                <a:latin typeface="Meiryo UI"/>
                <a:ea typeface="Meiryo UI"/>
              </a:rPr>
              <a:t>【</a:t>
            </a:r>
            <a:r>
              <a:rPr lang="ja-JP" altLang="en-US" sz="1292" b="1" dirty="0">
                <a:solidFill>
                  <a:prstClr val="black"/>
                </a:solidFill>
                <a:latin typeface="Meiryo UI"/>
                <a:ea typeface="Meiryo UI"/>
              </a:rPr>
              <a:t>令和５年度予算概算決定額　</a:t>
            </a:r>
            <a:r>
              <a:rPr lang="en-US" altLang="ja-JP" sz="1292" b="1" dirty="0">
                <a:solidFill>
                  <a:prstClr val="black"/>
                </a:solidFill>
                <a:latin typeface="Meiryo UI"/>
                <a:ea typeface="Meiryo UI"/>
              </a:rPr>
              <a:t>92</a:t>
            </a:r>
            <a:r>
              <a:rPr lang="ja-JP" altLang="en-US" sz="1292" b="1" dirty="0">
                <a:solidFill>
                  <a:prstClr val="black"/>
                </a:solidFill>
                <a:latin typeface="Meiryo UI"/>
                <a:ea typeface="Meiryo UI"/>
              </a:rPr>
              <a:t>（</a:t>
            </a:r>
            <a:r>
              <a:rPr lang="en-US" altLang="ja-JP" sz="1292" b="1" dirty="0">
                <a:solidFill>
                  <a:prstClr val="black"/>
                </a:solidFill>
                <a:latin typeface="Meiryo UI"/>
                <a:ea typeface="Meiryo UI"/>
              </a:rPr>
              <a:t>90</a:t>
            </a:r>
            <a:r>
              <a:rPr lang="ja-JP" altLang="en-US" sz="1292" b="1" dirty="0">
                <a:solidFill>
                  <a:prstClr val="black"/>
                </a:solidFill>
                <a:latin typeface="Meiryo UI"/>
                <a:ea typeface="Meiryo UI"/>
              </a:rPr>
              <a:t>）百万円</a:t>
            </a:r>
            <a:r>
              <a:rPr lang="en-US" altLang="ja-JP" sz="1292" b="1" dirty="0">
                <a:solidFill>
                  <a:prstClr val="black"/>
                </a:solidFill>
                <a:latin typeface="Meiryo UI"/>
                <a:ea typeface="Meiryo UI"/>
              </a:rPr>
              <a:t>】</a:t>
            </a:r>
            <a:endParaRPr lang="ja-JP" altLang="en-US" sz="1292" b="1" dirty="0">
              <a:solidFill>
                <a:prstClr val="black"/>
              </a:solidFill>
              <a:latin typeface="Meiryo UI"/>
              <a:ea typeface="Meiryo UI"/>
            </a:endParaRPr>
          </a:p>
        </p:txBody>
      </p:sp>
      <p:sp>
        <p:nvSpPr>
          <p:cNvPr id="6" name="四角形: 角を丸くする 5">
            <a:extLst>
              <a:ext uri="{FF2B5EF4-FFF2-40B4-BE49-F238E27FC236}">
                <a16:creationId xmlns:a16="http://schemas.microsoft.com/office/drawing/2014/main" id="{5F7F0F73-F927-4A87-A0D8-171C4341236B}"/>
              </a:ext>
            </a:extLst>
          </p:cNvPr>
          <p:cNvSpPr/>
          <p:nvPr/>
        </p:nvSpPr>
        <p:spPr>
          <a:xfrm>
            <a:off x="114327" y="920903"/>
            <a:ext cx="8915348" cy="1242051"/>
          </a:xfrm>
          <a:prstGeom prst="roundRect">
            <a:avLst/>
          </a:prstGeom>
          <a:ln w="28575">
            <a:solidFill>
              <a:srgbClr val="76923C"/>
            </a:solidFill>
          </a:ln>
        </p:spPr>
        <p:style>
          <a:lnRef idx="2">
            <a:schemeClr val="accent6"/>
          </a:lnRef>
          <a:fillRef idx="1">
            <a:schemeClr val="lt1"/>
          </a:fillRef>
          <a:effectRef idx="0">
            <a:schemeClr val="accent6"/>
          </a:effectRef>
          <a:fontRef idx="minor">
            <a:schemeClr val="dk1"/>
          </a:fontRef>
        </p:style>
        <p:txBody>
          <a:bodyPr lIns="30147" rIns="30147" rtlCol="0" anchor="ctr"/>
          <a:lstStyle/>
          <a:p>
            <a:pPr defTabSz="826476">
              <a:defRPr/>
            </a:pPr>
            <a:r>
              <a:rPr lang="ja-JP" altLang="en-US" sz="1108" b="1" dirty="0">
                <a:solidFill>
                  <a:prstClr val="black"/>
                </a:solidFill>
                <a:latin typeface="Meiryo UI"/>
                <a:ea typeface="Meiryo UI"/>
              </a:rPr>
              <a:t>＜対策のポイント＞</a:t>
            </a:r>
            <a:endParaRPr lang="en-US" altLang="ja-JP" sz="1108" b="1" dirty="0">
              <a:solidFill>
                <a:prstClr val="black"/>
              </a:solidFill>
              <a:latin typeface="Meiryo UI"/>
              <a:ea typeface="Meiryo UI"/>
            </a:endParaRPr>
          </a:p>
          <a:p>
            <a:pPr marL="83222" indent="-83222" defTabSz="826476">
              <a:defRPr/>
            </a:pPr>
            <a:r>
              <a:rPr lang="ja-JP" altLang="en-US" sz="1108" b="1" dirty="0">
                <a:solidFill>
                  <a:prstClr val="black"/>
                </a:solidFill>
                <a:latin typeface="Meiryo UI"/>
                <a:ea typeface="メイリオ" panose="020B0604030504040204" pitchFamily="50" charset="-128"/>
                <a:cs typeface="Meiryo UI" panose="020B0604030504040204" pitchFamily="50" charset="-128"/>
              </a:rPr>
              <a:t>　</a:t>
            </a:r>
            <a:r>
              <a:rPr lang="ja-JP" altLang="en-US" sz="1108" b="1" dirty="0">
                <a:solidFill>
                  <a:prstClr val="black"/>
                </a:solidFill>
                <a:latin typeface="Meiryo UI"/>
                <a:ea typeface="Meiryo UI"/>
                <a:cs typeface="Meiryo UI" panose="020B0604030504040204" pitchFamily="50" charset="-128"/>
              </a:rPr>
              <a:t>食品ロス削減</a:t>
            </a:r>
            <a:r>
              <a:rPr lang="ja-JP" altLang="en-US" sz="1108" dirty="0">
                <a:solidFill>
                  <a:prstClr val="black"/>
                </a:solidFill>
                <a:latin typeface="Meiryo UI"/>
                <a:ea typeface="Meiryo UI"/>
                <a:cs typeface="Meiryo UI" panose="020B0604030504040204" pitchFamily="50" charset="-128"/>
              </a:rPr>
              <a:t>のみならず、</a:t>
            </a:r>
            <a:r>
              <a:rPr lang="ja-JP" altLang="en-US" sz="1108" b="1" dirty="0">
                <a:solidFill>
                  <a:prstClr val="black"/>
                </a:solidFill>
                <a:latin typeface="Meiryo UI"/>
                <a:ea typeface="Meiryo UI"/>
                <a:cs typeface="Meiryo UI" panose="020B0604030504040204" pitchFamily="50" charset="-128"/>
              </a:rPr>
              <a:t>生活困窮者支援</a:t>
            </a:r>
            <a:r>
              <a:rPr lang="ja-JP" altLang="en-US" sz="1108" dirty="0">
                <a:solidFill>
                  <a:prstClr val="black"/>
                </a:solidFill>
                <a:latin typeface="Meiryo UI"/>
                <a:ea typeface="Meiryo UI"/>
                <a:cs typeface="Meiryo UI" panose="020B0604030504040204" pitchFamily="50" charset="-128"/>
              </a:rPr>
              <a:t>の観点からも、その役割の重要性が高まっているフードバンクに対して、</a:t>
            </a:r>
            <a:r>
              <a:rPr lang="ja-JP" altLang="en-US" sz="1108" b="1" dirty="0">
                <a:solidFill>
                  <a:prstClr val="black"/>
                </a:solidFill>
                <a:latin typeface="Meiryo UI"/>
                <a:ea typeface="Meiryo UI"/>
                <a:cs typeface="Meiryo UI" panose="020B0604030504040204" pitchFamily="50" charset="-128"/>
              </a:rPr>
              <a:t>スタートアップ団体や広域連携等の先進的な取組を行う団体を支援</a:t>
            </a:r>
            <a:r>
              <a:rPr lang="ja-JP" altLang="en-US" sz="1108" dirty="0">
                <a:solidFill>
                  <a:prstClr val="black"/>
                </a:solidFill>
                <a:latin typeface="Meiryo UI"/>
                <a:ea typeface="Meiryo UI"/>
                <a:cs typeface="Meiryo UI" panose="020B0604030504040204" pitchFamily="50" charset="-128"/>
              </a:rPr>
              <a:t>します。</a:t>
            </a:r>
            <a:endParaRPr lang="en-US" altLang="ja-JP" sz="1108" dirty="0">
              <a:solidFill>
                <a:prstClr val="black"/>
              </a:solidFill>
              <a:latin typeface="Meiryo UI"/>
              <a:ea typeface="Meiryo UI"/>
              <a:cs typeface="Meiryo UI" panose="020B0604030504040204" pitchFamily="50" charset="-128"/>
            </a:endParaRPr>
          </a:p>
          <a:p>
            <a:pPr defTabSz="826476">
              <a:defRPr/>
            </a:pPr>
            <a:endParaRPr lang="ja-JP" altLang="en-US" sz="1108" dirty="0">
              <a:solidFill>
                <a:prstClr val="black"/>
              </a:solidFill>
              <a:latin typeface="Meiryo UI"/>
              <a:ea typeface="メイリオ" panose="020B0604030504040204" pitchFamily="50" charset="-128"/>
              <a:cs typeface="Meiryo UI" panose="020B0604030504040204" pitchFamily="50" charset="-128"/>
            </a:endParaRPr>
          </a:p>
          <a:p>
            <a:pPr defTabSz="826476">
              <a:defRPr/>
            </a:pPr>
            <a:r>
              <a:rPr lang="ja-JP" altLang="en-US" sz="1108" b="1" dirty="0">
                <a:solidFill>
                  <a:prstClr val="black"/>
                </a:solidFill>
                <a:latin typeface="Meiryo UI"/>
                <a:ea typeface="Meiryo UI"/>
              </a:rPr>
              <a:t>＜事業目標＞</a:t>
            </a:r>
            <a:endParaRPr lang="en-US" altLang="ja-JP" sz="1108" b="1" dirty="0">
              <a:solidFill>
                <a:prstClr val="black"/>
              </a:solidFill>
              <a:latin typeface="Meiryo UI"/>
              <a:ea typeface="Meiryo UI"/>
            </a:endParaRPr>
          </a:p>
          <a:p>
            <a:pPr marL="139915" indent="-139915" defTabSz="826476">
              <a:defRPr/>
            </a:pPr>
            <a:r>
              <a:rPr lang="ja-JP" altLang="en-US" sz="1108" dirty="0">
                <a:solidFill>
                  <a:prstClr val="black"/>
                </a:solidFill>
                <a:latin typeface="Meiryo UI"/>
                <a:ea typeface="Meiryo UI"/>
              </a:rPr>
              <a:t>　 </a:t>
            </a:r>
            <a:r>
              <a:rPr lang="en-US" altLang="ja-JP" sz="1108" dirty="0">
                <a:solidFill>
                  <a:prstClr val="black"/>
                </a:solidFill>
                <a:latin typeface="Meiryo UI"/>
                <a:ea typeface="Meiryo UI"/>
              </a:rPr>
              <a:t>2000</a:t>
            </a:r>
            <a:r>
              <a:rPr lang="ja-JP" altLang="en-US" sz="1108" dirty="0">
                <a:solidFill>
                  <a:prstClr val="black"/>
                </a:solidFill>
                <a:latin typeface="Meiryo UI"/>
                <a:ea typeface="Meiryo UI"/>
              </a:rPr>
              <a:t>年度比で事業系食品ロス量を半減（</a:t>
            </a:r>
            <a:r>
              <a:rPr lang="en-US" altLang="ja-JP" sz="1108" dirty="0">
                <a:solidFill>
                  <a:prstClr val="black"/>
                </a:solidFill>
                <a:latin typeface="Meiryo UI"/>
                <a:ea typeface="Meiryo UI"/>
              </a:rPr>
              <a:t>273</a:t>
            </a:r>
            <a:r>
              <a:rPr lang="ja-JP" altLang="en-US" sz="1108" dirty="0">
                <a:solidFill>
                  <a:prstClr val="black"/>
                </a:solidFill>
                <a:latin typeface="Meiryo UI"/>
                <a:ea typeface="Meiryo UI"/>
              </a:rPr>
              <a:t>万</a:t>
            </a:r>
            <a:r>
              <a:rPr lang="en-US" altLang="ja-JP" sz="1108" dirty="0">
                <a:solidFill>
                  <a:prstClr val="black"/>
                </a:solidFill>
                <a:latin typeface="Meiryo UI"/>
                <a:ea typeface="Meiryo UI"/>
              </a:rPr>
              <a:t>t</a:t>
            </a:r>
            <a:r>
              <a:rPr lang="ja-JP" altLang="en-US" sz="1108" dirty="0">
                <a:solidFill>
                  <a:prstClr val="black"/>
                </a:solidFill>
                <a:latin typeface="Meiryo UI"/>
                <a:ea typeface="Meiryo UI"/>
              </a:rPr>
              <a:t>［</a:t>
            </a:r>
            <a:r>
              <a:rPr lang="en-US" altLang="ja-JP" sz="1108" dirty="0">
                <a:solidFill>
                  <a:prstClr val="black"/>
                </a:solidFill>
                <a:latin typeface="Meiryo UI"/>
                <a:ea typeface="Meiryo UI"/>
              </a:rPr>
              <a:t>2030</a:t>
            </a:r>
            <a:r>
              <a:rPr lang="ja-JP" altLang="en-US" sz="1108" dirty="0">
                <a:solidFill>
                  <a:prstClr val="black"/>
                </a:solidFill>
                <a:latin typeface="Meiryo UI"/>
                <a:ea typeface="Meiryo UI"/>
              </a:rPr>
              <a:t>年度まで］）</a:t>
            </a:r>
          </a:p>
        </p:txBody>
      </p:sp>
      <p:graphicFrame>
        <p:nvGraphicFramePr>
          <p:cNvPr id="7" name="表 7">
            <a:extLst>
              <a:ext uri="{FF2B5EF4-FFF2-40B4-BE49-F238E27FC236}">
                <a16:creationId xmlns:a16="http://schemas.microsoft.com/office/drawing/2014/main" id="{6DDD6272-F465-440F-9D5F-E4DBD77DCAC2}"/>
              </a:ext>
            </a:extLst>
          </p:cNvPr>
          <p:cNvGraphicFramePr>
            <a:graphicFrameLocks noGrp="1"/>
          </p:cNvGraphicFramePr>
          <p:nvPr/>
        </p:nvGraphicFramePr>
        <p:xfrm>
          <a:off x="87024" y="2200006"/>
          <a:ext cx="8942652" cy="4394228"/>
        </p:xfrm>
        <a:graphic>
          <a:graphicData uri="http://schemas.openxmlformats.org/drawingml/2006/table">
            <a:tbl>
              <a:tblPr firstRow="1" bandRow="1">
                <a:tableStyleId>{5C22544A-7EE6-4342-B048-85BDC9FD1C3A}</a:tableStyleId>
              </a:tblPr>
              <a:tblGrid>
                <a:gridCol w="4352936">
                  <a:extLst>
                    <a:ext uri="{9D8B030D-6E8A-4147-A177-3AD203B41FA5}">
                      <a16:colId xmlns:a16="http://schemas.microsoft.com/office/drawing/2014/main" val="1995409953"/>
                    </a:ext>
                  </a:extLst>
                </a:gridCol>
                <a:gridCol w="4589716">
                  <a:extLst>
                    <a:ext uri="{9D8B030D-6E8A-4147-A177-3AD203B41FA5}">
                      <a16:colId xmlns:a16="http://schemas.microsoft.com/office/drawing/2014/main" val="300980716"/>
                    </a:ext>
                  </a:extLst>
                </a:gridCol>
              </a:tblGrid>
              <a:tr h="258266">
                <a:tc>
                  <a:txBody>
                    <a:bodyPr/>
                    <a:lstStyle/>
                    <a:p>
                      <a:pPr algn="ctr"/>
                      <a:r>
                        <a:rPr kumimoji="1" lang="ja-JP" altLang="en-US" sz="1100" spc="300" baseline="0" dirty="0">
                          <a:solidFill>
                            <a:schemeClr val="tx1"/>
                          </a:solidFill>
                        </a:rPr>
                        <a:t>＜事業の内容＞</a:t>
                      </a:r>
                    </a:p>
                  </a:txBody>
                  <a:tcPr marL="82646" marR="0" marT="41323" marB="41323" anchor="ctr">
                    <a:lnL w="12700" cmpd="sng">
                      <a:noFill/>
                    </a:lnL>
                    <a:lnR w="190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rgbClr val="C3D69B"/>
                    </a:solidFill>
                  </a:tcPr>
                </a:tc>
                <a:tc>
                  <a:txBody>
                    <a:bodyPr/>
                    <a:lstStyle/>
                    <a:p>
                      <a:pPr algn="ctr"/>
                      <a:r>
                        <a:rPr kumimoji="1" lang="ja-JP" altLang="en-US" sz="1100" spc="300" baseline="0" dirty="0">
                          <a:solidFill>
                            <a:schemeClr val="tx1"/>
                          </a:solidFill>
                        </a:rPr>
                        <a:t>＜事業イメージ＞</a:t>
                      </a:r>
                    </a:p>
                  </a:txBody>
                  <a:tcPr marL="82646" marR="0" marT="41323" marB="41323" anchor="ctr">
                    <a:lnL w="190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C3D69B"/>
                    </a:solidFill>
                  </a:tcPr>
                </a:tc>
                <a:extLst>
                  <a:ext uri="{0D108BD9-81ED-4DB2-BD59-A6C34878D82A}">
                    <a16:rowId xmlns:a16="http://schemas.microsoft.com/office/drawing/2014/main" val="1622119663"/>
                  </a:ext>
                </a:extLst>
              </a:tr>
              <a:tr h="4135962">
                <a:tc>
                  <a:txBody>
                    <a:bodyPr/>
                    <a:lstStyle/>
                    <a:p>
                      <a:pPr algn="just"/>
                      <a:r>
                        <a:rPr kumimoji="1" lang="ja-JP" altLang="en-US" sz="1000" b="1" u="sng" dirty="0"/>
                        <a:t>１．フードバンク活動団体のスタートアップ支援</a:t>
                      </a:r>
                      <a:endParaRPr kumimoji="1" lang="en-US" altLang="ja-JP" sz="1000" b="1" u="sng" dirty="0"/>
                    </a:p>
                    <a:p>
                      <a:pPr algn="just"/>
                      <a:endParaRPr kumimoji="1" lang="en-US" altLang="ja-JP" sz="1000" b="1" u="none" dirty="0"/>
                    </a:p>
                    <a:p>
                      <a:pPr algn="just"/>
                      <a:r>
                        <a:rPr kumimoji="1" lang="ja-JP" altLang="en-US" sz="1000" b="0" dirty="0"/>
                        <a:t>　</a:t>
                      </a:r>
                      <a:r>
                        <a:rPr kumimoji="1" lang="ja-JP" altLang="en-US" sz="1000" b="1" dirty="0"/>
                        <a:t>設立初期</a:t>
                      </a:r>
                      <a:r>
                        <a:rPr kumimoji="1" lang="ja-JP" altLang="en-US" sz="1000" b="0" dirty="0"/>
                        <a:t>のフードバンク活動団体の人材育成や</a:t>
                      </a:r>
                      <a:r>
                        <a:rPr kumimoji="1" lang="ja-JP" altLang="en-US" sz="1000" b="1" dirty="0"/>
                        <a:t>生鮮食品の取扱量の拡大</a:t>
                      </a:r>
                      <a:r>
                        <a:rPr kumimoji="1" lang="ja-JP" altLang="en-US" sz="1000" b="0" dirty="0"/>
                        <a:t>の取組等に対して、</a:t>
                      </a:r>
                      <a:r>
                        <a:rPr kumimoji="1" lang="ja-JP" altLang="en-US" sz="1000" b="1" dirty="0"/>
                        <a:t>研修会・検討会の開催、倉庫・車両等の賃借料等を支援</a:t>
                      </a:r>
                      <a:r>
                        <a:rPr kumimoji="1" lang="ja-JP" altLang="en-US" sz="1000" b="0" dirty="0"/>
                        <a:t>します。</a:t>
                      </a:r>
                      <a:endParaRPr kumimoji="1" lang="en-US" altLang="ja-JP" sz="1000" b="0" dirty="0"/>
                    </a:p>
                    <a:p>
                      <a:pPr algn="just"/>
                      <a:endParaRPr kumimoji="1" lang="en-US" altLang="ja-JP" sz="1000" b="1" dirty="0"/>
                    </a:p>
                    <a:p>
                      <a:pPr marL="182563" lvl="1" indent="0" algn="l"/>
                      <a:r>
                        <a:rPr kumimoji="1" lang="ja-JP" altLang="en-US" sz="1000" b="0" dirty="0"/>
                        <a:t>　過去に３回以上補助を受けたことのないフードバンク活動団体であって、</a:t>
                      </a:r>
                      <a:endParaRPr kumimoji="1" lang="en-US" altLang="ja-JP" sz="1000" b="0" dirty="0"/>
                    </a:p>
                    <a:p>
                      <a:pPr marL="182563" lvl="1" indent="0" algn="l"/>
                      <a:r>
                        <a:rPr kumimoji="1" lang="ja-JP" altLang="en-US" sz="1000" b="0" dirty="0"/>
                        <a:t>①令和５年４月１日において活動開始から３年を経過していない団体</a:t>
                      </a:r>
                      <a:endParaRPr kumimoji="1" lang="en-US" altLang="ja-JP" sz="1000" b="0" dirty="0"/>
                    </a:p>
                    <a:p>
                      <a:pPr marL="182563" lvl="1" indent="0" algn="l"/>
                      <a:r>
                        <a:rPr kumimoji="1" lang="ja-JP" altLang="en-US" sz="1000" b="0" dirty="0"/>
                        <a:t>②青果物等生鮮食品の取扱量を拡大する団体</a:t>
                      </a:r>
                      <a:endParaRPr kumimoji="1" lang="en-US" altLang="ja-JP" sz="1000" b="0" dirty="0"/>
                    </a:p>
                    <a:p>
                      <a:pPr marL="182563" lvl="1" indent="0" algn="l"/>
                      <a:r>
                        <a:rPr kumimoji="1" lang="ja-JP" altLang="en-US" sz="1000" b="0" dirty="0"/>
                        <a:t>のいずれかに該当する団体。地方公共団体、社会福祉協議会等も対象。</a:t>
                      </a:r>
                      <a:endParaRPr kumimoji="1" lang="en-US" altLang="ja-JP" sz="1000" b="0" dirty="0"/>
                    </a:p>
                    <a:p>
                      <a:pPr algn="just"/>
                      <a:endParaRPr kumimoji="1" lang="en-US" altLang="ja-JP" sz="1000" b="1" dirty="0"/>
                    </a:p>
                    <a:p>
                      <a:pPr algn="just"/>
                      <a:endParaRPr kumimoji="1" lang="en-US" altLang="ja-JP" sz="1000" b="1" u="sng" dirty="0"/>
                    </a:p>
                    <a:p>
                      <a:pPr algn="just"/>
                      <a:r>
                        <a:rPr kumimoji="1" lang="ja-JP" altLang="en-US" sz="1000" b="1" u="sng" dirty="0"/>
                        <a:t>２．フードバンク活動団体の先進的取組支援</a:t>
                      </a:r>
                      <a:endParaRPr kumimoji="1" lang="en-US" altLang="ja-JP" sz="1000" b="1" u="sng" dirty="0"/>
                    </a:p>
                    <a:p>
                      <a:pPr algn="just"/>
                      <a:endParaRPr kumimoji="1" lang="ja-JP" altLang="en-US" sz="1000" b="1" u="sng" dirty="0"/>
                    </a:p>
                    <a:p>
                      <a:pPr algn="just"/>
                      <a:r>
                        <a:rPr kumimoji="1" lang="ja-JP" altLang="en-US" sz="1000" b="0" dirty="0"/>
                        <a:t>　広域連携等、</a:t>
                      </a:r>
                      <a:r>
                        <a:rPr kumimoji="1" lang="ja-JP" altLang="en-US" sz="1000" b="1" dirty="0"/>
                        <a:t>先進的な取組</a:t>
                      </a:r>
                      <a:r>
                        <a:rPr kumimoji="1" lang="ja-JP" altLang="en-US" sz="1000" b="0" dirty="0"/>
                        <a:t>を行うフードバンクに対して、</a:t>
                      </a:r>
                      <a:r>
                        <a:rPr kumimoji="1" lang="ja-JP" altLang="en-US" sz="1000" b="1" dirty="0"/>
                        <a:t>倉庫・車両等の賃借料、輸配送費</a:t>
                      </a:r>
                      <a:r>
                        <a:rPr kumimoji="1" lang="ja-JP" altLang="en-US" sz="1000" b="0" dirty="0"/>
                        <a:t>、</a:t>
                      </a:r>
                      <a:r>
                        <a:rPr kumimoji="1" lang="ja-JP" altLang="en-US" sz="1000" b="1" dirty="0"/>
                        <a:t>先進的取組に必要な経費</a:t>
                      </a:r>
                      <a:r>
                        <a:rPr kumimoji="1" lang="ja-JP" altLang="en-US" sz="1000" b="0" dirty="0"/>
                        <a:t>を支援します。</a:t>
                      </a:r>
                    </a:p>
                    <a:p>
                      <a:pPr algn="just"/>
                      <a:endParaRPr kumimoji="1" lang="en-US" altLang="ja-JP" sz="1000" b="1" dirty="0"/>
                    </a:p>
                    <a:p>
                      <a:pPr algn="just"/>
                      <a:endParaRPr kumimoji="1" lang="en-US" altLang="ja-JP" sz="1000" b="1" dirty="0"/>
                    </a:p>
                    <a:p>
                      <a:pPr marL="0" marR="0" lvl="0" indent="0" algn="l" defTabSz="856610" rtl="0" eaLnBrk="1" fontAlgn="auto" latinLnBrk="0" hangingPunct="1">
                        <a:lnSpc>
                          <a:spcPct val="130000"/>
                        </a:lnSpc>
                        <a:spcBef>
                          <a:spcPts val="0"/>
                        </a:spcBef>
                        <a:spcAft>
                          <a:spcPts val="0"/>
                        </a:spcAft>
                        <a:buClrTx/>
                        <a:buSzTx/>
                        <a:buFontTx/>
                        <a:buNone/>
                        <a:tabLst/>
                        <a:defRPr/>
                      </a:pPr>
                      <a:endParaRPr kumimoji="1" lang="en-US" altLang="ja-JP" sz="1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56610" rtl="0" eaLnBrk="1" fontAlgn="auto" latinLnBrk="0" hangingPunct="1">
                        <a:lnSpc>
                          <a:spcPct val="130000"/>
                        </a:lnSpc>
                        <a:spcBef>
                          <a:spcPts val="0"/>
                        </a:spcBef>
                        <a:spcAft>
                          <a:spcPts val="0"/>
                        </a:spcAft>
                        <a:buClrTx/>
                        <a:buSzTx/>
                        <a:buFontTx/>
                        <a:buNone/>
                        <a:tabLst/>
                        <a:defRPr/>
                      </a:pPr>
                      <a:endParaRPr kumimoji="1" lang="en-US" altLang="ja-JP" sz="10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856610" rtl="0" eaLnBrk="1" fontAlgn="auto" latinLnBrk="0" hangingPunct="1">
                        <a:lnSpc>
                          <a:spcPct val="130000"/>
                        </a:lnSpc>
                        <a:spcBef>
                          <a:spcPts val="0"/>
                        </a:spcBef>
                        <a:spcAft>
                          <a:spcPts val="0"/>
                        </a:spcAft>
                        <a:buClrTx/>
                        <a:buSzTx/>
                        <a:buFontTx/>
                        <a:buNone/>
                        <a:tabLst/>
                        <a:defRPr/>
                      </a:pPr>
                      <a:endParaRPr kumimoji="1" lang="ja-JP" altLang="en-US" sz="1000" b="1" u="sng" dirty="0"/>
                    </a:p>
                  </a:txBody>
                  <a:tcPr marL="82646" marR="0" marT="41323" marB="41323">
                    <a:lnL w="12700" cmpd="sng">
                      <a:noFill/>
                    </a:lnL>
                    <a:lnR w="19050" cap="flat" cmpd="sng" algn="ctr">
                      <a:solidFill>
                        <a:schemeClr val="bg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kumimoji="1" lang="ja-JP" altLang="en-US" sz="1000" dirty="0"/>
                    </a:p>
                  </a:txBody>
                  <a:tcPr marL="82646" marR="0" marT="41323" marB="41323">
                    <a:lnL w="19050" cap="flat" cmpd="sng" algn="ctr">
                      <a:solidFill>
                        <a:schemeClr val="bg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25939766"/>
                  </a:ext>
                </a:extLst>
              </a:tr>
            </a:tbl>
          </a:graphicData>
        </a:graphic>
      </p:graphicFrame>
      <p:sp>
        <p:nvSpPr>
          <p:cNvPr id="10" name="テキスト ボックス 9">
            <a:extLst>
              <a:ext uri="{FF2B5EF4-FFF2-40B4-BE49-F238E27FC236}">
                <a16:creationId xmlns:a16="http://schemas.microsoft.com/office/drawing/2014/main" id="{FC6F64C7-4000-4AEF-80DE-713C6239D161}"/>
              </a:ext>
            </a:extLst>
          </p:cNvPr>
          <p:cNvSpPr txBox="1"/>
          <p:nvPr/>
        </p:nvSpPr>
        <p:spPr>
          <a:xfrm>
            <a:off x="114327" y="5520754"/>
            <a:ext cx="1167293" cy="234038"/>
          </a:xfrm>
          <a:prstGeom prst="rect">
            <a:avLst/>
          </a:prstGeom>
          <a:noFill/>
        </p:spPr>
        <p:txBody>
          <a:bodyPr wrap="square" rtlCol="0">
            <a:spAutoFit/>
          </a:bodyPr>
          <a:lstStyle/>
          <a:p>
            <a:pPr defTabSz="826476">
              <a:defRPr/>
            </a:pPr>
            <a:r>
              <a:rPr lang="ja-JP" altLang="en-US" sz="921" b="1" dirty="0">
                <a:solidFill>
                  <a:prstClr val="black"/>
                </a:solidFill>
                <a:latin typeface="Meiryo UI"/>
                <a:ea typeface="Meiryo UI"/>
              </a:rPr>
              <a:t>＜事業の流れ＞</a:t>
            </a:r>
          </a:p>
        </p:txBody>
      </p:sp>
      <p:sp>
        <p:nvSpPr>
          <p:cNvPr id="26" name="テキスト ボックス 25">
            <a:extLst>
              <a:ext uri="{FF2B5EF4-FFF2-40B4-BE49-F238E27FC236}">
                <a16:creationId xmlns:a16="http://schemas.microsoft.com/office/drawing/2014/main" id="{CA0B4A5D-041C-4EB7-A8FD-D1D24B474FB9}"/>
              </a:ext>
            </a:extLst>
          </p:cNvPr>
          <p:cNvSpPr txBox="1"/>
          <p:nvPr/>
        </p:nvSpPr>
        <p:spPr>
          <a:xfrm>
            <a:off x="4572000" y="6098470"/>
            <a:ext cx="4394915" cy="401648"/>
          </a:xfrm>
          <a:prstGeom prst="rect">
            <a:avLst/>
          </a:prstGeom>
          <a:noFill/>
        </p:spPr>
        <p:txBody>
          <a:bodyPr wrap="square" rtlCol="0" anchor="b">
            <a:spAutoFit/>
          </a:bodyPr>
          <a:lstStyle/>
          <a:p>
            <a:pPr defTabSz="826476">
              <a:defRPr/>
            </a:pPr>
            <a:r>
              <a:rPr lang="ja-JP" altLang="en-US" sz="1005" dirty="0">
                <a:solidFill>
                  <a:prstClr val="black"/>
                </a:solidFill>
                <a:latin typeface="Meiryo UI"/>
                <a:ea typeface="Meiryo UI"/>
              </a:rPr>
              <a:t>［お問い合わせ先］</a:t>
            </a:r>
            <a:endParaRPr lang="en-US" altLang="ja-JP" sz="1005" dirty="0">
              <a:solidFill>
                <a:prstClr val="black"/>
              </a:solidFill>
              <a:latin typeface="Meiryo UI"/>
              <a:ea typeface="Meiryo UI"/>
            </a:endParaRPr>
          </a:p>
          <a:p>
            <a:pPr defTabSz="826476">
              <a:defRPr/>
            </a:pPr>
            <a:r>
              <a:rPr lang="ja-JP" altLang="en-US" sz="1005" dirty="0">
                <a:solidFill>
                  <a:prstClr val="black"/>
                </a:solidFill>
                <a:latin typeface="Meiryo UI"/>
                <a:ea typeface="Meiryo UI"/>
              </a:rPr>
              <a:t>　大臣官房新事業・食品産業部外食・食文化課（</a:t>
            </a:r>
            <a:r>
              <a:rPr lang="en-US" altLang="ja-JP" sz="1005" dirty="0">
                <a:solidFill>
                  <a:prstClr val="black"/>
                </a:solidFill>
                <a:latin typeface="Meiryo UI"/>
                <a:ea typeface="Meiryo UI"/>
              </a:rPr>
              <a:t>03-6744-2066</a:t>
            </a:r>
            <a:r>
              <a:rPr lang="ja-JP" altLang="en-US" sz="1005" dirty="0">
                <a:solidFill>
                  <a:prstClr val="black"/>
                </a:solidFill>
                <a:latin typeface="Meiryo UI"/>
                <a:ea typeface="Meiryo UI"/>
              </a:rPr>
              <a:t>）</a:t>
            </a:r>
            <a:endParaRPr lang="en-US" altLang="ja-JP" sz="1005" dirty="0">
              <a:solidFill>
                <a:prstClr val="black"/>
              </a:solidFill>
              <a:latin typeface="Meiryo UI"/>
              <a:ea typeface="Meiryo UI"/>
            </a:endParaRPr>
          </a:p>
        </p:txBody>
      </p:sp>
      <p:sp>
        <p:nvSpPr>
          <p:cNvPr id="2" name="大かっこ 1">
            <a:extLst>
              <a:ext uri="{FF2B5EF4-FFF2-40B4-BE49-F238E27FC236}">
                <a16:creationId xmlns:a16="http://schemas.microsoft.com/office/drawing/2014/main" id="{6EAF2B59-3312-4CA4-97B1-C06D870D24AB}"/>
              </a:ext>
            </a:extLst>
          </p:cNvPr>
          <p:cNvSpPr/>
          <p:nvPr/>
        </p:nvSpPr>
        <p:spPr>
          <a:xfrm>
            <a:off x="235387" y="3282192"/>
            <a:ext cx="3965123" cy="606816"/>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defTabSz="764234" eaLnBrk="0" fontAlgn="base" hangingPunct="0">
              <a:spcBef>
                <a:spcPct val="0"/>
              </a:spcBef>
              <a:spcAft>
                <a:spcPct val="0"/>
              </a:spcAft>
              <a:defRPr/>
            </a:pPr>
            <a:endParaRPr lang="ja-JP" altLang="en-US" sz="1591">
              <a:solidFill>
                <a:prstClr val="black"/>
              </a:solidFill>
              <a:latin typeface="Meiryo UI"/>
              <a:ea typeface="Meiryo UI"/>
            </a:endParaRPr>
          </a:p>
        </p:txBody>
      </p:sp>
      <p:sp>
        <p:nvSpPr>
          <p:cNvPr id="90" name="テキスト ボックス 89">
            <a:extLst>
              <a:ext uri="{FF2B5EF4-FFF2-40B4-BE49-F238E27FC236}">
                <a16:creationId xmlns:a16="http://schemas.microsoft.com/office/drawing/2014/main" id="{1E967D85-D4CF-4C6E-8A07-351C57AE2CB7}"/>
              </a:ext>
            </a:extLst>
          </p:cNvPr>
          <p:cNvSpPr txBox="1"/>
          <p:nvPr/>
        </p:nvSpPr>
        <p:spPr>
          <a:xfrm>
            <a:off x="3514046" y="5855136"/>
            <a:ext cx="973776" cy="285591"/>
          </a:xfrm>
          <a:prstGeom prst="rect">
            <a:avLst/>
          </a:prstGeom>
          <a:noFill/>
        </p:spPr>
        <p:txBody>
          <a:bodyPr wrap="square" rtlCol="0">
            <a:spAutoFit/>
          </a:bodyPr>
          <a:lstStyle/>
          <a:p>
            <a:pPr defTabSz="764234" eaLnBrk="0" fontAlgn="base" hangingPunct="0">
              <a:spcBef>
                <a:spcPct val="0"/>
              </a:spcBef>
              <a:spcAft>
                <a:spcPct val="0"/>
              </a:spcAft>
              <a:defRPr/>
            </a:pPr>
            <a:r>
              <a:rPr lang="ja-JP" altLang="en-US" sz="58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の事業の一部</a:t>
            </a:r>
            <a:r>
              <a:rPr lang="ja-JP" altLang="en-US" sz="58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1" name="テキスト ボックス 90">
            <a:extLst>
              <a:ext uri="{FF2B5EF4-FFF2-40B4-BE49-F238E27FC236}">
                <a16:creationId xmlns:a16="http://schemas.microsoft.com/office/drawing/2014/main" id="{54B53427-C3FC-44F3-806D-EB949C7165FA}"/>
              </a:ext>
            </a:extLst>
          </p:cNvPr>
          <p:cNvSpPr txBox="1"/>
          <p:nvPr/>
        </p:nvSpPr>
        <p:spPr>
          <a:xfrm>
            <a:off x="3514045" y="6147494"/>
            <a:ext cx="1220074" cy="195438"/>
          </a:xfrm>
          <a:prstGeom prst="rect">
            <a:avLst/>
          </a:prstGeom>
          <a:noFill/>
        </p:spPr>
        <p:txBody>
          <a:bodyPr wrap="square" rtlCol="0">
            <a:spAutoFit/>
          </a:bodyPr>
          <a:lstStyle/>
          <a:p>
            <a:pP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の事業の一部）</a:t>
            </a:r>
          </a:p>
        </p:txBody>
      </p:sp>
      <p:grpSp>
        <p:nvGrpSpPr>
          <p:cNvPr id="13" name="グループ化 12">
            <a:extLst>
              <a:ext uri="{FF2B5EF4-FFF2-40B4-BE49-F238E27FC236}">
                <a16:creationId xmlns:a16="http://schemas.microsoft.com/office/drawing/2014/main" id="{3CF7171A-AC8A-49DB-90A3-8DD95C499436}"/>
              </a:ext>
            </a:extLst>
          </p:cNvPr>
          <p:cNvGrpSpPr/>
          <p:nvPr/>
        </p:nvGrpSpPr>
        <p:grpSpPr>
          <a:xfrm>
            <a:off x="187808" y="5736308"/>
            <a:ext cx="3417790" cy="659628"/>
            <a:chOff x="110416" y="6630414"/>
            <a:chExt cx="4081437" cy="787711"/>
          </a:xfrm>
        </p:grpSpPr>
        <p:sp>
          <p:nvSpPr>
            <p:cNvPr id="43" name="矢印: 右 42">
              <a:extLst>
                <a:ext uri="{FF2B5EF4-FFF2-40B4-BE49-F238E27FC236}">
                  <a16:creationId xmlns:a16="http://schemas.microsoft.com/office/drawing/2014/main" id="{B6973277-6A1C-42DD-B8E6-D7752369D6A4}"/>
                </a:ext>
              </a:extLst>
            </p:cNvPr>
            <p:cNvSpPr/>
            <p:nvPr/>
          </p:nvSpPr>
          <p:spPr>
            <a:xfrm>
              <a:off x="2557667" y="6836634"/>
              <a:ext cx="340932" cy="166243"/>
            </a:xfrm>
            <a:prstGeom prst="rightArrow">
              <a:avLst/>
            </a:prstGeom>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defTabSz="764234" eaLnBrk="0" fontAlgn="base" hangingPunct="0">
                <a:spcBef>
                  <a:spcPct val="0"/>
                </a:spcBef>
                <a:spcAft>
                  <a:spcPct val="0"/>
                </a:spcAft>
                <a:defRPr/>
              </a:pPr>
              <a:endParaRPr lang="ja-JP" altLang="en-US" sz="1591">
                <a:solidFill>
                  <a:prstClr val="white"/>
                </a:solidFill>
                <a:latin typeface="Meiryo UI"/>
                <a:ea typeface="Meiryo UI"/>
              </a:endParaRPr>
            </a:p>
          </p:txBody>
        </p:sp>
        <p:grpSp>
          <p:nvGrpSpPr>
            <p:cNvPr id="12" name="グループ化 11">
              <a:extLst>
                <a:ext uri="{FF2B5EF4-FFF2-40B4-BE49-F238E27FC236}">
                  <a16:creationId xmlns:a16="http://schemas.microsoft.com/office/drawing/2014/main" id="{D5744422-C8B3-4161-98D5-39CBA380472A}"/>
                </a:ext>
              </a:extLst>
            </p:cNvPr>
            <p:cNvGrpSpPr/>
            <p:nvPr/>
          </p:nvGrpSpPr>
          <p:grpSpPr>
            <a:xfrm>
              <a:off x="110416" y="6630414"/>
              <a:ext cx="4081437" cy="787711"/>
              <a:chOff x="110416" y="6709926"/>
              <a:chExt cx="4081437" cy="787711"/>
            </a:xfrm>
          </p:grpSpPr>
          <p:sp>
            <p:nvSpPr>
              <p:cNvPr id="42" name="正方形/長方形 41">
                <a:extLst>
                  <a:ext uri="{FF2B5EF4-FFF2-40B4-BE49-F238E27FC236}">
                    <a16:creationId xmlns:a16="http://schemas.microsoft.com/office/drawing/2014/main" id="{659B100C-33C2-47D5-925A-FC27FE9B955E}"/>
                  </a:ext>
                </a:extLst>
              </p:cNvPr>
              <p:cNvSpPr/>
              <p:nvPr/>
            </p:nvSpPr>
            <p:spPr>
              <a:xfrm>
                <a:off x="3063876" y="6847820"/>
                <a:ext cx="1127977" cy="207803"/>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民間団体</a:t>
                </a:r>
              </a:p>
            </p:txBody>
          </p:sp>
          <p:grpSp>
            <p:nvGrpSpPr>
              <p:cNvPr id="11" name="グループ化 10">
                <a:extLst>
                  <a:ext uri="{FF2B5EF4-FFF2-40B4-BE49-F238E27FC236}">
                    <a16:creationId xmlns:a16="http://schemas.microsoft.com/office/drawing/2014/main" id="{85A97076-BBAD-41D6-BC2E-6088A6264E99}"/>
                  </a:ext>
                </a:extLst>
              </p:cNvPr>
              <p:cNvGrpSpPr/>
              <p:nvPr/>
            </p:nvGrpSpPr>
            <p:grpSpPr>
              <a:xfrm>
                <a:off x="110416" y="6709926"/>
                <a:ext cx="3142418" cy="787711"/>
                <a:chOff x="110416" y="6739743"/>
                <a:chExt cx="3142418" cy="787711"/>
              </a:xfrm>
            </p:grpSpPr>
            <p:grpSp>
              <p:nvGrpSpPr>
                <p:cNvPr id="8" name="グループ化 7">
                  <a:extLst>
                    <a:ext uri="{FF2B5EF4-FFF2-40B4-BE49-F238E27FC236}">
                      <a16:creationId xmlns:a16="http://schemas.microsoft.com/office/drawing/2014/main" id="{87BE6E77-3ED6-4AAE-8D10-2FF5C29B5B3F}"/>
                    </a:ext>
                  </a:extLst>
                </p:cNvPr>
                <p:cNvGrpSpPr/>
                <p:nvPr/>
              </p:nvGrpSpPr>
              <p:grpSpPr>
                <a:xfrm>
                  <a:off x="110416" y="6763990"/>
                  <a:ext cx="3142418" cy="763464"/>
                  <a:chOff x="110416" y="6756677"/>
                  <a:chExt cx="3142418" cy="763464"/>
                </a:xfrm>
              </p:grpSpPr>
              <p:grpSp>
                <p:nvGrpSpPr>
                  <p:cNvPr id="25" name="グループ化 24">
                    <a:extLst>
                      <a:ext uri="{FF2B5EF4-FFF2-40B4-BE49-F238E27FC236}">
                        <a16:creationId xmlns:a16="http://schemas.microsoft.com/office/drawing/2014/main" id="{B3BD5988-DAAD-4AFC-BCBD-605884EDFE21}"/>
                      </a:ext>
                    </a:extLst>
                  </p:cNvPr>
                  <p:cNvGrpSpPr/>
                  <p:nvPr/>
                </p:nvGrpSpPr>
                <p:grpSpPr>
                  <a:xfrm>
                    <a:off x="155534" y="6850999"/>
                    <a:ext cx="3097300" cy="669142"/>
                    <a:chOff x="86251" y="6290192"/>
                    <a:chExt cx="2518304" cy="579611"/>
                  </a:xfrm>
                </p:grpSpPr>
                <p:sp>
                  <p:nvSpPr>
                    <p:cNvPr id="27" name="テキスト ボックス 26">
                      <a:extLst>
                        <a:ext uri="{FF2B5EF4-FFF2-40B4-BE49-F238E27FC236}">
                          <a16:creationId xmlns:a16="http://schemas.microsoft.com/office/drawing/2014/main" id="{383E86AC-E2F0-4347-A668-B3A10812A4D8}"/>
                        </a:ext>
                      </a:extLst>
                    </p:cNvPr>
                    <p:cNvSpPr txBox="1"/>
                    <p:nvPr/>
                  </p:nvSpPr>
                  <p:spPr>
                    <a:xfrm>
                      <a:off x="1666199" y="6527433"/>
                      <a:ext cx="938356" cy="202160"/>
                    </a:xfrm>
                    <a:prstGeom prst="rect">
                      <a:avLst/>
                    </a:prstGeom>
                    <a:noFill/>
                  </p:spPr>
                  <p:txBody>
                    <a:bodyPr wrap="square" rtlCol="0">
                      <a:spAutoFit/>
                    </a:bodyPr>
                    <a:lstStyle/>
                    <a:p>
                      <a:pPr algn="ct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定額、</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以内</a:t>
                      </a:r>
                    </a:p>
                  </p:txBody>
                </p:sp>
                <p:grpSp>
                  <p:nvGrpSpPr>
                    <p:cNvPr id="28" name="グループ化 27">
                      <a:extLst>
                        <a:ext uri="{FF2B5EF4-FFF2-40B4-BE49-F238E27FC236}">
                          <a16:creationId xmlns:a16="http://schemas.microsoft.com/office/drawing/2014/main" id="{CF57CD87-7DF6-42AC-A539-0F7520A4CD06}"/>
                        </a:ext>
                      </a:extLst>
                    </p:cNvPr>
                    <p:cNvGrpSpPr/>
                    <p:nvPr/>
                  </p:nvGrpSpPr>
                  <p:grpSpPr>
                    <a:xfrm>
                      <a:off x="86251" y="6290192"/>
                      <a:ext cx="2223563" cy="579611"/>
                      <a:chOff x="58492" y="6299636"/>
                      <a:chExt cx="2223563" cy="579611"/>
                    </a:xfrm>
                  </p:grpSpPr>
                  <p:sp>
                    <p:nvSpPr>
                      <p:cNvPr id="29" name="正方形/長方形 28">
                        <a:extLst>
                          <a:ext uri="{FF2B5EF4-FFF2-40B4-BE49-F238E27FC236}">
                            <a16:creationId xmlns:a16="http://schemas.microsoft.com/office/drawing/2014/main" id="{03C9B010-AD44-4010-9B8C-F0AF0121546E}"/>
                          </a:ext>
                        </a:extLst>
                      </p:cNvPr>
                      <p:cNvSpPr/>
                      <p:nvPr/>
                    </p:nvSpPr>
                    <p:spPr>
                      <a:xfrm>
                        <a:off x="58492" y="6299636"/>
                        <a:ext cx="180000" cy="540000"/>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国</a:t>
                        </a:r>
                      </a:p>
                    </p:txBody>
                  </p:sp>
                  <p:sp>
                    <p:nvSpPr>
                      <p:cNvPr id="30" name="正方形/長方形 29">
                        <a:extLst>
                          <a:ext uri="{FF2B5EF4-FFF2-40B4-BE49-F238E27FC236}">
                            <a16:creationId xmlns:a16="http://schemas.microsoft.com/office/drawing/2014/main" id="{475F7BC4-5588-4A81-A827-065BCE289B76}"/>
                          </a:ext>
                        </a:extLst>
                      </p:cNvPr>
                      <p:cNvSpPr/>
                      <p:nvPr/>
                    </p:nvSpPr>
                    <p:spPr>
                      <a:xfrm>
                        <a:off x="874957" y="6578904"/>
                        <a:ext cx="917120" cy="300343"/>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都道府県等</a:t>
                        </a:r>
                        <a:endParaRPr lang="en-US" altLang="ja-JP" sz="880" dirty="0">
                          <a:solidFill>
                            <a:prstClr val="black"/>
                          </a:solidFill>
                          <a:latin typeface="Meiryo UI"/>
                          <a:ea typeface="Meiryo UI"/>
                        </a:endParaRPr>
                      </a:p>
                      <a:p>
                        <a:pPr algn="ctr" defTabSz="773753" eaLnBrk="0" fontAlgn="base" hangingPunct="0">
                          <a:spcBef>
                            <a:spcPct val="0"/>
                          </a:spcBef>
                          <a:spcAft>
                            <a:spcPct val="0"/>
                          </a:spcAft>
                          <a:defRPr/>
                        </a:pPr>
                        <a:r>
                          <a:rPr lang="ja-JP" altLang="en-US" sz="670" dirty="0">
                            <a:solidFill>
                              <a:prstClr val="black"/>
                            </a:solidFill>
                            <a:latin typeface="Meiryo UI"/>
                            <a:ea typeface="Meiryo UI"/>
                          </a:rPr>
                          <a:t>（市区町村を含む）</a:t>
                        </a:r>
                      </a:p>
                    </p:txBody>
                  </p:sp>
                  <p:sp>
                    <p:nvSpPr>
                      <p:cNvPr id="31" name="矢印: 右 30">
                        <a:extLst>
                          <a:ext uri="{FF2B5EF4-FFF2-40B4-BE49-F238E27FC236}">
                            <a16:creationId xmlns:a16="http://schemas.microsoft.com/office/drawing/2014/main" id="{DC263DD4-B6DB-4F2E-BFD2-2C05523BEF92}"/>
                          </a:ext>
                        </a:extLst>
                      </p:cNvPr>
                      <p:cNvSpPr/>
                      <p:nvPr/>
                    </p:nvSpPr>
                    <p:spPr>
                      <a:xfrm>
                        <a:off x="401817" y="6357764"/>
                        <a:ext cx="277200" cy="144000"/>
                      </a:xfrm>
                      <a:prstGeom prst="rightArrow">
                        <a:avLst/>
                      </a:prstGeom>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defTabSz="764234" eaLnBrk="0" fontAlgn="base" hangingPunct="0">
                          <a:spcBef>
                            <a:spcPct val="0"/>
                          </a:spcBef>
                          <a:spcAft>
                            <a:spcPct val="0"/>
                          </a:spcAft>
                          <a:defRPr/>
                        </a:pPr>
                        <a:endParaRPr lang="ja-JP" altLang="en-US" sz="1591">
                          <a:solidFill>
                            <a:prstClr val="white"/>
                          </a:solidFill>
                          <a:latin typeface="Meiryo UI"/>
                          <a:ea typeface="Meiryo UI"/>
                        </a:endParaRPr>
                      </a:p>
                    </p:txBody>
                  </p:sp>
                  <p:sp>
                    <p:nvSpPr>
                      <p:cNvPr id="32" name="矢印: 右 31">
                        <a:extLst>
                          <a:ext uri="{FF2B5EF4-FFF2-40B4-BE49-F238E27FC236}">
                            <a16:creationId xmlns:a16="http://schemas.microsoft.com/office/drawing/2014/main" id="{CF2108F0-3C72-416A-BE5E-BC381C3E031F}"/>
                          </a:ext>
                        </a:extLst>
                      </p:cNvPr>
                      <p:cNvSpPr/>
                      <p:nvPr/>
                    </p:nvSpPr>
                    <p:spPr>
                      <a:xfrm>
                        <a:off x="419202" y="6673504"/>
                        <a:ext cx="251164" cy="163713"/>
                      </a:xfrm>
                      <a:prstGeom prst="rightArrow">
                        <a:avLst/>
                      </a:prstGeom>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defTabSz="764234" eaLnBrk="0" fontAlgn="base" hangingPunct="0">
                          <a:spcBef>
                            <a:spcPct val="0"/>
                          </a:spcBef>
                          <a:spcAft>
                            <a:spcPct val="0"/>
                          </a:spcAft>
                          <a:defRPr/>
                        </a:pPr>
                        <a:endParaRPr lang="ja-JP" altLang="en-US" sz="1591" dirty="0">
                          <a:solidFill>
                            <a:prstClr val="white"/>
                          </a:solidFill>
                          <a:latin typeface="Meiryo UI"/>
                          <a:ea typeface="Meiryo UI"/>
                        </a:endParaRPr>
                      </a:p>
                    </p:txBody>
                  </p:sp>
                  <p:sp>
                    <p:nvSpPr>
                      <p:cNvPr id="34" name="正方形/長方形 33">
                        <a:extLst>
                          <a:ext uri="{FF2B5EF4-FFF2-40B4-BE49-F238E27FC236}">
                            <a16:creationId xmlns:a16="http://schemas.microsoft.com/office/drawing/2014/main" id="{51E7D241-C077-4FE8-8EF6-3C2FFC1139B7}"/>
                          </a:ext>
                        </a:extLst>
                      </p:cNvPr>
                      <p:cNvSpPr/>
                      <p:nvPr/>
                    </p:nvSpPr>
                    <p:spPr>
                      <a:xfrm>
                        <a:off x="872547" y="6320837"/>
                        <a:ext cx="913275" cy="180000"/>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民間団体</a:t>
                        </a:r>
                      </a:p>
                    </p:txBody>
                  </p:sp>
                  <p:sp>
                    <p:nvSpPr>
                      <p:cNvPr id="35" name="テキスト ボックス 34">
                        <a:extLst>
                          <a:ext uri="{FF2B5EF4-FFF2-40B4-BE49-F238E27FC236}">
                            <a16:creationId xmlns:a16="http://schemas.microsoft.com/office/drawing/2014/main" id="{A1063CB4-5B79-48E2-9F94-308203BC6E4C}"/>
                          </a:ext>
                        </a:extLst>
                      </p:cNvPr>
                      <p:cNvSpPr txBox="1"/>
                      <p:nvPr/>
                    </p:nvSpPr>
                    <p:spPr>
                      <a:xfrm>
                        <a:off x="126423" y="6495788"/>
                        <a:ext cx="938356" cy="202160"/>
                      </a:xfrm>
                      <a:prstGeom prst="rect">
                        <a:avLst/>
                      </a:prstGeom>
                      <a:noFill/>
                    </p:spPr>
                    <p:txBody>
                      <a:bodyPr wrap="square" rtlCol="0">
                        <a:spAutoFit/>
                      </a:bodyPr>
                      <a:lstStyle/>
                      <a:p>
                        <a:pPr algn="ct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補助（定額）</a:t>
                        </a:r>
                      </a:p>
                    </p:txBody>
                  </p:sp>
                  <p:sp>
                    <p:nvSpPr>
                      <p:cNvPr id="39" name="矢印: 右 38">
                        <a:extLst>
                          <a:ext uri="{FF2B5EF4-FFF2-40B4-BE49-F238E27FC236}">
                            <a16:creationId xmlns:a16="http://schemas.microsoft.com/office/drawing/2014/main" id="{02E45917-3C51-429D-8A13-FE1D697812EB}"/>
                          </a:ext>
                        </a:extLst>
                      </p:cNvPr>
                      <p:cNvSpPr/>
                      <p:nvPr/>
                    </p:nvSpPr>
                    <p:spPr>
                      <a:xfrm>
                        <a:off x="2004855" y="6697056"/>
                        <a:ext cx="277200" cy="144000"/>
                      </a:xfrm>
                      <a:prstGeom prst="rightArrow">
                        <a:avLst/>
                      </a:prstGeom>
                      <a:effectLst>
                        <a:outerShdw blurRad="50800" dist="38100" dir="2700000" algn="tl"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rtlCol="0" anchor="ctr"/>
                      <a:lstStyle/>
                      <a:p>
                        <a:pPr algn="ctr" defTabSz="764234" eaLnBrk="0" fontAlgn="base" hangingPunct="0">
                          <a:spcBef>
                            <a:spcPct val="0"/>
                          </a:spcBef>
                          <a:spcAft>
                            <a:spcPct val="0"/>
                          </a:spcAft>
                          <a:defRPr/>
                        </a:pPr>
                        <a:endParaRPr lang="ja-JP" altLang="en-US" sz="1591">
                          <a:solidFill>
                            <a:prstClr val="white"/>
                          </a:solidFill>
                          <a:latin typeface="Meiryo UI"/>
                          <a:ea typeface="Meiryo UI"/>
                        </a:endParaRPr>
                      </a:p>
                    </p:txBody>
                  </p:sp>
                </p:grpSp>
              </p:grpSp>
              <p:sp>
                <p:nvSpPr>
                  <p:cNvPr id="41" name="テキスト ボックス 40">
                    <a:extLst>
                      <a:ext uri="{FF2B5EF4-FFF2-40B4-BE49-F238E27FC236}">
                        <a16:creationId xmlns:a16="http://schemas.microsoft.com/office/drawing/2014/main" id="{2B1ACAB7-7EA9-46C6-9970-185121A7EBE8}"/>
                      </a:ext>
                    </a:extLst>
                  </p:cNvPr>
                  <p:cNvSpPr txBox="1"/>
                  <p:nvPr/>
                </p:nvSpPr>
                <p:spPr>
                  <a:xfrm>
                    <a:off x="110416" y="6756677"/>
                    <a:ext cx="1393951" cy="233387"/>
                  </a:xfrm>
                  <a:prstGeom prst="rect">
                    <a:avLst/>
                  </a:prstGeom>
                  <a:noFill/>
                </p:spPr>
                <p:txBody>
                  <a:bodyPr wrap="square" rtlCol="0">
                    <a:spAutoFit/>
                  </a:bodyPr>
                  <a:lstStyle/>
                  <a:p>
                    <a:pPr algn="ct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補助（定額）</a:t>
                    </a:r>
                  </a:p>
                </p:txBody>
              </p:sp>
            </p:grpSp>
            <p:sp>
              <p:nvSpPr>
                <p:cNvPr id="44" name="テキスト ボックス 43">
                  <a:extLst>
                    <a:ext uri="{FF2B5EF4-FFF2-40B4-BE49-F238E27FC236}">
                      <a16:creationId xmlns:a16="http://schemas.microsoft.com/office/drawing/2014/main" id="{7AE1249E-12B2-4158-AA17-1702AF1F0C42}"/>
                    </a:ext>
                  </a:extLst>
                </p:cNvPr>
                <p:cNvSpPr txBox="1"/>
                <p:nvPr/>
              </p:nvSpPr>
              <p:spPr>
                <a:xfrm>
                  <a:off x="2066317" y="6739743"/>
                  <a:ext cx="1154098" cy="233387"/>
                </a:xfrm>
                <a:prstGeom prst="rect">
                  <a:avLst/>
                </a:prstGeom>
                <a:noFill/>
              </p:spPr>
              <p:txBody>
                <a:bodyPr wrap="square" rtlCol="0">
                  <a:spAutoFit/>
                </a:bodyPr>
                <a:lstStyle/>
                <a:p>
                  <a:pPr algn="ctr" defTabSz="764234" eaLnBrk="0" fontAlgn="base" hangingPunct="0">
                    <a:spcBef>
                      <a:spcPct val="0"/>
                    </a:spcBef>
                    <a:spcAft>
                      <a:spcPct val="0"/>
                    </a:spcAft>
                    <a:defRPr/>
                  </a:pP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定額、</a:t>
                  </a:r>
                  <a:r>
                    <a:rPr lang="en-US" altLang="ja-JP"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67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以内</a:t>
                  </a:r>
                </a:p>
              </p:txBody>
            </p:sp>
          </p:grpSp>
        </p:grpSp>
      </p:grpSp>
      <p:grpSp>
        <p:nvGrpSpPr>
          <p:cNvPr id="40" name="グループ化 39">
            <a:extLst>
              <a:ext uri="{FF2B5EF4-FFF2-40B4-BE49-F238E27FC236}">
                <a16:creationId xmlns:a16="http://schemas.microsoft.com/office/drawing/2014/main" id="{4405665F-D9E5-4D22-BC04-72C9F70A1150}"/>
              </a:ext>
            </a:extLst>
          </p:cNvPr>
          <p:cNvGrpSpPr/>
          <p:nvPr/>
        </p:nvGrpSpPr>
        <p:grpSpPr>
          <a:xfrm>
            <a:off x="4572000" y="2501556"/>
            <a:ext cx="4067054" cy="3510058"/>
            <a:chOff x="5049229" y="2423661"/>
            <a:chExt cx="4856771" cy="4191623"/>
          </a:xfrm>
        </p:grpSpPr>
        <p:sp>
          <p:nvSpPr>
            <p:cNvPr id="45" name="テキスト ボックス 44">
              <a:extLst>
                <a:ext uri="{FF2B5EF4-FFF2-40B4-BE49-F238E27FC236}">
                  <a16:creationId xmlns:a16="http://schemas.microsoft.com/office/drawing/2014/main" id="{DFF63A5A-F540-4085-9344-7A95BCD99B2B}"/>
                </a:ext>
              </a:extLst>
            </p:cNvPr>
            <p:cNvSpPr txBox="1"/>
            <p:nvPr/>
          </p:nvSpPr>
          <p:spPr>
            <a:xfrm flipH="1">
              <a:off x="5242829" y="4080833"/>
              <a:ext cx="4571494" cy="2534451"/>
            </a:xfrm>
            <a:prstGeom prst="rect">
              <a:avLst/>
            </a:prstGeom>
            <a:noFill/>
            <a:ln>
              <a:solidFill>
                <a:schemeClr val="tx1"/>
              </a:solidFill>
              <a:prstDash val="dash"/>
            </a:ln>
          </p:spPr>
          <p:txBody>
            <a:bodyPr wrap="square" tIns="30147" rIns="0" bIns="30147" rtlCol="0" anchor="ctr">
              <a:spAutoFit/>
            </a:bodyPr>
            <a:lstStyle/>
            <a:p>
              <a:pPr defTabSz="773753" eaLnBrk="0" fontAlgn="base" hangingPunct="0">
                <a:spcBef>
                  <a:spcPct val="0"/>
                </a:spcBef>
                <a:spcAft>
                  <a:spcPct val="0"/>
                </a:spcAft>
                <a:defRPr/>
              </a:pPr>
              <a:r>
                <a:rPr lang="en-US" altLang="ja-JP" sz="837" b="1" dirty="0">
                  <a:solidFill>
                    <a:prstClr val="black"/>
                  </a:solidFill>
                  <a:latin typeface="Meiryo UI"/>
                  <a:ea typeface="Meiryo UI"/>
                </a:rPr>
                <a:t>&lt;</a:t>
              </a:r>
              <a:r>
                <a:rPr lang="ja-JP" altLang="en-US" sz="837" b="1" dirty="0">
                  <a:solidFill>
                    <a:prstClr val="black"/>
                  </a:solidFill>
                  <a:latin typeface="Meiryo UI"/>
                  <a:ea typeface="Meiryo UI"/>
                </a:rPr>
                <a:t>先進的な取組の例</a:t>
              </a:r>
              <a:r>
                <a:rPr lang="en-US" altLang="ja-JP" sz="837" b="1" dirty="0">
                  <a:solidFill>
                    <a:prstClr val="black"/>
                  </a:solidFill>
                  <a:latin typeface="Meiryo UI"/>
                  <a:ea typeface="Meiryo UI"/>
                </a:rPr>
                <a:t>&gt;</a:t>
              </a:r>
            </a:p>
            <a:p>
              <a:pPr defTabSz="773753" eaLnBrk="0" fontAlgn="base" hangingPunct="0">
                <a:spcBef>
                  <a:spcPct val="0"/>
                </a:spcBef>
                <a:spcAft>
                  <a:spcPct val="0"/>
                </a:spcAft>
                <a:defRPr/>
              </a:pPr>
              <a:r>
                <a:rPr lang="ja-JP" altLang="en-US" sz="837" b="1" dirty="0">
                  <a:solidFill>
                    <a:prstClr val="black"/>
                  </a:solidFill>
                  <a:latin typeface="Meiryo UI"/>
                  <a:ea typeface="Meiryo UI"/>
                </a:rPr>
                <a:t>①　広域的な連携</a:t>
              </a:r>
              <a:endParaRPr lang="en-US" altLang="ja-JP" sz="837" b="1" dirty="0">
                <a:solidFill>
                  <a:prstClr val="black"/>
                </a:solidFill>
                <a:latin typeface="Meiryo UI"/>
                <a:ea typeface="Meiryo UI"/>
              </a:endParaRPr>
            </a:p>
            <a:p>
              <a:pPr indent="224674" defTabSz="773753" eaLnBrk="0" fontAlgn="base" hangingPunct="0">
                <a:spcBef>
                  <a:spcPct val="0"/>
                </a:spcBef>
                <a:spcAft>
                  <a:spcPct val="0"/>
                </a:spcAft>
                <a:defRPr/>
              </a:pPr>
              <a:r>
                <a:rPr lang="ja-JP" altLang="en-US" sz="837" dirty="0">
                  <a:solidFill>
                    <a:prstClr val="black"/>
                  </a:solidFill>
                  <a:latin typeface="Meiryo UI"/>
                  <a:ea typeface="Meiryo UI"/>
                </a:rPr>
                <a:t>県域を跨いで、多くの企業から食品を受入れ、多くの施設等へ提供</a:t>
              </a:r>
              <a:endParaRPr lang="en-US" altLang="ja-JP" sz="837" dirty="0">
                <a:solidFill>
                  <a:prstClr val="black"/>
                </a:solidFill>
                <a:latin typeface="Meiryo UI"/>
                <a:ea typeface="Meiryo UI"/>
              </a:endParaRPr>
            </a:p>
            <a:p>
              <a:pPr defTabSz="773753" eaLnBrk="0" fontAlgn="base" hangingPunct="0">
                <a:spcBef>
                  <a:spcPct val="0"/>
                </a:spcBef>
                <a:spcAft>
                  <a:spcPct val="0"/>
                </a:spcAft>
                <a:defRPr/>
              </a:pPr>
              <a:endParaRPr lang="en-US" altLang="ja-JP" sz="419" b="1"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②　プラットフォームの構築</a:t>
              </a:r>
              <a:endParaRPr lang="en-US" altLang="ja-JP" sz="837" b="1" dirty="0">
                <a:solidFill>
                  <a:prstClr val="black"/>
                </a:solidFill>
                <a:latin typeface="Meiryo UI"/>
                <a:ea typeface="Meiryo UI"/>
              </a:endParaRPr>
            </a:p>
            <a:p>
              <a:pPr marL="150226" indent="70460" defTabSz="773753" eaLnBrk="0" fontAlgn="base" hangingPunct="0">
                <a:spcBef>
                  <a:spcPct val="0"/>
                </a:spcBef>
                <a:spcAft>
                  <a:spcPct val="0"/>
                </a:spcAft>
                <a:defRPr/>
              </a:pPr>
              <a:r>
                <a:rPr lang="ja-JP" altLang="en-US" sz="837" dirty="0">
                  <a:solidFill>
                    <a:prstClr val="black"/>
                  </a:solidFill>
                  <a:latin typeface="Meiryo UI"/>
                  <a:ea typeface="Meiryo UI"/>
                </a:rPr>
                <a:t>企業から寄附の相談を一括して受け付け、各地のフードバンクの中から</a:t>
              </a:r>
              <a:endParaRPr lang="en-US" altLang="ja-JP" sz="837" dirty="0">
                <a:solidFill>
                  <a:prstClr val="black"/>
                </a:solidFill>
                <a:latin typeface="Meiryo UI"/>
                <a:ea typeface="Meiryo UI"/>
              </a:endParaRPr>
            </a:p>
            <a:p>
              <a:pPr marL="77107" defTabSz="773753" eaLnBrk="0" fontAlgn="base" hangingPunct="0">
                <a:spcBef>
                  <a:spcPct val="0"/>
                </a:spcBef>
                <a:spcAft>
                  <a:spcPct val="0"/>
                </a:spcAft>
                <a:defRPr/>
              </a:pPr>
              <a:r>
                <a:rPr lang="ja-JP" altLang="en-US" sz="837" dirty="0">
                  <a:solidFill>
                    <a:prstClr val="black"/>
                  </a:solidFill>
                  <a:latin typeface="Meiryo UI"/>
                  <a:ea typeface="Meiryo UI"/>
                </a:rPr>
                <a:t>適した提供先を調整</a:t>
              </a:r>
              <a:endParaRPr lang="en-US" altLang="ja-JP" sz="837" b="1" dirty="0">
                <a:solidFill>
                  <a:prstClr val="black"/>
                </a:solidFill>
                <a:latin typeface="Meiryo UI"/>
                <a:ea typeface="Meiryo UI"/>
              </a:endParaRPr>
            </a:p>
            <a:p>
              <a:pPr defTabSz="773753" eaLnBrk="0" fontAlgn="base" hangingPunct="0">
                <a:spcBef>
                  <a:spcPct val="0"/>
                </a:spcBef>
                <a:spcAft>
                  <a:spcPct val="0"/>
                </a:spcAft>
                <a:defRPr/>
              </a:pPr>
              <a:endParaRPr lang="en-US" altLang="ja-JP" sz="419" b="1"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③　マッチングに特化した活動</a:t>
              </a:r>
              <a:endParaRPr lang="en-US" altLang="ja-JP" sz="837" b="1"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　</a:t>
              </a:r>
              <a:r>
                <a:rPr lang="ja-JP" altLang="en-US" sz="837" dirty="0">
                  <a:solidFill>
                    <a:prstClr val="black"/>
                  </a:solidFill>
                  <a:latin typeface="Meiryo UI"/>
                  <a:ea typeface="Meiryo UI"/>
                </a:rPr>
                <a:t>　食品の受入れ・保管を自らは行わず、食品の寄附を行う食品企業と、</a:t>
              </a:r>
              <a:endParaRPr lang="en-US" altLang="ja-JP" sz="837" dirty="0">
                <a:solidFill>
                  <a:prstClr val="black"/>
                </a:solidFill>
                <a:latin typeface="Meiryo UI"/>
                <a:ea typeface="Meiryo UI"/>
              </a:endParaRPr>
            </a:p>
            <a:p>
              <a:pPr defTabSz="773753" eaLnBrk="0" fontAlgn="base" hangingPunct="0">
                <a:spcBef>
                  <a:spcPct val="0"/>
                </a:spcBef>
                <a:spcAft>
                  <a:spcPct val="0"/>
                </a:spcAft>
                <a:defRPr/>
              </a:pPr>
              <a:r>
                <a:rPr lang="ja-JP" altLang="en-US" sz="837" dirty="0">
                  <a:solidFill>
                    <a:prstClr val="black"/>
                  </a:solidFill>
                  <a:latin typeface="Meiryo UI"/>
                  <a:ea typeface="Meiryo UI"/>
                </a:rPr>
                <a:t>　食料支援を求める子ども食堂等とのマッチング</a:t>
              </a:r>
              <a:endParaRPr lang="en-US" altLang="ja-JP" sz="837" dirty="0">
                <a:solidFill>
                  <a:prstClr val="black"/>
                </a:solidFill>
                <a:latin typeface="Meiryo UI"/>
                <a:ea typeface="Meiryo UI"/>
              </a:endParaRPr>
            </a:p>
            <a:p>
              <a:pPr defTabSz="773753" eaLnBrk="0" fontAlgn="base" hangingPunct="0">
                <a:spcBef>
                  <a:spcPct val="0"/>
                </a:spcBef>
                <a:spcAft>
                  <a:spcPct val="0"/>
                </a:spcAft>
                <a:defRPr/>
              </a:pPr>
              <a:endParaRPr lang="en-US" altLang="ja-JP" sz="419" b="1"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④　企業・行政とのコーディネート</a:t>
              </a:r>
              <a:endParaRPr lang="en-US" altLang="ja-JP" sz="837" b="1" dirty="0">
                <a:solidFill>
                  <a:prstClr val="black"/>
                </a:solidFill>
                <a:latin typeface="Meiryo UI"/>
                <a:ea typeface="Meiryo UI"/>
              </a:endParaRPr>
            </a:p>
            <a:p>
              <a:pPr marL="150226" indent="70460" defTabSz="773753" eaLnBrk="0" fontAlgn="base" hangingPunct="0">
                <a:spcBef>
                  <a:spcPct val="0"/>
                </a:spcBef>
                <a:spcAft>
                  <a:spcPct val="0"/>
                </a:spcAft>
                <a:defRPr/>
              </a:pPr>
              <a:r>
                <a:rPr lang="ja-JP" altLang="en-US" sz="837" dirty="0">
                  <a:solidFill>
                    <a:prstClr val="black"/>
                  </a:solidFill>
                  <a:latin typeface="Meiryo UI"/>
                  <a:ea typeface="Meiryo UI"/>
                </a:rPr>
                <a:t>企業や地方自治体とフードバンクとの連携強化により、継続的な食品受入れや、食料支援を必要とする者を適切に把握</a:t>
              </a:r>
              <a:endParaRPr lang="en-US" altLang="ja-JP" sz="837" dirty="0">
                <a:solidFill>
                  <a:prstClr val="black"/>
                </a:solidFill>
                <a:latin typeface="Meiryo UI"/>
                <a:ea typeface="Meiryo UI"/>
              </a:endParaRPr>
            </a:p>
            <a:p>
              <a:pPr marL="150226" indent="-150226" defTabSz="773753" eaLnBrk="0" fontAlgn="base" hangingPunct="0">
                <a:spcBef>
                  <a:spcPct val="0"/>
                </a:spcBef>
                <a:spcAft>
                  <a:spcPct val="0"/>
                </a:spcAft>
                <a:defRPr/>
              </a:pPr>
              <a:endParaRPr lang="en-US" altLang="ja-JP" sz="419" dirty="0">
                <a:solidFill>
                  <a:prstClr val="black"/>
                </a:solidFill>
                <a:latin typeface="Meiryo UI"/>
                <a:ea typeface="Meiryo UI"/>
              </a:endParaRPr>
            </a:p>
            <a:p>
              <a:pPr defTabSz="773753" eaLnBrk="0" fontAlgn="base" hangingPunct="0">
                <a:spcBef>
                  <a:spcPct val="0"/>
                </a:spcBef>
                <a:spcAft>
                  <a:spcPct val="0"/>
                </a:spcAft>
                <a:defRPr/>
              </a:pPr>
              <a:r>
                <a:rPr lang="ja-JP" altLang="en-US" sz="837" b="1" dirty="0">
                  <a:solidFill>
                    <a:prstClr val="black"/>
                  </a:solidFill>
                  <a:latin typeface="Meiryo UI"/>
                  <a:ea typeface="Meiryo UI"/>
                </a:rPr>
                <a:t>⑤　農業者との連携</a:t>
              </a:r>
              <a:endParaRPr lang="en-US" altLang="ja-JP" sz="837" b="1" dirty="0">
                <a:solidFill>
                  <a:prstClr val="black"/>
                </a:solidFill>
                <a:latin typeface="Meiryo UI"/>
                <a:ea typeface="Meiryo UI"/>
              </a:endParaRPr>
            </a:p>
            <a:p>
              <a:pPr marL="150226" indent="70460" defTabSz="773753" eaLnBrk="0" fontAlgn="base" hangingPunct="0">
                <a:spcBef>
                  <a:spcPct val="0"/>
                </a:spcBef>
                <a:spcAft>
                  <a:spcPct val="0"/>
                </a:spcAft>
                <a:defRPr/>
              </a:pPr>
              <a:r>
                <a:rPr lang="ja-JP" altLang="en-US" sz="837" dirty="0">
                  <a:solidFill>
                    <a:prstClr val="black"/>
                  </a:solidFill>
                  <a:latin typeface="Meiryo UI"/>
                  <a:ea typeface="Meiryo UI"/>
                </a:rPr>
                <a:t>生産者団体と連携して、生産段階で発生する規格外の農産物等を受入れ</a:t>
              </a:r>
              <a:endParaRPr lang="en-US" altLang="ja-JP" sz="837" b="1" dirty="0">
                <a:solidFill>
                  <a:prstClr val="black"/>
                </a:solidFill>
                <a:latin typeface="Meiryo UI"/>
                <a:ea typeface="Meiryo UI"/>
              </a:endParaRPr>
            </a:p>
          </p:txBody>
        </p:sp>
        <p:grpSp>
          <p:nvGrpSpPr>
            <p:cNvPr id="46" name="グループ化 45">
              <a:extLst>
                <a:ext uri="{FF2B5EF4-FFF2-40B4-BE49-F238E27FC236}">
                  <a16:creationId xmlns:a16="http://schemas.microsoft.com/office/drawing/2014/main" id="{381D6988-D17F-414B-BE9F-15F588F88FEA}"/>
                </a:ext>
              </a:extLst>
            </p:cNvPr>
            <p:cNvGrpSpPr/>
            <p:nvPr/>
          </p:nvGrpSpPr>
          <p:grpSpPr>
            <a:xfrm>
              <a:off x="5049229" y="2423661"/>
              <a:ext cx="4856771" cy="1591792"/>
              <a:chOff x="5049229" y="2423661"/>
              <a:chExt cx="4856771" cy="1591792"/>
            </a:xfrm>
          </p:grpSpPr>
          <p:pic>
            <p:nvPicPr>
              <p:cNvPr id="47" name="図 46">
                <a:extLst>
                  <a:ext uri="{FF2B5EF4-FFF2-40B4-BE49-F238E27FC236}">
                    <a16:creationId xmlns:a16="http://schemas.microsoft.com/office/drawing/2014/main" id="{61CCB121-0274-4DE0-8A11-3696BBE256AF}"/>
                  </a:ext>
                </a:extLst>
              </p:cNvPr>
              <p:cNvPicPr>
                <a:picLocks noChangeAspect="1"/>
              </p:cNvPicPr>
              <p:nvPr/>
            </p:nvPicPr>
            <p:blipFill>
              <a:blip r:embed="rId2"/>
              <a:stretch>
                <a:fillRect/>
              </a:stretch>
            </p:blipFill>
            <p:spPr>
              <a:xfrm>
                <a:off x="8083197" y="3164112"/>
                <a:ext cx="1327778" cy="825012"/>
              </a:xfrm>
              <a:prstGeom prst="rect">
                <a:avLst/>
              </a:prstGeom>
            </p:spPr>
          </p:pic>
          <p:pic>
            <p:nvPicPr>
              <p:cNvPr id="48" name="Picture 9">
                <a:extLst>
                  <a:ext uri="{FF2B5EF4-FFF2-40B4-BE49-F238E27FC236}">
                    <a16:creationId xmlns:a16="http://schemas.microsoft.com/office/drawing/2014/main" id="{35F98EAE-5D25-4437-9B73-E65AB219F7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7101" y="3084053"/>
                <a:ext cx="1290297" cy="93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テキスト ボックス 50">
                <a:extLst>
                  <a:ext uri="{FF2B5EF4-FFF2-40B4-BE49-F238E27FC236}">
                    <a16:creationId xmlns:a16="http://schemas.microsoft.com/office/drawing/2014/main" id="{A6CF0E1D-3BD4-4B74-BE82-370345870BF0}"/>
                  </a:ext>
                </a:extLst>
              </p:cNvPr>
              <p:cNvSpPr txBox="1">
                <a:spLocks noChangeArrowheads="1"/>
              </p:cNvSpPr>
              <p:nvPr/>
            </p:nvSpPr>
            <p:spPr bwMode="auto">
              <a:xfrm>
                <a:off x="5049229" y="2425285"/>
                <a:ext cx="2545567" cy="64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kumimoji="1" sz="46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4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marL="77107" indent="-77107" defTabSz="717357">
                  <a:buNone/>
                  <a:defRPr/>
                </a:pPr>
                <a:r>
                  <a:rPr lang="ja-JP" altLang="en-US" sz="837" dirty="0">
                    <a:solidFill>
                      <a:prstClr val="black"/>
                    </a:solidFill>
                    <a:latin typeface="Meiryo UI"/>
                    <a:ea typeface="Meiryo UI" panose="020B0604030504040204" pitchFamily="50" charset="-128"/>
                  </a:rPr>
                  <a:t>・　スタートアップ団体での食品衛生に係る研修会・検討会の開催（スタートアップ支援）</a:t>
                </a:r>
                <a:endParaRPr lang="en-US" altLang="ja-JP" sz="837" dirty="0">
                  <a:solidFill>
                    <a:prstClr val="black"/>
                  </a:solidFill>
                  <a:latin typeface="Meiryo UI"/>
                  <a:ea typeface="Meiryo UI" panose="020B0604030504040204" pitchFamily="50" charset="-128"/>
                </a:endParaRPr>
              </a:p>
              <a:p>
                <a:pPr marL="77107" indent="-77107" defTabSz="717357">
                  <a:buNone/>
                  <a:defRPr/>
                </a:pPr>
                <a:r>
                  <a:rPr lang="ja-JP" altLang="en-US" sz="837" dirty="0">
                    <a:solidFill>
                      <a:prstClr val="black"/>
                    </a:solidFill>
                    <a:latin typeface="Meiryo UI"/>
                    <a:ea typeface="Meiryo UI" panose="020B0604030504040204" pitchFamily="50" charset="-128"/>
                  </a:rPr>
                  <a:t>・　食品受入・提供能力の強化に向けた関係機関との連携のための会議（先進的取組支援）</a:t>
                </a:r>
              </a:p>
            </p:txBody>
          </p:sp>
          <p:sp>
            <p:nvSpPr>
              <p:cNvPr id="50" name="テキスト ボックス 50">
                <a:extLst>
                  <a:ext uri="{FF2B5EF4-FFF2-40B4-BE49-F238E27FC236}">
                    <a16:creationId xmlns:a16="http://schemas.microsoft.com/office/drawing/2014/main" id="{8E4991F9-4E6B-4D4C-A584-F3B1905582F6}"/>
                  </a:ext>
                </a:extLst>
              </p:cNvPr>
              <p:cNvSpPr txBox="1">
                <a:spLocks noChangeArrowheads="1"/>
              </p:cNvSpPr>
              <p:nvPr/>
            </p:nvSpPr>
            <p:spPr bwMode="auto">
              <a:xfrm>
                <a:off x="7703076" y="2423661"/>
                <a:ext cx="2202924" cy="64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kumimoji="1" sz="46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40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marL="74448" indent="-74448" defTabSz="717357">
                  <a:buNone/>
                  <a:defRPr/>
                </a:pPr>
                <a:r>
                  <a:rPr lang="ja-JP" altLang="en-US" sz="837" dirty="0">
                    <a:solidFill>
                      <a:prstClr val="black"/>
                    </a:solidFill>
                    <a:latin typeface="Meiryo UI"/>
                    <a:ea typeface="Meiryo UI" panose="020B0604030504040204" pitchFamily="50" charset="-128"/>
                  </a:rPr>
                  <a:t>・　食品の取扱量拡大に向けた一時保管用の倉庫や食品を運搬するための車両等の賃借等</a:t>
                </a:r>
                <a:endParaRPr lang="en-US" altLang="ja-JP" sz="837" dirty="0">
                  <a:solidFill>
                    <a:prstClr val="black"/>
                  </a:solidFill>
                  <a:latin typeface="Meiryo UI"/>
                  <a:ea typeface="Meiryo UI" panose="020B0604030504040204" pitchFamily="50" charset="-128"/>
                </a:endParaRPr>
              </a:p>
              <a:p>
                <a:pPr defTabSz="717357">
                  <a:buNone/>
                  <a:defRPr/>
                </a:pPr>
                <a:r>
                  <a:rPr lang="ja-JP" altLang="en-US" sz="837" dirty="0">
                    <a:solidFill>
                      <a:prstClr val="black"/>
                    </a:solidFill>
                    <a:latin typeface="Meiryo UI"/>
                    <a:ea typeface="Meiryo UI" panose="020B0604030504040204" pitchFamily="50" charset="-128"/>
                  </a:rPr>
                  <a:t>（スタートアップ支援、先進的取組支援）</a:t>
                </a:r>
              </a:p>
            </p:txBody>
          </p:sp>
        </p:grpSp>
      </p:grpSp>
      <p:sp>
        <p:nvSpPr>
          <p:cNvPr id="38" name="正方形/長方形 37">
            <a:extLst>
              <a:ext uri="{FF2B5EF4-FFF2-40B4-BE49-F238E27FC236}">
                <a16:creationId xmlns:a16="http://schemas.microsoft.com/office/drawing/2014/main" id="{2883E626-09CB-4460-A910-A6D93E94F157}"/>
              </a:ext>
            </a:extLst>
          </p:cNvPr>
          <p:cNvSpPr/>
          <p:nvPr/>
        </p:nvSpPr>
        <p:spPr>
          <a:xfrm>
            <a:off x="2666574" y="6111079"/>
            <a:ext cx="944569" cy="290356"/>
          </a:xfrm>
          <a:prstGeom prst="rect">
            <a:avLst/>
          </a:prstGeom>
          <a:ln w="19050">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764234" eaLnBrk="0" fontAlgn="base" hangingPunct="0">
              <a:spcBef>
                <a:spcPct val="0"/>
              </a:spcBef>
              <a:spcAft>
                <a:spcPct val="0"/>
              </a:spcAft>
              <a:defRPr/>
            </a:pPr>
            <a:r>
              <a:rPr lang="ja-JP" altLang="en-US" sz="880" dirty="0">
                <a:solidFill>
                  <a:prstClr val="black"/>
                </a:solidFill>
                <a:latin typeface="Meiryo UI"/>
                <a:ea typeface="Meiryo UI"/>
              </a:rPr>
              <a:t>民間団体等</a:t>
            </a:r>
            <a:endParaRPr lang="en-US" altLang="ja-JP" sz="880" dirty="0">
              <a:solidFill>
                <a:prstClr val="black"/>
              </a:solidFill>
              <a:latin typeface="Meiryo UI"/>
              <a:ea typeface="Meiryo UI"/>
            </a:endParaRPr>
          </a:p>
          <a:p>
            <a:pPr algn="ctr" defTabSz="773753" eaLnBrk="0" fontAlgn="base" hangingPunct="0">
              <a:spcBef>
                <a:spcPct val="0"/>
              </a:spcBef>
              <a:spcAft>
                <a:spcPct val="0"/>
              </a:spcAft>
              <a:defRPr/>
            </a:pPr>
            <a:r>
              <a:rPr lang="ja-JP" altLang="en-US" sz="670" dirty="0">
                <a:solidFill>
                  <a:prstClr val="black"/>
                </a:solidFill>
                <a:latin typeface="Meiryo UI"/>
                <a:ea typeface="Meiryo UI"/>
              </a:rPr>
              <a:t>（市区町村を含む）</a:t>
            </a:r>
          </a:p>
        </p:txBody>
      </p:sp>
      <p:sp>
        <p:nvSpPr>
          <p:cNvPr id="37" name="テキスト ボックス 36">
            <a:extLst>
              <a:ext uri="{FF2B5EF4-FFF2-40B4-BE49-F238E27FC236}">
                <a16:creationId xmlns:a16="http://schemas.microsoft.com/office/drawing/2014/main" id="{0F1480DE-9E83-4335-8F9F-60040C3119DC}"/>
              </a:ext>
            </a:extLst>
          </p:cNvPr>
          <p:cNvSpPr txBox="1"/>
          <p:nvPr/>
        </p:nvSpPr>
        <p:spPr>
          <a:xfrm>
            <a:off x="9804810" y="6241175"/>
            <a:ext cx="261610" cy="272703"/>
          </a:xfrm>
          <a:prstGeom prst="rect">
            <a:avLst/>
          </a:prstGeom>
          <a:noFill/>
        </p:spPr>
        <p:txBody>
          <a:bodyPr wrap="none" rtlCol="0">
            <a:spAutoFit/>
          </a:bodyPr>
          <a:lstStyle/>
          <a:p>
            <a:pPr defTabSz="773753" eaLnBrk="0" fontAlgn="base" hangingPunct="0">
              <a:spcBef>
                <a:spcPct val="0"/>
              </a:spcBef>
              <a:spcAft>
                <a:spcPct val="0"/>
              </a:spcAft>
              <a:defRPr/>
            </a:pPr>
            <a:r>
              <a:rPr lang="en-US" altLang="ja-JP" sz="1172" b="1" dirty="0">
                <a:solidFill>
                  <a:prstClr val="black"/>
                </a:solidFill>
                <a:latin typeface="Calibri" panose="020F0502020204030204" pitchFamily="34" charset="0"/>
                <a:ea typeface="ＭＳ Ｐゴシック" panose="020B0600070205080204" pitchFamily="50" charset="-128"/>
              </a:rPr>
              <a:t>2</a:t>
            </a:r>
            <a:endParaRPr lang="ja-JP" altLang="en-US" sz="1172" b="1" dirty="0">
              <a:solidFill>
                <a:prstClr val="black"/>
              </a:solidFill>
              <a:latin typeface="Calibri" panose="020F0502020204030204" pitchFamily="34" charset="0"/>
              <a:ea typeface="ＭＳ Ｐゴシック" panose="020B0600070205080204" pitchFamily="50" charset="-128"/>
            </a:endParaRPr>
          </a:p>
        </p:txBody>
      </p:sp>
      <p:sp>
        <p:nvSpPr>
          <p:cNvPr id="15" name="タイトル 14">
            <a:extLst>
              <a:ext uri="{FF2B5EF4-FFF2-40B4-BE49-F238E27FC236}">
                <a16:creationId xmlns:a16="http://schemas.microsoft.com/office/drawing/2014/main" id="{F77A3947-4681-8640-49AC-B83BCD998674}"/>
              </a:ext>
            </a:extLst>
          </p:cNvPr>
          <p:cNvSpPr>
            <a:spLocks noGrp="1"/>
          </p:cNvSpPr>
          <p:nvPr>
            <p:ph type="title"/>
          </p:nvPr>
        </p:nvSpPr>
        <p:spPr>
          <a:xfrm>
            <a:off x="95344" y="110138"/>
            <a:ext cx="8190820" cy="571500"/>
          </a:xfrm>
        </p:spPr>
        <p:txBody>
          <a:bodyPr>
            <a:normAutofit/>
          </a:bodyPr>
          <a:lstStyle/>
          <a:p>
            <a:r>
              <a:rPr lang="ja-JP" altLang="en-US" dirty="0"/>
              <a:t>事業概要</a:t>
            </a:r>
          </a:p>
        </p:txBody>
      </p:sp>
    </p:spTree>
    <p:extLst>
      <p:ext uri="{BB962C8B-B14F-4D97-AF65-F5344CB8AC3E}">
        <p14:creationId xmlns:p14="http://schemas.microsoft.com/office/powerpoint/2010/main" val="3435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8E04225-B5C0-49FC-8E7C-74F710BA4A24}"/>
              </a:ext>
            </a:extLst>
          </p:cNvPr>
          <p:cNvSpPr/>
          <p:nvPr/>
        </p:nvSpPr>
        <p:spPr>
          <a:xfrm>
            <a:off x="7145536" y="1638942"/>
            <a:ext cx="1775826" cy="886781"/>
          </a:xfrm>
          <a:prstGeom prst="rect">
            <a:avLst/>
          </a:prstGeom>
          <a:ln>
            <a:solidFill>
              <a:schemeClr val="tx1"/>
            </a:solidFill>
          </a:ln>
        </p:spPr>
        <p:txBody>
          <a:bodyPr wrap="square">
            <a:spAutoFit/>
          </a:bodyPr>
          <a:lstStyle/>
          <a:p>
            <a:pPr marL="171450" indent="-1714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民間団体（＝フードバンク団体）</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市区町村</a:t>
            </a:r>
            <a:r>
              <a:rPr lang="ja-JP" altLang="en-US" sz="1200" b="1" baseline="30000" dirty="0">
                <a:latin typeface="メイリオ" panose="020B0604030504040204" pitchFamily="50" charset="-128"/>
                <a:ea typeface="メイリオ" panose="020B0604030504040204" pitchFamily="50" charset="-128"/>
                <a:cs typeface="メイリオ" panose="020B0604030504040204" pitchFamily="50" charset="-128"/>
              </a:rPr>
              <a:t>注２</a:t>
            </a:r>
            <a:endParaRPr lang="ja-JP" altLang="ja-JP" sz="1200" b="1" baseline="30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AD371FE3-68A2-4A5C-BED0-8C1F2D9FF5C0}"/>
              </a:ext>
            </a:extLst>
          </p:cNvPr>
          <p:cNvSpPr txBox="1"/>
          <p:nvPr/>
        </p:nvSpPr>
        <p:spPr>
          <a:xfrm>
            <a:off x="-28990" y="157641"/>
            <a:ext cx="8777454" cy="400110"/>
          </a:xfrm>
          <a:prstGeom prst="rect">
            <a:avLst/>
          </a:prstGeom>
          <a:noFill/>
        </p:spPr>
        <p:txBody>
          <a:bodyPr wrap="square" rtlCol="0">
            <a:spAutoFit/>
          </a:bodyPr>
          <a:lstStyle/>
          <a:p>
            <a:pPr algn="ctr"/>
            <a:r>
              <a:rPr kumimoji="1" lang="ja-JP" altLang="en-US" sz="2000" b="1" dirty="0">
                <a:latin typeface="+mj-ea"/>
                <a:ea typeface="+mj-ea"/>
              </a:rPr>
              <a:t>令和５年度食品ロス削減総合対策事業　フードバンク活動支援　交付の仕組み</a:t>
            </a:r>
            <a:endParaRPr kumimoji="1" lang="en-US" altLang="ja-JP" sz="2000" b="1" dirty="0">
              <a:latin typeface="+mj-ea"/>
              <a:ea typeface="+mj-ea"/>
            </a:endParaRPr>
          </a:p>
        </p:txBody>
      </p:sp>
      <p:sp>
        <p:nvSpPr>
          <p:cNvPr id="10" name="正方形/長方形 9">
            <a:extLst>
              <a:ext uri="{FF2B5EF4-FFF2-40B4-BE49-F238E27FC236}">
                <a16:creationId xmlns:a16="http://schemas.microsoft.com/office/drawing/2014/main" id="{47146DCB-3957-45BB-86F7-732897AD42C1}"/>
              </a:ext>
            </a:extLst>
          </p:cNvPr>
          <p:cNvSpPr/>
          <p:nvPr/>
        </p:nvSpPr>
        <p:spPr>
          <a:xfrm>
            <a:off x="3503501" y="1646334"/>
            <a:ext cx="2205925" cy="609782"/>
          </a:xfrm>
          <a:prstGeom prst="rect">
            <a:avLst/>
          </a:prstGeom>
          <a:ln>
            <a:solidFill>
              <a:schemeClr val="tx1"/>
            </a:solidFill>
          </a:ln>
        </p:spPr>
        <p:txBody>
          <a:bodyPr wrap="square">
            <a:spAutoFit/>
          </a:bodyPr>
          <a:lstStyle/>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都道府県知事</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戦略策定市区町村</a:t>
            </a:r>
            <a:r>
              <a:rPr lang="ja-JP" altLang="en-US" sz="1200" b="1" baseline="30000" dirty="0">
                <a:latin typeface="メイリオ" panose="020B0604030504040204" pitchFamily="50" charset="-128"/>
                <a:ea typeface="メイリオ" panose="020B0604030504040204" pitchFamily="50" charset="-128"/>
                <a:cs typeface="メイリオ" panose="020B0604030504040204" pitchFamily="50" charset="-128"/>
              </a:rPr>
              <a:t>注１</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の長</a:t>
            </a:r>
            <a:endParaRPr lang="ja-JP"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a:extLst>
              <a:ext uri="{FF2B5EF4-FFF2-40B4-BE49-F238E27FC236}">
                <a16:creationId xmlns:a16="http://schemas.microsoft.com/office/drawing/2014/main" id="{87155BB7-9122-481E-AC58-1F4E7FB55834}"/>
              </a:ext>
            </a:extLst>
          </p:cNvPr>
          <p:cNvSpPr/>
          <p:nvPr/>
        </p:nvSpPr>
        <p:spPr>
          <a:xfrm>
            <a:off x="202409" y="1579939"/>
            <a:ext cx="1867770" cy="955390"/>
          </a:xfrm>
          <a:prstGeom prst="rect">
            <a:avLst/>
          </a:prstGeom>
          <a:ln>
            <a:solidFill>
              <a:schemeClr val="tx1"/>
            </a:solidFill>
          </a:ln>
        </p:spPr>
        <p:txBody>
          <a:bodyPr wrap="square" anchor="ctr">
            <a:noAutofit/>
          </a:bodyPr>
          <a:lstStyle/>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地方農政局長</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北海道農政事務所長</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hangingPunct="0">
              <a:lnSpc>
                <a:spcPts val="2100"/>
              </a:lnSpc>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沖縄総合事務局長</a:t>
            </a:r>
            <a:endParaRPr lang="ja-JP"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矢印コネクタ 2">
            <a:extLst>
              <a:ext uri="{FF2B5EF4-FFF2-40B4-BE49-F238E27FC236}">
                <a16:creationId xmlns:a16="http://schemas.microsoft.com/office/drawing/2014/main" id="{BF572E0E-C097-48D9-9E0E-76C6B06EF130}"/>
              </a:ext>
            </a:extLst>
          </p:cNvPr>
          <p:cNvCxnSpPr/>
          <p:nvPr/>
        </p:nvCxnSpPr>
        <p:spPr>
          <a:xfrm>
            <a:off x="2231032" y="2106584"/>
            <a:ext cx="112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D3F2F486-67A9-4C67-B201-4E6433039076}"/>
              </a:ext>
            </a:extLst>
          </p:cNvPr>
          <p:cNvCxnSpPr/>
          <p:nvPr/>
        </p:nvCxnSpPr>
        <p:spPr>
          <a:xfrm>
            <a:off x="5872793" y="2078847"/>
            <a:ext cx="112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D4329107-C0D2-4921-8B48-8A701E5A7674}"/>
              </a:ext>
            </a:extLst>
          </p:cNvPr>
          <p:cNvSpPr txBox="1"/>
          <p:nvPr/>
        </p:nvSpPr>
        <p:spPr>
          <a:xfrm>
            <a:off x="5703225" y="1281981"/>
            <a:ext cx="1544989" cy="415498"/>
          </a:xfrm>
          <a:prstGeom prst="rect">
            <a:avLst/>
          </a:prstGeom>
          <a:noFill/>
        </p:spPr>
        <p:txBody>
          <a:bodyPr wrap="square" rtlCol="0">
            <a:spAutoFit/>
          </a:bodyPr>
          <a:lstStyle/>
          <a:p>
            <a:pPr marL="90488" indent="-90488"/>
            <a:r>
              <a:rPr kumimoji="1" lang="ja-JP" altLang="en-US" sz="1050" dirty="0">
                <a:latin typeface="メイリオ" panose="020B0604030504040204" pitchFamily="50" charset="-128"/>
                <a:ea typeface="メイリオ" panose="020B0604030504040204" pitchFamily="50" charset="-128"/>
              </a:rPr>
              <a:t>交付申請・計画提出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実施状況・結果報告等</a:t>
            </a:r>
          </a:p>
        </p:txBody>
      </p:sp>
      <p:sp>
        <p:nvSpPr>
          <p:cNvPr id="26" name="テキスト ボックス 25">
            <a:extLst>
              <a:ext uri="{FF2B5EF4-FFF2-40B4-BE49-F238E27FC236}">
                <a16:creationId xmlns:a16="http://schemas.microsoft.com/office/drawing/2014/main" id="{B254640E-B04F-4C0A-96E8-5D2EFA272999}"/>
              </a:ext>
            </a:extLst>
          </p:cNvPr>
          <p:cNvSpPr txBox="1"/>
          <p:nvPr/>
        </p:nvSpPr>
        <p:spPr>
          <a:xfrm>
            <a:off x="2085498" y="1180762"/>
            <a:ext cx="2632807" cy="577081"/>
          </a:xfrm>
          <a:prstGeom prst="rect">
            <a:avLst/>
          </a:prstGeom>
          <a:noFill/>
        </p:spPr>
        <p:txBody>
          <a:bodyPr wrap="square" rtlCol="0">
            <a:spAutoFit/>
          </a:bodyPr>
          <a:lstStyle/>
          <a:p>
            <a:pPr marL="90488" indent="-90488"/>
            <a:r>
              <a:rPr kumimoji="1" lang="ja-JP" altLang="en-US" sz="1050" dirty="0">
                <a:latin typeface="メイリオ" panose="020B0604030504040204" pitchFamily="50" charset="-128"/>
                <a:ea typeface="メイリオ" panose="020B0604030504040204" pitchFamily="50" charset="-128"/>
              </a:rPr>
              <a:t>交付申請・計画提出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都道府県等事業実施計画提出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実施状況・結果報告</a:t>
            </a:r>
          </a:p>
        </p:txBody>
      </p:sp>
      <p:sp>
        <p:nvSpPr>
          <p:cNvPr id="31" name="テキスト ボックス 30">
            <a:extLst>
              <a:ext uri="{FF2B5EF4-FFF2-40B4-BE49-F238E27FC236}">
                <a16:creationId xmlns:a16="http://schemas.microsoft.com/office/drawing/2014/main" id="{00E93147-DA44-48D8-93E2-9D26DD3ADD06}"/>
              </a:ext>
            </a:extLst>
          </p:cNvPr>
          <p:cNvSpPr txBox="1"/>
          <p:nvPr/>
        </p:nvSpPr>
        <p:spPr>
          <a:xfrm>
            <a:off x="154029" y="5700695"/>
            <a:ext cx="8898777" cy="1061829"/>
          </a:xfrm>
          <a:prstGeom prst="rect">
            <a:avLst/>
          </a:prstGeom>
          <a:noFill/>
          <a:ln>
            <a:solidFill>
              <a:schemeClr val="tx1"/>
            </a:solidFill>
            <a:prstDash val="dash"/>
          </a:ln>
        </p:spPr>
        <p:txBody>
          <a:bodyPr wrap="square" rtlCol="0" anchor="ctr">
            <a:spAutoFit/>
          </a:bodyPr>
          <a:lstStyle/>
          <a:p>
            <a:r>
              <a:rPr lang="ja-JP" altLang="en-US" sz="900" dirty="0">
                <a:latin typeface="メイリオ" panose="020B0604030504040204" pitchFamily="50" charset="-128"/>
                <a:ea typeface="メイリオ" panose="020B0604030504040204" pitchFamily="50" charset="-128"/>
              </a:rPr>
              <a:t>注１</a:t>
            </a:r>
            <a:r>
              <a:rPr kumimoji="1" lang="ja-JP" altLang="en-US" sz="900" dirty="0">
                <a:latin typeface="メイリオ" panose="020B0604030504040204" pitchFamily="50" charset="-128"/>
                <a:ea typeface="メイリオ" panose="020B0604030504040204" pitchFamily="50" charset="-128"/>
              </a:rPr>
              <a:t>　戦略策定市町村</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以下に掲げる</a:t>
            </a:r>
            <a:r>
              <a:rPr lang="ja-JP" altLang="en-US" sz="900" dirty="0">
                <a:latin typeface="メイリオ" panose="020B0604030504040204" pitchFamily="50" charset="-128"/>
                <a:ea typeface="メイリオ" panose="020B0604030504040204" pitchFamily="50" charset="-128"/>
              </a:rPr>
              <a:t>計画</a:t>
            </a:r>
            <a:r>
              <a:rPr kumimoji="1" lang="ja-JP" altLang="en-US" sz="900" dirty="0">
                <a:latin typeface="メイリオ" panose="020B0604030504040204" pitchFamily="50" charset="-128"/>
                <a:ea typeface="メイリオ" panose="020B0604030504040204" pitchFamily="50" charset="-128"/>
              </a:rPr>
              <a:t>のうち一つ以上を定めた市町村及び特別区（事業年度末までに定めることが確実である市町村又は特別区を含む。）</a:t>
            </a:r>
            <a:endParaRPr lang="en-US" altLang="ja-JP" sz="900" dirty="0">
              <a:latin typeface="メイリオ" panose="020B0604030504040204" pitchFamily="50" charset="-128"/>
              <a:ea typeface="メイリオ" panose="020B0604030504040204" pitchFamily="50" charset="-128"/>
            </a:endParaRPr>
          </a:p>
          <a:p>
            <a:pPr marL="179388" indent="-179388"/>
            <a:r>
              <a:rPr kumimoji="1" lang="ja-JP" altLang="en-US" sz="900" dirty="0">
                <a:latin typeface="メイリオ" panose="020B0604030504040204" pitchFamily="50" charset="-128"/>
                <a:ea typeface="メイリオ" panose="020B0604030504040204" pitchFamily="50" charset="-128"/>
              </a:rPr>
              <a:t>・</a:t>
            </a:r>
            <a:r>
              <a:rPr kumimoji="1" lang="ja-JP" altLang="en-US" sz="900">
                <a:latin typeface="メイリオ" panose="020B0604030504040204" pitchFamily="50" charset="-128"/>
                <a:ea typeface="メイリオ" panose="020B0604030504040204" pitchFamily="50" charset="-128"/>
              </a:rPr>
              <a:t>食品ロス削減</a:t>
            </a:r>
            <a:r>
              <a:rPr kumimoji="1" lang="ja-JP" altLang="en-US" sz="900" dirty="0">
                <a:latin typeface="メイリオ" panose="020B0604030504040204" pitchFamily="50" charset="-128"/>
                <a:ea typeface="メイリオ" panose="020B0604030504040204" pitchFamily="50" charset="-128"/>
              </a:rPr>
              <a:t>の推進に関する法律第</a:t>
            </a:r>
            <a:r>
              <a:rPr kumimoji="1" lang="en-US" altLang="ja-JP" sz="900" dirty="0">
                <a:latin typeface="メイリオ" panose="020B0604030504040204" pitchFamily="50" charset="-128"/>
                <a:ea typeface="メイリオ" panose="020B0604030504040204" pitchFamily="50" charset="-128"/>
              </a:rPr>
              <a:t>13</a:t>
            </a:r>
            <a:r>
              <a:rPr kumimoji="1" lang="ja-JP" altLang="en-US" sz="900" dirty="0">
                <a:latin typeface="メイリオ" panose="020B0604030504040204" pitchFamily="50" charset="-128"/>
                <a:ea typeface="メイリオ" panose="020B0604030504040204" pitchFamily="50" charset="-128"/>
              </a:rPr>
              <a:t>条に基づく市町村食品ロス削減推進計画</a:t>
            </a:r>
          </a:p>
          <a:p>
            <a:pPr marL="179388" indent="-179388"/>
            <a:r>
              <a:rPr kumimoji="1" lang="ja-JP" altLang="en-US" sz="900" dirty="0">
                <a:latin typeface="メイリオ" panose="020B0604030504040204" pitchFamily="50" charset="-128"/>
                <a:ea typeface="メイリオ" panose="020B0604030504040204" pitchFamily="50" charset="-128"/>
              </a:rPr>
              <a:t>・食育基本法第</a:t>
            </a:r>
            <a:r>
              <a:rPr kumimoji="1" lang="en-US" altLang="ja-JP" sz="900" dirty="0">
                <a:latin typeface="メイリオ" panose="020B0604030504040204" pitchFamily="50" charset="-128"/>
                <a:ea typeface="メイリオ" panose="020B0604030504040204" pitchFamily="50" charset="-128"/>
              </a:rPr>
              <a:t>16</a:t>
            </a:r>
            <a:r>
              <a:rPr kumimoji="1" lang="ja-JP" altLang="en-US" sz="900" dirty="0">
                <a:latin typeface="メイリオ" panose="020B0604030504040204" pitchFamily="50" charset="-128"/>
                <a:ea typeface="メイリオ" panose="020B0604030504040204" pitchFamily="50" charset="-128"/>
              </a:rPr>
              <a:t>条に基づく市町村食育推進計画（ただし、食品ロスの削減に関する事項を含む計画に限る。以下の計画についても同じ。）</a:t>
            </a:r>
          </a:p>
          <a:p>
            <a:pPr marL="179388" indent="-179388"/>
            <a:r>
              <a:rPr kumimoji="1" lang="ja-JP" altLang="en-US" sz="900" dirty="0">
                <a:latin typeface="メイリオ" panose="020B0604030504040204" pitchFamily="50" charset="-128"/>
                <a:ea typeface="メイリオ" panose="020B0604030504040204" pitchFamily="50" charset="-128"/>
              </a:rPr>
              <a:t>・バイオマス活用推進基本法第</a:t>
            </a:r>
            <a:r>
              <a:rPr kumimoji="1" lang="en-US" altLang="ja-JP" sz="900" dirty="0">
                <a:latin typeface="メイリオ" panose="020B0604030504040204" pitchFamily="50" charset="-128"/>
                <a:ea typeface="メイリオ" panose="020B0604030504040204" pitchFamily="50" charset="-128"/>
              </a:rPr>
              <a:t>21</a:t>
            </a:r>
            <a:r>
              <a:rPr kumimoji="1" lang="ja-JP" altLang="en-US" sz="900" dirty="0">
                <a:latin typeface="メイリオ" panose="020B0604030504040204" pitchFamily="50" charset="-128"/>
                <a:ea typeface="メイリオ" panose="020B0604030504040204" pitchFamily="50" charset="-128"/>
              </a:rPr>
              <a:t>条に基づく市町村バイオマス活用推進計画</a:t>
            </a:r>
          </a:p>
          <a:p>
            <a:pPr marL="179388" indent="-179388"/>
            <a:r>
              <a:rPr kumimoji="1" lang="ja-JP" altLang="en-US" sz="900" dirty="0">
                <a:latin typeface="メイリオ" panose="020B0604030504040204" pitchFamily="50" charset="-128"/>
                <a:ea typeface="メイリオ" panose="020B0604030504040204" pitchFamily="50" charset="-128"/>
              </a:rPr>
              <a:t>・廃棄物の処理及び清掃に関する法律第６条に基づく一般廃棄物処理計画</a:t>
            </a:r>
            <a:endParaRPr kumimoji="1" lang="en-US" altLang="ja-JP" sz="900" dirty="0">
              <a:latin typeface="メイリオ" panose="020B0604030504040204" pitchFamily="50" charset="-128"/>
              <a:ea typeface="メイリオ" panose="020B0604030504040204" pitchFamily="50" charset="-128"/>
            </a:endParaRPr>
          </a:p>
          <a:p>
            <a:pPr marL="179388" indent="-179388"/>
            <a:r>
              <a:rPr kumimoji="1" lang="ja-JP" altLang="en-US" sz="900" dirty="0">
                <a:latin typeface="メイリオ" panose="020B0604030504040204" pitchFamily="50" charset="-128"/>
                <a:ea typeface="メイリオ" panose="020B0604030504040204" pitchFamily="50" charset="-128"/>
              </a:rPr>
              <a:t>注２　市区町村が間接補助事業者となる場合は、補助事業者が都道府県知事である場合に限る（戦略策定市町村の長とはならない）。</a:t>
            </a:r>
          </a:p>
        </p:txBody>
      </p:sp>
      <p:cxnSp>
        <p:nvCxnSpPr>
          <p:cNvPr id="30" name="直線矢印コネクタ 29">
            <a:extLst>
              <a:ext uri="{FF2B5EF4-FFF2-40B4-BE49-F238E27FC236}">
                <a16:creationId xmlns:a16="http://schemas.microsoft.com/office/drawing/2014/main" id="{63102664-61AF-4FD5-8953-84BC85C3E689}"/>
              </a:ext>
            </a:extLst>
          </p:cNvPr>
          <p:cNvCxnSpPr>
            <a:cxnSpLocks/>
          </p:cNvCxnSpPr>
          <p:nvPr/>
        </p:nvCxnSpPr>
        <p:spPr>
          <a:xfrm flipH="1">
            <a:off x="2275441" y="1830123"/>
            <a:ext cx="11264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A07A53A6-5710-4E26-8192-1A19902610F7}"/>
              </a:ext>
            </a:extLst>
          </p:cNvPr>
          <p:cNvSpPr txBox="1"/>
          <p:nvPr/>
        </p:nvSpPr>
        <p:spPr>
          <a:xfrm>
            <a:off x="5838263" y="2258937"/>
            <a:ext cx="1486151" cy="577081"/>
          </a:xfrm>
          <a:prstGeom prst="rect">
            <a:avLst/>
          </a:prstGeom>
          <a:noFill/>
          <a:ln>
            <a:noFill/>
          </a:ln>
        </p:spPr>
        <p:txBody>
          <a:bodyPr wrap="square" rtlCol="0">
            <a:spAutoFit/>
          </a:bodyPr>
          <a:lstStyle/>
          <a:p>
            <a:pPr marL="90488" indent="-90488"/>
            <a:r>
              <a:rPr lang="ja-JP" altLang="en-US" sz="1050" dirty="0">
                <a:latin typeface="メイリオ" panose="020B0604030504040204" pitchFamily="50" charset="-128"/>
                <a:ea typeface="メイリオ" panose="020B0604030504040204" pitchFamily="50" charset="-128"/>
              </a:rPr>
              <a:t>計画審査・</a:t>
            </a:r>
            <a:r>
              <a:rPr kumimoji="1" lang="ja-JP" altLang="en-US" sz="1050" dirty="0">
                <a:latin typeface="メイリオ" panose="020B0604030504040204" pitchFamily="50" charset="-128"/>
                <a:ea typeface="メイリオ" panose="020B0604030504040204" pitchFamily="50" charset="-128"/>
              </a:rPr>
              <a:t>交付決定</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結果報告等の受理</a:t>
            </a:r>
            <a:endParaRPr kumimoji="1" lang="en-US" altLang="ja-JP" sz="1050" dirty="0">
              <a:latin typeface="メイリオ" panose="020B0604030504040204" pitchFamily="50" charset="-128"/>
              <a:ea typeface="メイリオ" panose="020B0604030504040204" pitchFamily="50" charset="-128"/>
            </a:endParaRPr>
          </a:p>
          <a:p>
            <a:pPr marL="90488" indent="-90488"/>
            <a:r>
              <a:rPr lang="ja-JP" altLang="en-US" sz="1050" dirty="0">
                <a:latin typeface="メイリオ" panose="020B0604030504040204" pitchFamily="50" charset="-128"/>
                <a:ea typeface="メイリオ" panose="020B0604030504040204" pitchFamily="50" charset="-128"/>
              </a:rPr>
              <a:t>支払い等</a:t>
            </a:r>
            <a:endParaRPr kumimoji="1" lang="ja-JP" altLang="en-US" sz="1050" dirty="0">
              <a:latin typeface="メイリオ" panose="020B0604030504040204" pitchFamily="50" charset="-128"/>
              <a:ea typeface="メイリオ" panose="020B0604030504040204" pitchFamily="50" charset="-128"/>
            </a:endParaRPr>
          </a:p>
        </p:txBody>
      </p:sp>
      <p:cxnSp>
        <p:nvCxnSpPr>
          <p:cNvPr id="17" name="直線矢印コネクタ 16">
            <a:extLst>
              <a:ext uri="{FF2B5EF4-FFF2-40B4-BE49-F238E27FC236}">
                <a16:creationId xmlns:a16="http://schemas.microsoft.com/office/drawing/2014/main" id="{9743CAE2-A397-425D-A5E9-597D17B166FC}"/>
              </a:ext>
            </a:extLst>
          </p:cNvPr>
          <p:cNvCxnSpPr>
            <a:cxnSpLocks/>
          </p:cNvCxnSpPr>
          <p:nvPr/>
        </p:nvCxnSpPr>
        <p:spPr>
          <a:xfrm flipH="1">
            <a:off x="5841927" y="1830123"/>
            <a:ext cx="11264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F83B0E4D-F64F-4631-B3FA-00BBA8DEF728}"/>
              </a:ext>
            </a:extLst>
          </p:cNvPr>
          <p:cNvSpPr txBox="1"/>
          <p:nvPr/>
        </p:nvSpPr>
        <p:spPr>
          <a:xfrm>
            <a:off x="2190288" y="2214869"/>
            <a:ext cx="1486150" cy="577081"/>
          </a:xfrm>
          <a:prstGeom prst="rect">
            <a:avLst/>
          </a:prstGeom>
          <a:noFill/>
        </p:spPr>
        <p:txBody>
          <a:bodyPr wrap="square" rtlCol="0">
            <a:spAutoFit/>
          </a:bodyPr>
          <a:lstStyle/>
          <a:p>
            <a:pPr marL="90488" indent="-90488"/>
            <a:r>
              <a:rPr lang="ja-JP" altLang="en-US" sz="1050" dirty="0">
                <a:latin typeface="メイリオ" panose="020B0604030504040204" pitchFamily="50" charset="-128"/>
                <a:ea typeface="メイリオ" panose="020B0604030504040204" pitchFamily="50" charset="-128"/>
              </a:rPr>
              <a:t>計画審査・</a:t>
            </a:r>
            <a:r>
              <a:rPr kumimoji="1" lang="ja-JP" altLang="en-US" sz="1050" dirty="0">
                <a:latin typeface="メイリオ" panose="020B0604030504040204" pitchFamily="50" charset="-128"/>
                <a:ea typeface="メイリオ" panose="020B0604030504040204" pitchFamily="50" charset="-128"/>
              </a:rPr>
              <a:t>交付決定</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結果報告等の受理</a:t>
            </a:r>
            <a:endParaRPr kumimoji="1" lang="en-US" altLang="ja-JP" sz="1050" dirty="0">
              <a:latin typeface="メイリオ" panose="020B0604030504040204" pitchFamily="50" charset="-128"/>
              <a:ea typeface="メイリオ" panose="020B0604030504040204" pitchFamily="50" charset="-128"/>
            </a:endParaRPr>
          </a:p>
          <a:p>
            <a:pPr marL="90488" indent="-90488"/>
            <a:r>
              <a:rPr lang="ja-JP" altLang="en-US" sz="1050" dirty="0">
                <a:latin typeface="メイリオ" panose="020B0604030504040204" pitchFamily="50" charset="-128"/>
                <a:ea typeface="メイリオ" panose="020B0604030504040204" pitchFamily="50" charset="-128"/>
              </a:rPr>
              <a:t>支払い等</a:t>
            </a:r>
            <a:endParaRPr kumimoji="1" lang="ja-JP" altLang="en-US" sz="1050"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317BE7D5-9C97-7AF6-2D56-EAF24FCEB661}"/>
              </a:ext>
            </a:extLst>
          </p:cNvPr>
          <p:cNvSpPr txBox="1"/>
          <p:nvPr/>
        </p:nvSpPr>
        <p:spPr>
          <a:xfrm>
            <a:off x="0" y="688230"/>
            <a:ext cx="8999932" cy="307777"/>
          </a:xfrm>
          <a:prstGeom prst="rect">
            <a:avLst/>
          </a:prstGeom>
          <a:noFill/>
        </p:spPr>
        <p:txBody>
          <a:bodyPr wrap="square" rtlCol="0">
            <a:spAutoFit/>
          </a:bodyPr>
          <a:lstStyle/>
          <a:p>
            <a:r>
              <a:rPr lang="ja-JP" altLang="en-US" sz="1400" b="1" u="heavy" dirty="0">
                <a:latin typeface="メイリオ" panose="020B0604030504040204" pitchFamily="50" charset="-128"/>
                <a:ea typeface="メイリオ" panose="020B0604030504040204" pitchFamily="50" charset="-128"/>
              </a:rPr>
              <a:t>１．</a:t>
            </a:r>
            <a:r>
              <a:rPr lang="zh-TW" altLang="en-US" sz="1400" b="1" u="heavy" dirty="0">
                <a:latin typeface="メイリオ" panose="020B0604030504040204" pitchFamily="50" charset="-128"/>
                <a:ea typeface="メイリオ" panose="020B0604030504040204" pitchFamily="50" charset="-128"/>
              </a:rPr>
              <a:t>（目）新市場創出対策地方公共団体補助金</a:t>
            </a:r>
            <a:r>
              <a:rPr lang="ja-JP" altLang="en-US" sz="1400" b="1" u="heavy" dirty="0">
                <a:latin typeface="メイリオ" panose="020B0604030504040204" pitchFamily="50" charset="-128"/>
                <a:ea typeface="メイリオ" panose="020B0604030504040204" pitchFamily="50" charset="-128"/>
              </a:rPr>
              <a:t>によるもの（都道府県経由で交付</a:t>
            </a:r>
            <a:r>
              <a:rPr kumimoji="1" lang="ja-JP" altLang="en-US" sz="1400" b="1" u="heavy" dirty="0">
                <a:latin typeface="メイリオ" panose="020B0604030504040204" pitchFamily="50" charset="-128"/>
                <a:ea typeface="メイリオ" panose="020B0604030504040204" pitchFamily="50" charset="-128"/>
              </a:rPr>
              <a:t>）</a:t>
            </a:r>
            <a:endParaRPr kumimoji="1" lang="en-US" altLang="ja-JP" sz="1400" b="1" u="heavy"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B8602BE-F71F-5A3D-B8FC-E774E5BD9D71}"/>
              </a:ext>
            </a:extLst>
          </p:cNvPr>
          <p:cNvSpPr txBox="1"/>
          <p:nvPr/>
        </p:nvSpPr>
        <p:spPr>
          <a:xfrm>
            <a:off x="27029" y="3334097"/>
            <a:ext cx="7233643" cy="307777"/>
          </a:xfrm>
          <a:prstGeom prst="rect">
            <a:avLst/>
          </a:prstGeom>
          <a:noFill/>
        </p:spPr>
        <p:txBody>
          <a:bodyPr wrap="square" rtlCol="0">
            <a:spAutoFit/>
          </a:bodyPr>
          <a:lstStyle/>
          <a:p>
            <a:r>
              <a:rPr lang="ja-JP" altLang="en-US" sz="1400" b="1" u="heavy" dirty="0">
                <a:latin typeface="メイリオ" panose="020B0604030504040204" pitchFamily="50" charset="-128"/>
                <a:ea typeface="メイリオ" panose="020B0604030504040204" pitchFamily="50" charset="-128"/>
              </a:rPr>
              <a:t>２．</a:t>
            </a:r>
            <a:r>
              <a:rPr lang="zh-TW" altLang="en-US" sz="1400" b="1" u="heavy" dirty="0">
                <a:latin typeface="メイリオ" panose="020B0604030504040204" pitchFamily="50" charset="-128"/>
                <a:ea typeface="メイリオ" panose="020B0604030504040204" pitchFamily="50" charset="-128"/>
              </a:rPr>
              <a:t>（目）新市場創出対策事業費補助金</a:t>
            </a:r>
            <a:r>
              <a:rPr lang="ja-JP" altLang="en-US" sz="1400" b="1" u="heavy" dirty="0">
                <a:latin typeface="メイリオ" panose="020B0604030504040204" pitchFamily="50" charset="-128"/>
                <a:ea typeface="メイリオ" panose="020B0604030504040204" pitchFamily="50" charset="-128"/>
              </a:rPr>
              <a:t>によるもの（民間団体経由で交付</a:t>
            </a:r>
            <a:r>
              <a:rPr kumimoji="1" lang="ja-JP" altLang="en-US" sz="1400" b="1" u="heavy" dirty="0">
                <a:latin typeface="メイリオ" panose="020B0604030504040204" pitchFamily="50" charset="-128"/>
                <a:ea typeface="メイリオ" panose="020B0604030504040204" pitchFamily="50" charset="-128"/>
              </a:rPr>
              <a:t>）</a:t>
            </a:r>
            <a:endParaRPr kumimoji="1" lang="en-US" altLang="ja-JP" sz="1400" b="1" u="heavy"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527BCAD0-F3ED-203C-9F2B-302C652F8C90}"/>
              </a:ext>
            </a:extLst>
          </p:cNvPr>
          <p:cNvSpPr/>
          <p:nvPr/>
        </p:nvSpPr>
        <p:spPr>
          <a:xfrm>
            <a:off x="227254" y="980670"/>
            <a:ext cx="1953409"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国</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AC18E252-5C0A-5724-40B2-123BDFCE2099}"/>
              </a:ext>
            </a:extLst>
          </p:cNvPr>
          <p:cNvSpPr/>
          <p:nvPr/>
        </p:nvSpPr>
        <p:spPr>
          <a:xfrm>
            <a:off x="3548012" y="980670"/>
            <a:ext cx="1953409"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補助事業者</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a:extLst>
              <a:ext uri="{FF2B5EF4-FFF2-40B4-BE49-F238E27FC236}">
                <a16:creationId xmlns:a16="http://schemas.microsoft.com/office/drawing/2014/main" id="{2599574F-97AB-3DF2-6E34-1743AD717BC9}"/>
              </a:ext>
            </a:extLst>
          </p:cNvPr>
          <p:cNvSpPr/>
          <p:nvPr/>
        </p:nvSpPr>
        <p:spPr>
          <a:xfrm>
            <a:off x="6818976" y="980670"/>
            <a:ext cx="2225746"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間接補助事業者</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9041C414-822B-B27A-67B7-6E5F4553944F}"/>
              </a:ext>
            </a:extLst>
          </p:cNvPr>
          <p:cNvSpPr/>
          <p:nvPr/>
        </p:nvSpPr>
        <p:spPr>
          <a:xfrm>
            <a:off x="7256132" y="4721617"/>
            <a:ext cx="1775826" cy="617477"/>
          </a:xfrm>
          <a:prstGeom prst="rect">
            <a:avLst/>
          </a:prstGeom>
          <a:ln>
            <a:solidFill>
              <a:schemeClr val="tx1"/>
            </a:solidFill>
          </a:ln>
        </p:spPr>
        <p:txBody>
          <a:bodyPr wrap="square">
            <a:spAutoFit/>
          </a:bodyPr>
          <a:lstStyle/>
          <a:p>
            <a:pPr hangingPunct="0">
              <a:lnSpc>
                <a:spcPts val="21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民間団体（フードバンク団体）</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EF3389C3-09D7-DC63-CD9B-051AB0BEF5AF}"/>
              </a:ext>
            </a:extLst>
          </p:cNvPr>
          <p:cNvSpPr/>
          <p:nvPr/>
        </p:nvSpPr>
        <p:spPr>
          <a:xfrm>
            <a:off x="3610507" y="4708730"/>
            <a:ext cx="2205925" cy="348172"/>
          </a:xfrm>
          <a:prstGeom prst="rect">
            <a:avLst/>
          </a:prstGeom>
          <a:ln>
            <a:solidFill>
              <a:schemeClr val="tx1"/>
            </a:solidFill>
          </a:ln>
        </p:spPr>
        <p:txBody>
          <a:bodyPr wrap="square">
            <a:spAutoFit/>
          </a:bodyPr>
          <a:lstStyle/>
          <a:p>
            <a:pPr algn="ctr" hangingPunct="0">
              <a:lnSpc>
                <a:spcPts val="21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民間団体</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FF455398-8353-9043-06E7-4033863D929E}"/>
              </a:ext>
            </a:extLst>
          </p:cNvPr>
          <p:cNvSpPr/>
          <p:nvPr/>
        </p:nvSpPr>
        <p:spPr>
          <a:xfrm>
            <a:off x="154029" y="4488239"/>
            <a:ext cx="2016778" cy="955390"/>
          </a:xfrm>
          <a:prstGeom prst="rect">
            <a:avLst/>
          </a:prstGeom>
          <a:ln>
            <a:solidFill>
              <a:schemeClr val="tx1"/>
            </a:solidFill>
          </a:ln>
        </p:spPr>
        <p:txBody>
          <a:bodyPr wrap="square" anchor="ctr">
            <a:noAutofit/>
          </a:bodyPr>
          <a:lstStyle/>
          <a:p>
            <a:pPr hangingPunct="0">
              <a:lnSpc>
                <a:spcPts val="21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農林水産省</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a:p>
            <a:pPr hangingPunct="0">
              <a:lnSpc>
                <a:spcPts val="21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大臣官房総括審議官（新事業・食品産業）</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4" name="直線矢印コネクタ 23">
            <a:extLst>
              <a:ext uri="{FF2B5EF4-FFF2-40B4-BE49-F238E27FC236}">
                <a16:creationId xmlns:a16="http://schemas.microsoft.com/office/drawing/2014/main" id="{390201EC-03C3-786E-B751-848A1AC96296}"/>
              </a:ext>
            </a:extLst>
          </p:cNvPr>
          <p:cNvCxnSpPr/>
          <p:nvPr/>
        </p:nvCxnSpPr>
        <p:spPr>
          <a:xfrm>
            <a:off x="2332632" y="5014884"/>
            <a:ext cx="112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FB073E57-DF76-F6CC-5DF1-A1F9748C3938}"/>
              </a:ext>
            </a:extLst>
          </p:cNvPr>
          <p:cNvCxnSpPr/>
          <p:nvPr/>
        </p:nvCxnSpPr>
        <p:spPr>
          <a:xfrm>
            <a:off x="5974393" y="4987147"/>
            <a:ext cx="112913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774A8994-4CF6-98A7-2824-F78E01FC382D}"/>
              </a:ext>
            </a:extLst>
          </p:cNvPr>
          <p:cNvSpPr txBox="1"/>
          <p:nvPr/>
        </p:nvSpPr>
        <p:spPr>
          <a:xfrm>
            <a:off x="5876290" y="4215681"/>
            <a:ext cx="1544989" cy="415498"/>
          </a:xfrm>
          <a:prstGeom prst="rect">
            <a:avLst/>
          </a:prstGeom>
          <a:noFill/>
        </p:spPr>
        <p:txBody>
          <a:bodyPr wrap="square" rtlCol="0">
            <a:spAutoFit/>
          </a:bodyPr>
          <a:lstStyle/>
          <a:p>
            <a:pPr marL="90488" indent="-90488"/>
            <a:r>
              <a:rPr kumimoji="1" lang="ja-JP" altLang="en-US" sz="1050" dirty="0">
                <a:latin typeface="メイリオ" panose="020B0604030504040204" pitchFamily="50" charset="-128"/>
                <a:ea typeface="メイリオ" panose="020B0604030504040204" pitchFamily="50" charset="-128"/>
              </a:rPr>
              <a:t>交付申請・計画提出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実施状況・結果報告等</a:t>
            </a:r>
          </a:p>
        </p:txBody>
      </p:sp>
      <p:sp>
        <p:nvSpPr>
          <p:cNvPr id="29" name="テキスト ボックス 28">
            <a:extLst>
              <a:ext uri="{FF2B5EF4-FFF2-40B4-BE49-F238E27FC236}">
                <a16:creationId xmlns:a16="http://schemas.microsoft.com/office/drawing/2014/main" id="{EF68F8C2-4B38-CA20-4A0E-E04789F5E09C}"/>
              </a:ext>
            </a:extLst>
          </p:cNvPr>
          <p:cNvSpPr txBox="1"/>
          <p:nvPr/>
        </p:nvSpPr>
        <p:spPr>
          <a:xfrm>
            <a:off x="2187098" y="4280090"/>
            <a:ext cx="2632807" cy="415498"/>
          </a:xfrm>
          <a:prstGeom prst="rect">
            <a:avLst/>
          </a:prstGeom>
          <a:noFill/>
        </p:spPr>
        <p:txBody>
          <a:bodyPr wrap="square" rtlCol="0">
            <a:spAutoFit/>
          </a:bodyPr>
          <a:lstStyle/>
          <a:p>
            <a:pPr marL="90488" indent="-90488"/>
            <a:r>
              <a:rPr kumimoji="1" lang="ja-JP" altLang="en-US" sz="1050" dirty="0">
                <a:latin typeface="メイリオ" panose="020B0604030504040204" pitchFamily="50" charset="-128"/>
                <a:ea typeface="メイリオ" panose="020B0604030504040204" pitchFamily="50" charset="-128"/>
              </a:rPr>
              <a:t>交付申請・計画提出</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実施状況・結果報告</a:t>
            </a:r>
          </a:p>
        </p:txBody>
      </p:sp>
      <p:cxnSp>
        <p:nvCxnSpPr>
          <p:cNvPr id="32" name="直線矢印コネクタ 31">
            <a:extLst>
              <a:ext uri="{FF2B5EF4-FFF2-40B4-BE49-F238E27FC236}">
                <a16:creationId xmlns:a16="http://schemas.microsoft.com/office/drawing/2014/main" id="{AEE7C656-74B5-29F1-8FA7-00C39A221AF6}"/>
              </a:ext>
            </a:extLst>
          </p:cNvPr>
          <p:cNvCxnSpPr>
            <a:cxnSpLocks/>
          </p:cNvCxnSpPr>
          <p:nvPr/>
        </p:nvCxnSpPr>
        <p:spPr>
          <a:xfrm flipH="1">
            <a:off x="2377041" y="4738423"/>
            <a:ext cx="11264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10680D7A-FA67-F8C7-71FE-84C2C5C52026}"/>
              </a:ext>
            </a:extLst>
          </p:cNvPr>
          <p:cNvSpPr txBox="1"/>
          <p:nvPr/>
        </p:nvSpPr>
        <p:spPr>
          <a:xfrm>
            <a:off x="5939863" y="5167237"/>
            <a:ext cx="1486151" cy="577081"/>
          </a:xfrm>
          <a:prstGeom prst="rect">
            <a:avLst/>
          </a:prstGeom>
          <a:noFill/>
          <a:ln>
            <a:noFill/>
          </a:ln>
        </p:spPr>
        <p:txBody>
          <a:bodyPr wrap="square" rtlCol="0">
            <a:spAutoFit/>
          </a:bodyPr>
          <a:lstStyle/>
          <a:p>
            <a:pPr marL="90488" indent="-90488"/>
            <a:r>
              <a:rPr lang="ja-JP" altLang="en-US" sz="1050" dirty="0">
                <a:latin typeface="メイリオ" panose="020B0604030504040204" pitchFamily="50" charset="-128"/>
                <a:ea typeface="メイリオ" panose="020B0604030504040204" pitchFamily="50" charset="-128"/>
              </a:rPr>
              <a:t>計画審査・</a:t>
            </a:r>
            <a:r>
              <a:rPr kumimoji="1" lang="ja-JP" altLang="en-US" sz="1050" dirty="0">
                <a:latin typeface="メイリオ" panose="020B0604030504040204" pitchFamily="50" charset="-128"/>
                <a:ea typeface="メイリオ" panose="020B0604030504040204" pitchFamily="50" charset="-128"/>
              </a:rPr>
              <a:t>交付決定</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結果報告等の受理</a:t>
            </a:r>
            <a:endParaRPr kumimoji="1" lang="en-US" altLang="ja-JP" sz="1050" dirty="0">
              <a:latin typeface="メイリオ" panose="020B0604030504040204" pitchFamily="50" charset="-128"/>
              <a:ea typeface="メイリオ" panose="020B0604030504040204" pitchFamily="50" charset="-128"/>
            </a:endParaRPr>
          </a:p>
          <a:p>
            <a:pPr marL="90488" indent="-90488"/>
            <a:r>
              <a:rPr lang="ja-JP" altLang="en-US" sz="1050" dirty="0">
                <a:latin typeface="メイリオ" panose="020B0604030504040204" pitchFamily="50" charset="-128"/>
                <a:ea typeface="メイリオ" panose="020B0604030504040204" pitchFamily="50" charset="-128"/>
              </a:rPr>
              <a:t>支払い等</a:t>
            </a:r>
            <a:endParaRPr kumimoji="1" lang="ja-JP" altLang="en-US" sz="1050" dirty="0">
              <a:latin typeface="メイリオ" panose="020B0604030504040204" pitchFamily="50" charset="-128"/>
              <a:ea typeface="メイリオ" panose="020B0604030504040204" pitchFamily="50" charset="-128"/>
            </a:endParaRPr>
          </a:p>
        </p:txBody>
      </p:sp>
      <p:cxnSp>
        <p:nvCxnSpPr>
          <p:cNvPr id="35" name="直線矢印コネクタ 34">
            <a:extLst>
              <a:ext uri="{FF2B5EF4-FFF2-40B4-BE49-F238E27FC236}">
                <a16:creationId xmlns:a16="http://schemas.microsoft.com/office/drawing/2014/main" id="{E3632980-07F9-20E9-86FF-50CD94010EFA}"/>
              </a:ext>
            </a:extLst>
          </p:cNvPr>
          <p:cNvCxnSpPr>
            <a:cxnSpLocks/>
          </p:cNvCxnSpPr>
          <p:nvPr/>
        </p:nvCxnSpPr>
        <p:spPr>
          <a:xfrm flipH="1">
            <a:off x="5943527" y="4738423"/>
            <a:ext cx="11264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0E130154-E5F8-2EDF-9394-BB56C3F10036}"/>
              </a:ext>
            </a:extLst>
          </p:cNvPr>
          <p:cNvSpPr txBox="1"/>
          <p:nvPr/>
        </p:nvSpPr>
        <p:spPr>
          <a:xfrm>
            <a:off x="2284700" y="5124365"/>
            <a:ext cx="1486150" cy="577081"/>
          </a:xfrm>
          <a:prstGeom prst="rect">
            <a:avLst/>
          </a:prstGeom>
          <a:noFill/>
        </p:spPr>
        <p:txBody>
          <a:bodyPr wrap="square" rtlCol="0">
            <a:spAutoFit/>
          </a:bodyPr>
          <a:lstStyle/>
          <a:p>
            <a:pPr marL="90488" indent="-90488"/>
            <a:r>
              <a:rPr lang="ja-JP" altLang="en-US" sz="1050" dirty="0">
                <a:latin typeface="メイリオ" panose="020B0604030504040204" pitchFamily="50" charset="-128"/>
                <a:ea typeface="メイリオ" panose="020B0604030504040204" pitchFamily="50" charset="-128"/>
              </a:rPr>
              <a:t>計画審査・</a:t>
            </a:r>
            <a:r>
              <a:rPr kumimoji="1" lang="ja-JP" altLang="en-US" sz="1050" dirty="0">
                <a:latin typeface="メイリオ" panose="020B0604030504040204" pitchFamily="50" charset="-128"/>
                <a:ea typeface="メイリオ" panose="020B0604030504040204" pitchFamily="50" charset="-128"/>
              </a:rPr>
              <a:t>交付決定</a:t>
            </a:r>
            <a:endParaRPr kumimoji="1" lang="en-US" altLang="ja-JP" sz="1050" dirty="0">
              <a:latin typeface="メイリオ" panose="020B0604030504040204" pitchFamily="50" charset="-128"/>
              <a:ea typeface="メイリオ" panose="020B0604030504040204" pitchFamily="50" charset="-128"/>
            </a:endParaRPr>
          </a:p>
          <a:p>
            <a:pPr marL="90488" indent="-90488"/>
            <a:r>
              <a:rPr kumimoji="1" lang="ja-JP" altLang="en-US" sz="1050" dirty="0">
                <a:latin typeface="メイリオ" panose="020B0604030504040204" pitchFamily="50" charset="-128"/>
                <a:ea typeface="メイリオ" panose="020B0604030504040204" pitchFamily="50" charset="-128"/>
              </a:rPr>
              <a:t>結果報告等の受理</a:t>
            </a:r>
            <a:endParaRPr kumimoji="1" lang="en-US" altLang="ja-JP" sz="1050" dirty="0">
              <a:latin typeface="メイリオ" panose="020B0604030504040204" pitchFamily="50" charset="-128"/>
              <a:ea typeface="メイリオ" panose="020B0604030504040204" pitchFamily="50" charset="-128"/>
            </a:endParaRPr>
          </a:p>
          <a:p>
            <a:pPr marL="90488" indent="-90488"/>
            <a:r>
              <a:rPr lang="ja-JP" altLang="en-US" sz="1050" dirty="0">
                <a:latin typeface="メイリオ" panose="020B0604030504040204" pitchFamily="50" charset="-128"/>
                <a:ea typeface="メイリオ" panose="020B0604030504040204" pitchFamily="50" charset="-128"/>
              </a:rPr>
              <a:t>支払い等</a:t>
            </a:r>
            <a:endParaRPr kumimoji="1" lang="ja-JP" altLang="en-US" sz="1050" dirty="0">
              <a:latin typeface="メイリオ" panose="020B0604030504040204" pitchFamily="50" charset="-128"/>
              <a:ea typeface="メイリオ" panose="020B0604030504040204" pitchFamily="50" charset="-128"/>
            </a:endParaRPr>
          </a:p>
        </p:txBody>
      </p:sp>
      <p:sp>
        <p:nvSpPr>
          <p:cNvPr id="37" name="正方形/長方形 36">
            <a:extLst>
              <a:ext uri="{FF2B5EF4-FFF2-40B4-BE49-F238E27FC236}">
                <a16:creationId xmlns:a16="http://schemas.microsoft.com/office/drawing/2014/main" id="{B1703BE2-C1AD-3B66-C01D-E3B9D4775F98}"/>
              </a:ext>
            </a:extLst>
          </p:cNvPr>
          <p:cNvSpPr/>
          <p:nvPr/>
        </p:nvSpPr>
        <p:spPr>
          <a:xfrm>
            <a:off x="328854" y="3888970"/>
            <a:ext cx="1953409"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国</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a:extLst>
              <a:ext uri="{FF2B5EF4-FFF2-40B4-BE49-F238E27FC236}">
                <a16:creationId xmlns:a16="http://schemas.microsoft.com/office/drawing/2014/main" id="{C555C9B2-66E1-DEF0-2A61-F8C9052663D7}"/>
              </a:ext>
            </a:extLst>
          </p:cNvPr>
          <p:cNvSpPr/>
          <p:nvPr/>
        </p:nvSpPr>
        <p:spPr>
          <a:xfrm>
            <a:off x="3649612" y="3888970"/>
            <a:ext cx="1953409"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補助事業者</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a:extLst>
              <a:ext uri="{FF2B5EF4-FFF2-40B4-BE49-F238E27FC236}">
                <a16:creationId xmlns:a16="http://schemas.microsoft.com/office/drawing/2014/main" id="{60D2AF9A-B915-53A1-C023-C231E5BE9B1F}"/>
              </a:ext>
            </a:extLst>
          </p:cNvPr>
          <p:cNvSpPr/>
          <p:nvPr/>
        </p:nvSpPr>
        <p:spPr>
          <a:xfrm>
            <a:off x="6920576" y="3888970"/>
            <a:ext cx="2225746" cy="348172"/>
          </a:xfrm>
          <a:prstGeom prst="rect">
            <a:avLst/>
          </a:prstGeom>
          <a:ln>
            <a:noFill/>
          </a:ln>
        </p:spPr>
        <p:txBody>
          <a:bodyPr wrap="square">
            <a:spAutoFit/>
          </a:bodyPr>
          <a:lstStyle/>
          <a:p>
            <a:pPr algn="ctr" hangingPunct="0">
              <a:lnSpc>
                <a:spcPts val="21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間接補助事業者</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テキスト ボックス 54">
            <a:extLst>
              <a:ext uri="{FF2B5EF4-FFF2-40B4-BE49-F238E27FC236}">
                <a16:creationId xmlns:a16="http://schemas.microsoft.com/office/drawing/2014/main" id="{05E4A86F-C1B8-0453-5EE2-15AB8B98832A}"/>
              </a:ext>
            </a:extLst>
          </p:cNvPr>
          <p:cNvSpPr txBox="1"/>
          <p:nvPr/>
        </p:nvSpPr>
        <p:spPr>
          <a:xfrm>
            <a:off x="3585297" y="2331261"/>
            <a:ext cx="2205924" cy="738664"/>
          </a:xfrm>
          <a:prstGeom prst="rect">
            <a:avLst/>
          </a:prstGeom>
          <a:noFill/>
        </p:spPr>
        <p:txBody>
          <a:bodyPr wrap="squar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都道府県</a:t>
            </a:r>
            <a:r>
              <a:rPr lang="ja-JP" altLang="en-US" sz="1400" dirty="0">
                <a:solidFill>
                  <a:srgbClr val="FF0000"/>
                </a:solidFill>
                <a:latin typeface="メイリオ" panose="020B0604030504040204" pitchFamily="50" charset="-128"/>
                <a:ea typeface="メイリオ" panose="020B0604030504040204" pitchFamily="50" charset="-128"/>
              </a:rPr>
              <a:t>・戦略策定市区町村が自ら事業実施主体になることも可能</a:t>
            </a:r>
            <a:endParaRPr kumimoji="1" lang="en-US" altLang="ja-JP" sz="1400" dirty="0">
              <a:solidFill>
                <a:srgbClr val="FF0000"/>
              </a:solidFill>
              <a:latin typeface="メイリオ" panose="020B0604030504040204" pitchFamily="50" charset="-128"/>
              <a:ea typeface="メイリオ" panose="020B0604030504040204" pitchFamily="50" charset="-128"/>
            </a:endParaRPr>
          </a:p>
        </p:txBody>
      </p:sp>
      <p:sp>
        <p:nvSpPr>
          <p:cNvPr id="56" name="テキスト ボックス 55">
            <a:extLst>
              <a:ext uri="{FF2B5EF4-FFF2-40B4-BE49-F238E27FC236}">
                <a16:creationId xmlns:a16="http://schemas.microsoft.com/office/drawing/2014/main" id="{655A6CFB-8055-3365-D149-44E0011C3265}"/>
              </a:ext>
            </a:extLst>
          </p:cNvPr>
          <p:cNvSpPr txBox="1"/>
          <p:nvPr/>
        </p:nvSpPr>
        <p:spPr>
          <a:xfrm>
            <a:off x="143596" y="3601261"/>
            <a:ext cx="7971369" cy="307777"/>
          </a:xfrm>
          <a:prstGeom prst="rect">
            <a:avLst/>
          </a:prstGeom>
          <a:noFill/>
        </p:spPr>
        <p:txBody>
          <a:bodyPr wrap="squar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rPr>
              <a:t>※</a:t>
            </a:r>
            <a:r>
              <a:rPr kumimoji="1" lang="ja-JP" altLang="en-US" sz="1400" dirty="0">
                <a:solidFill>
                  <a:srgbClr val="FF0000"/>
                </a:solidFill>
                <a:latin typeface="メイリオ" panose="020B0604030504040204" pitchFamily="50" charset="-128"/>
                <a:ea typeface="メイリオ" panose="020B0604030504040204" pitchFamily="50" charset="-128"/>
              </a:rPr>
              <a:t>都道府県</a:t>
            </a:r>
            <a:r>
              <a:rPr lang="ja-JP" altLang="en-US" sz="1400" dirty="0">
                <a:solidFill>
                  <a:srgbClr val="FF0000"/>
                </a:solidFill>
                <a:latin typeface="メイリオ" panose="020B0604030504040204" pitchFamily="50" charset="-128"/>
                <a:ea typeface="メイリオ" panose="020B0604030504040204" pitchFamily="50" charset="-128"/>
              </a:rPr>
              <a:t>・市区町村は、補助事業者・間接補助事業者いずれになることもできない</a:t>
            </a:r>
            <a:endParaRPr kumimoji="1" lang="en-US" altLang="ja-JP" sz="1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17988930"/>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8">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rotWithShape="1">
          <a:gsLst>
            <a:gs pos="0">
              <a:srgbClr val="FFFF99"/>
            </a:gs>
            <a:gs pos="50000">
              <a:schemeClr val="bg1">
                <a:alpha val="0"/>
              </a:schemeClr>
            </a:gs>
            <a:gs pos="100000">
              <a:srgbClr val="FFFF99"/>
            </a:gs>
          </a:gsLst>
          <a:lin ang="5400000" scaled="1"/>
        </a:gradFill>
        <a:ln w="22225">
          <a:solidFill>
            <a:srgbClr val="FF9900"/>
          </a:solidFill>
          <a:round/>
          <a:headEnd/>
          <a:tailEnd/>
        </a:ln>
        <a:effectLst/>
      </a:spPr>
      <a:bodyPr wrap="square" lIns="84408" tIns="42203" rIns="84408" bIns="42203" anchor="ctr"/>
      <a:lstStyle>
        <a:defPPr marL="0" defTabSz="1190051">
          <a:lnSpc>
            <a:spcPct val="90000"/>
          </a:lnSpc>
          <a:spcBef>
            <a:spcPct val="0"/>
          </a:spcBef>
          <a:spcAft>
            <a:spcPct val="15000"/>
          </a:spcAft>
          <a:defRPr sz="1108" dirty="0">
            <a:latin typeface="+mn-ea"/>
          </a:defRPr>
        </a:defPPr>
      </a:lst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B599F4FAD17354DA05289B7A7A894CC" ma:contentTypeVersion="" ma:contentTypeDescription="新しいドキュメントを作成します。" ma:contentTypeScope="" ma:versionID="dd274194c7ab5b21afabd094628827b3">
  <xsd:schema xmlns:xsd="http://www.w3.org/2001/XMLSchema" xmlns:xs="http://www.w3.org/2001/XMLSchema" xmlns:p="http://schemas.microsoft.com/office/2006/metadata/properties" targetNamespace="http://schemas.microsoft.com/office/2006/metadata/properties" ma:root="true" ma:fieldsID="43d5a4ae1d3346c4741bf9ac5db056c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D7D05D-C7D5-4567-B591-2E0463BBF6AF}">
  <ds:schemaRefs>
    <ds:schemaRef ds:uri="http://schemas.microsoft.com/sharepoint/v3/contenttype/forms"/>
  </ds:schemaRefs>
</ds:datastoreItem>
</file>

<file path=customXml/itemProps2.xml><?xml version="1.0" encoding="utf-8"?>
<ds:datastoreItem xmlns:ds="http://schemas.openxmlformats.org/officeDocument/2006/customXml" ds:itemID="{1A1A0FA2-4AE1-4490-AB43-C49C1199CB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F77FFB2-1286-4D21-AA36-6F3A458C68E2}">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17879</TotalTime>
  <Words>1010</Words>
  <PresentationFormat>画面に合わせる (4:3)</PresentationFormat>
  <Paragraphs>118</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3</vt:i4>
      </vt:variant>
    </vt:vector>
  </HeadingPairs>
  <TitlesOfParts>
    <vt:vector size="13" baseType="lpstr">
      <vt:lpstr>Meiryo UI</vt:lpstr>
      <vt:lpstr>ＭＳ Ｐゴシック</vt:lpstr>
      <vt:lpstr>メイリオ</vt:lpstr>
      <vt:lpstr>游ゴシック</vt:lpstr>
      <vt:lpstr>游ゴシック Light</vt:lpstr>
      <vt:lpstr>Arial</vt:lpstr>
      <vt:lpstr>Calibri</vt:lpstr>
      <vt:lpstr>6_Office ​​テーマ</vt:lpstr>
      <vt:lpstr>デザインの設定</vt:lpstr>
      <vt:lpstr>1_デザインの設定</vt:lpstr>
      <vt:lpstr>PowerPoint プレゼンテーション</vt:lpstr>
      <vt:lpstr>事業概要</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2023-06-12T05:18:07Z</cp:lastPrinted>
  <dcterms:created xsi:type="dcterms:W3CDTF">2016-04-22T13:41:38Z</dcterms:created>
  <dcterms:modified xsi:type="dcterms:W3CDTF">2023-06-15T10:23:47Z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0x0101009B599F4FAD17354DA05289B7A7A894CC</vt:lpwstr>
  </property>
</Properties>
</file>