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323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4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71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04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2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28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60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58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11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68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68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ED9F5-ED53-40EA-BBC4-C45B1CF500E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0AB0D-3F0B-4FD9-944E-45E1C4045E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00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BCF2A881-76CD-C829-5742-8103DBEC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23" y="124022"/>
            <a:ext cx="11406554" cy="1613197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1514EF8-0436-A6F5-EB52-F7A7CEAAB782}"/>
              </a:ext>
            </a:extLst>
          </p:cNvPr>
          <p:cNvSpPr txBox="1"/>
          <p:nvPr/>
        </p:nvSpPr>
        <p:spPr>
          <a:xfrm>
            <a:off x="4876800" y="9567696"/>
            <a:ext cx="2438533" cy="646331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36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1549F-58EB-5CE9-3787-52BF6C69F135}"/>
              </a:ext>
            </a:extLst>
          </p:cNvPr>
          <p:cNvSpPr txBox="1"/>
          <p:nvPr/>
        </p:nvSpPr>
        <p:spPr>
          <a:xfrm>
            <a:off x="2946400" y="2137508"/>
            <a:ext cx="2876061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890B255-DBBD-42C2-FC2B-702ABF8ACFA8}"/>
              </a:ext>
            </a:extLst>
          </p:cNvPr>
          <p:cNvSpPr txBox="1"/>
          <p:nvPr/>
        </p:nvSpPr>
        <p:spPr>
          <a:xfrm>
            <a:off x="8829429" y="2138800"/>
            <a:ext cx="2547136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1CBA06C-7871-6A8C-3A75-BE2BC0857414}"/>
              </a:ext>
            </a:extLst>
          </p:cNvPr>
          <p:cNvSpPr txBox="1"/>
          <p:nvPr/>
        </p:nvSpPr>
        <p:spPr>
          <a:xfrm>
            <a:off x="900000" y="5040000"/>
            <a:ext cx="3420000" cy="3780000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 anchor="ctr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CA13B16-8827-D88F-7956-E936DF6A3FAA}"/>
              </a:ext>
            </a:extLst>
          </p:cNvPr>
          <p:cNvSpPr txBox="1"/>
          <p:nvPr/>
        </p:nvSpPr>
        <p:spPr>
          <a:xfrm>
            <a:off x="900000" y="14911754"/>
            <a:ext cx="10451164" cy="937846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C2E14EB-5404-84E7-BDD3-77BB64D93C7E}"/>
              </a:ext>
            </a:extLst>
          </p:cNvPr>
          <p:cNvSpPr txBox="1"/>
          <p:nvPr/>
        </p:nvSpPr>
        <p:spPr>
          <a:xfrm>
            <a:off x="7213600" y="2137508"/>
            <a:ext cx="393700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DB9BFDC-86B8-B386-C3BA-93463D574A69}"/>
              </a:ext>
            </a:extLst>
          </p:cNvPr>
          <p:cNvSpPr txBox="1"/>
          <p:nvPr/>
        </p:nvSpPr>
        <p:spPr>
          <a:xfrm>
            <a:off x="2946399" y="2619734"/>
            <a:ext cx="1739901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3C234FE-1600-037D-139B-811820A50B8F}"/>
              </a:ext>
            </a:extLst>
          </p:cNvPr>
          <p:cNvSpPr txBox="1"/>
          <p:nvPr/>
        </p:nvSpPr>
        <p:spPr>
          <a:xfrm>
            <a:off x="5537199" y="2619734"/>
            <a:ext cx="1879601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50C54F1-201E-8671-386D-96A920A13DD4}"/>
              </a:ext>
            </a:extLst>
          </p:cNvPr>
          <p:cNvSpPr txBox="1"/>
          <p:nvPr/>
        </p:nvSpPr>
        <p:spPr>
          <a:xfrm>
            <a:off x="8842129" y="2621400"/>
            <a:ext cx="2547136" cy="369332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8682C4-7A5C-F5A9-87D3-8B65032C8D6C}"/>
              </a:ext>
            </a:extLst>
          </p:cNvPr>
          <p:cNvSpPr txBox="1"/>
          <p:nvPr/>
        </p:nvSpPr>
        <p:spPr>
          <a:xfrm>
            <a:off x="7920000" y="5040000"/>
            <a:ext cx="3420000" cy="3780000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 anchor="ctr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A30539-EA11-77D6-B0BB-0F5D675A4A88}"/>
              </a:ext>
            </a:extLst>
          </p:cNvPr>
          <p:cNvSpPr txBox="1"/>
          <p:nvPr/>
        </p:nvSpPr>
        <p:spPr>
          <a:xfrm>
            <a:off x="7920000" y="9720000"/>
            <a:ext cx="3420000" cy="3780000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 anchor="ctr">
            <a:spAutoFit/>
          </a:bodyPr>
          <a:lstStyle/>
          <a:p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462F3B-DF68-64B3-376E-8F0236D4625F}"/>
              </a:ext>
            </a:extLst>
          </p:cNvPr>
          <p:cNvSpPr txBox="1"/>
          <p:nvPr/>
        </p:nvSpPr>
        <p:spPr>
          <a:xfrm>
            <a:off x="900000" y="9720000"/>
            <a:ext cx="3420000" cy="3780000"/>
          </a:xfrm>
          <a:prstGeom prst="rect">
            <a:avLst/>
          </a:prstGeom>
          <a:noFill/>
          <a:ln w="3175">
            <a:solidFill>
              <a:srgbClr val="00C0A0"/>
            </a:solidFill>
          </a:ln>
        </p:spPr>
        <p:txBody>
          <a:bodyPr wrap="square" rtlCol="0" anchor="ctr">
            <a:spAutoFit/>
          </a:bodyPr>
          <a:lstStyle/>
          <a:p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8272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平泉　穂乃佳</dc:creator>
  <cp:lastModifiedBy>平泉　穂乃佳</cp:lastModifiedBy>
  <cp:revision>3</cp:revision>
  <dcterms:created xsi:type="dcterms:W3CDTF">2025-08-21T10:59:17Z</dcterms:created>
  <dcterms:modified xsi:type="dcterms:W3CDTF">2025-08-21T11:50:33Z</dcterms:modified>
</cp:coreProperties>
</file>