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5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39CD6-48D3-49F0-9CBC-C33269CD9557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69B23-76E5-489A-B3E5-3EF4B4B672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58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05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65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69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93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38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97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95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05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686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74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5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BA43D-791D-4714-AF11-78E18F006051}" type="datetimeFigureOut">
              <a:rPr kumimoji="1" lang="ja-JP" altLang="en-US" smtClean="0"/>
              <a:t>2021/8/3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0DEFE-1CFE-42F1-AEA0-B46BDD340B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0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-2" y="11048"/>
            <a:ext cx="9124477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/>
              <a:t>団体</a:t>
            </a:r>
            <a:r>
              <a:rPr lang="ja-JP" altLang="en-US" b="1" dirty="0"/>
              <a:t>名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6476" y="663959"/>
            <a:ext cx="9108000" cy="165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36000" rIns="108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00355" indent="-133350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HG丸ｺﾞｼｯｸM-PRO"/>
              <a:ea typeface="ＭＳ 明朝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r>
              <a:rPr lang="ja-JP" altLang="en-US" sz="1050" kern="100" dirty="0">
                <a:solidFill>
                  <a:srgbClr val="000000"/>
                </a:solidFill>
                <a:latin typeface="+mn-ea"/>
                <a:cs typeface="Times New Roman"/>
              </a:rPr>
              <a:t>記入</a:t>
            </a:r>
            <a:r>
              <a:rPr lang="ja-JP" altLang="en-US" sz="1050" kern="100" dirty="0" smtClean="0">
                <a:solidFill>
                  <a:srgbClr val="000000"/>
                </a:solidFill>
                <a:latin typeface="+mn-ea"/>
                <a:cs typeface="Times New Roman"/>
              </a:rPr>
              <a:t>欄</a:t>
            </a:r>
            <a:endParaRPr lang="en-US" altLang="ja-JP" sz="1050" kern="100" dirty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300355" indent="-133350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endParaRPr lang="en-US" altLang="ja-JP" sz="1050" kern="100" dirty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endParaRPr lang="en-US" altLang="ja-JP" sz="1050" kern="100" dirty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 algn="just">
              <a:spcAft>
                <a:spcPts val="0"/>
              </a:spcAft>
            </a:pPr>
            <a:endParaRPr lang="en-US" altLang="ja-JP" sz="1050" kern="100" dirty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300355" indent="-133350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300355" indent="-133350" algn="just">
              <a:spcAft>
                <a:spcPts val="0"/>
              </a:spcAft>
            </a:pP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3963" y="492033"/>
            <a:ext cx="4140000" cy="3289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 smtClean="0">
                <a:latin typeface="+mn-ea"/>
              </a:rPr>
              <a:t>Q1</a:t>
            </a:r>
            <a:r>
              <a:rPr lang="ja-JP" altLang="en-US" sz="1400" dirty="0" smtClean="0">
                <a:latin typeface="+mn-ea"/>
              </a:rPr>
              <a:t> 生物多様性に関する「</a:t>
            </a:r>
            <a:r>
              <a:rPr lang="en-US" altLang="ja-JP" sz="1400" dirty="0" smtClean="0">
                <a:latin typeface="+mn-ea"/>
              </a:rPr>
              <a:t>2050</a:t>
            </a:r>
            <a:r>
              <a:rPr lang="ja-JP" altLang="en-US" sz="1400" dirty="0">
                <a:latin typeface="+mn-ea"/>
              </a:rPr>
              <a:t>年東京の</a:t>
            </a:r>
            <a:r>
              <a:rPr lang="ja-JP" altLang="en-US" sz="1400" dirty="0" smtClean="0">
                <a:latin typeface="+mn-ea"/>
              </a:rPr>
              <a:t>将来像」</a:t>
            </a:r>
            <a:endParaRPr lang="en-US" altLang="ja-JP" sz="1400" dirty="0" smtClean="0">
              <a:latin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6476" y="2540447"/>
            <a:ext cx="9108000" cy="4302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36000" rIns="108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00355" indent="-133350" algn="just">
              <a:spcAft>
                <a:spcPts val="0"/>
              </a:spcAft>
            </a:pPr>
            <a:endParaRPr lang="en-US" altLang="ja-JP" sz="1050" kern="100" dirty="0">
              <a:solidFill>
                <a:srgbClr val="000000"/>
              </a:solidFill>
              <a:latin typeface="HG丸ｺﾞｼｯｸM-PRO"/>
              <a:ea typeface="ＭＳ 明朝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r>
              <a:rPr lang="ja-JP" altLang="en-US" sz="1050" kern="100">
                <a:solidFill>
                  <a:srgbClr val="000000"/>
                </a:solidFill>
                <a:latin typeface="+mn-ea"/>
                <a:cs typeface="Times New Roman"/>
              </a:rPr>
              <a:t>記入</a:t>
            </a:r>
            <a:r>
              <a:rPr lang="ja-JP" altLang="en-US" sz="1050" kern="100" smtClean="0">
                <a:solidFill>
                  <a:srgbClr val="000000"/>
                </a:solidFill>
                <a:latin typeface="+mn-ea"/>
                <a:cs typeface="Times New Roman"/>
              </a:rPr>
              <a:t>欄</a:t>
            </a:r>
            <a:endParaRPr lang="en-US" altLang="ja-JP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 smtClean="0">
              <a:solidFill>
                <a:srgbClr val="000000"/>
              </a:solidFill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effectLst/>
              <a:latin typeface="+mn-ea"/>
              <a:cs typeface="Times New Roman"/>
            </a:endParaRPr>
          </a:p>
          <a:p>
            <a:pPr marL="180975" indent="-14288">
              <a:spcAft>
                <a:spcPts val="0"/>
              </a:spcAft>
            </a:pPr>
            <a:endParaRPr lang="en-US" sz="1050" kern="100" dirty="0">
              <a:solidFill>
                <a:srgbClr val="000000"/>
              </a:solidFill>
              <a:latin typeface="+mn-ea"/>
              <a:cs typeface="Meiryo UI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3963" y="2368474"/>
            <a:ext cx="6480000" cy="3289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 smtClean="0">
                <a:latin typeface="+mn-ea"/>
              </a:rPr>
              <a:t>Q2 </a:t>
            </a:r>
            <a:r>
              <a:rPr lang="ja-JP" altLang="en-US" sz="1400" dirty="0" smtClean="0">
                <a:latin typeface="+mn-ea"/>
              </a:rPr>
              <a:t>生物</a:t>
            </a:r>
            <a:r>
              <a:rPr lang="ja-JP" altLang="en-US" sz="1400" dirty="0">
                <a:latin typeface="+mn-ea"/>
              </a:rPr>
              <a:t>多様性に関する「</a:t>
            </a:r>
            <a:r>
              <a:rPr lang="en-US" altLang="ja-JP" sz="1400" dirty="0">
                <a:latin typeface="+mn-ea"/>
              </a:rPr>
              <a:t>2050</a:t>
            </a:r>
            <a:r>
              <a:rPr lang="ja-JP" altLang="en-US" sz="1400" dirty="0">
                <a:latin typeface="+mn-ea"/>
              </a:rPr>
              <a:t>年東京の将来像」の実現に</a:t>
            </a:r>
            <a:r>
              <a:rPr lang="ja-JP" altLang="en-US" sz="1400" dirty="0" smtClean="0">
                <a:latin typeface="+mn-ea"/>
              </a:rPr>
              <a:t>向けて進める取組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4352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33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Meiryo UI</vt:lpstr>
      <vt:lpstr>ＭＳ 明朝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28</cp:revision>
  <cp:lastPrinted>2021-07-26T04:54:49Z</cp:lastPrinted>
  <dcterms:created xsi:type="dcterms:W3CDTF">2021-07-20T23:06:28Z</dcterms:created>
  <dcterms:modified xsi:type="dcterms:W3CDTF">2021-08-03T11:36:49Z</dcterms:modified>
</cp:coreProperties>
</file>