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837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rgbClr val="BFE1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4"/>
            <a:ext cx="3239604" cy="805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321412" y="1194822"/>
            <a:ext cx="2946129" cy="522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ガス使用料金上昇の影響を受ける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4" y="662472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460057" y="3358384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230183" y="1876862"/>
            <a:ext cx="3041375" cy="61763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36" name="フリーフォーム 35"/>
          <p:cNvSpPr/>
          <p:nvPr/>
        </p:nvSpPr>
        <p:spPr>
          <a:xfrm>
            <a:off x="1440434" y="647020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64796"/>
            <a:ext cx="3284874" cy="372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東京都内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1616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をお使いの皆様へ</a:t>
            </a:r>
            <a:endParaRPr kumimoji="1" lang="ja-JP" altLang="en-US" sz="70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348579" y="729038"/>
            <a:ext cx="2946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７月分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月分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（８月～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月検針分）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kumimoji="1" lang="en-US" altLang="ja-JP" sz="1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します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304391" y="1967110"/>
            <a:ext cx="2582758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都内のご家庭や飲食店等の業務用として</a:t>
            </a:r>
            <a:endParaRPr kumimoji="1" lang="en-US" altLang="ja-JP" sz="1111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243097" y="2682078"/>
            <a:ext cx="3041375" cy="663042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309948" y="2807149"/>
            <a:ext cx="2981214" cy="263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１，０００円</a:t>
            </a: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月（合計最大３，０００円）</a:t>
            </a:r>
            <a:endParaRPr kumimoji="1" lang="en-US" altLang="ja-JP" sz="1111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342278" y="1726458"/>
            <a:ext cx="686598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437753" y="1704029"/>
            <a:ext cx="49564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39282" y="1743796"/>
            <a:ext cx="501384" cy="815523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342278" y="2551834"/>
            <a:ext cx="944446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423657" y="2529405"/>
            <a:ext cx="769763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03662" y="3013676"/>
            <a:ext cx="3249071" cy="307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契約開始又は終了時期等により、値引き額等が変更される可能性があります。</a:t>
            </a:r>
            <a:endParaRPr kumimoji="1" lang="en-US" altLang="ja-JP" sz="699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ご請求額が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1,000</a:t>
            </a:r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円に達しない場合は、値引き額は請求額</a:t>
            </a:r>
            <a:r>
              <a:rPr kumimoji="1" lang="ja-JP" altLang="en-US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と同額となります</a:t>
            </a:r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00" y="4923298"/>
            <a:ext cx="1408244" cy="220976"/>
          </a:xfrm>
          <a:prstGeom prst="rect">
            <a:avLst/>
          </a:prstGeom>
        </p:spPr>
      </p:pic>
      <p:sp>
        <p:nvSpPr>
          <p:cNvPr id="31" name="正方形/長方形 30"/>
          <p:cNvSpPr/>
          <p:nvPr/>
        </p:nvSpPr>
        <p:spPr>
          <a:xfrm>
            <a:off x="233850" y="3751802"/>
            <a:ext cx="838691" cy="2787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60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576" y="4905308"/>
            <a:ext cx="767550" cy="315398"/>
          </a:xfrm>
          <a:prstGeom prst="rect">
            <a:avLst/>
          </a:prstGeom>
        </p:spPr>
      </p:pic>
      <p:sp>
        <p:nvSpPr>
          <p:cNvPr id="40" name="角丸四角形 39"/>
          <p:cNvSpPr/>
          <p:nvPr/>
        </p:nvSpPr>
        <p:spPr>
          <a:xfrm>
            <a:off x="494897" y="113464"/>
            <a:ext cx="2931876" cy="21619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東京都家庭等に対する</a:t>
            </a:r>
            <a:r>
              <a:rPr kumimoji="1" lang="en-US" altLang="ja-JP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ガス価格高騰緊急対策事業</a:t>
            </a:r>
            <a:endParaRPr kumimoji="1" lang="ja-JP" altLang="en-US" sz="932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73285" y="3553419"/>
            <a:ext cx="334403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</TotalTime>
  <Words>182</Words>
  <Application>Microsoft Office PowerPoint</Application>
  <PresentationFormat>ユーザー設定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渡邊　昇</cp:lastModifiedBy>
  <cp:revision>39</cp:revision>
  <cp:lastPrinted>2023-07-05T02:01:56Z</cp:lastPrinted>
  <dcterms:created xsi:type="dcterms:W3CDTF">2023-06-27T07:30:47Z</dcterms:created>
  <dcterms:modified xsi:type="dcterms:W3CDTF">2023-07-05T02:11:40Z</dcterms:modified>
</cp:coreProperties>
</file>