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3600450" cy="53276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7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83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871910"/>
            <a:ext cx="3060383" cy="1854811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2798250"/>
            <a:ext cx="2700338" cy="1286282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53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49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283648"/>
            <a:ext cx="776347" cy="451493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283648"/>
            <a:ext cx="2284035" cy="451493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56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2282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328214"/>
            <a:ext cx="3105388" cy="2216154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3565334"/>
            <a:ext cx="3105388" cy="1165423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631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418240"/>
            <a:ext cx="1530191" cy="33803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418240"/>
            <a:ext cx="1530191" cy="33803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31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83649"/>
            <a:ext cx="3105388" cy="1029766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306014"/>
            <a:ext cx="1523159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946072"/>
            <a:ext cx="1523159" cy="286237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306014"/>
            <a:ext cx="1530660" cy="640058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946072"/>
            <a:ext cx="1530660" cy="286237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27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171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432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767084"/>
            <a:ext cx="1822728" cy="3786085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970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55177"/>
            <a:ext cx="1161239" cy="124311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767084"/>
            <a:ext cx="1822728" cy="3786085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598295"/>
            <a:ext cx="1161239" cy="2961039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298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283649"/>
            <a:ext cx="3105388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418240"/>
            <a:ext cx="3105388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2023/7/5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4937943"/>
            <a:ext cx="1215152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4937943"/>
            <a:ext cx="810101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47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kumimoji="1"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kumimoji="1"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kumimoji="1"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" y="3"/>
            <a:ext cx="3600450" cy="4840562"/>
          </a:xfrm>
          <a:prstGeom prst="rect">
            <a:avLst/>
          </a:prstGeom>
          <a:solidFill>
            <a:srgbClr val="BFE1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76678" y="375374"/>
            <a:ext cx="3239604" cy="8057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1" name="正方形/長方形 10"/>
          <p:cNvSpPr/>
          <p:nvPr/>
        </p:nvSpPr>
        <p:spPr>
          <a:xfrm>
            <a:off x="321412" y="1194822"/>
            <a:ext cx="2946129" cy="522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東京都では、</a:t>
            </a:r>
            <a:r>
              <a:rPr kumimoji="1" lang="en-US" altLang="ja-JP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ガス使用料金上昇の影響を受ける</a:t>
            </a:r>
            <a:endParaRPr kumimoji="1" lang="en-US" altLang="ja-JP" sz="932" b="1" spc="9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都民や事業者皆様の負担を軽減するため、</a:t>
            </a:r>
            <a:endParaRPr kumimoji="1" lang="en-US" altLang="ja-JP" sz="932" b="1" spc="9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32" b="1" spc="93" dirty="0">
                <a:latin typeface="Meiryo UI" panose="020B0604030504040204" pitchFamily="50" charset="-128"/>
                <a:ea typeface="Meiryo UI" panose="020B0604030504040204" pitchFamily="50" charset="-128"/>
              </a:rPr>
              <a:t>使用料金の値引きを行います。</a:t>
            </a:r>
          </a:p>
        </p:txBody>
      </p:sp>
      <p:sp>
        <p:nvSpPr>
          <p:cNvPr id="14" name="フリーフォーム 13"/>
          <p:cNvSpPr/>
          <p:nvPr/>
        </p:nvSpPr>
        <p:spPr>
          <a:xfrm>
            <a:off x="268144" y="662472"/>
            <a:ext cx="959438" cy="83951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23" name="正方形/長方形 22"/>
          <p:cNvSpPr/>
          <p:nvPr/>
        </p:nvSpPr>
        <p:spPr>
          <a:xfrm>
            <a:off x="460057" y="3358384"/>
            <a:ext cx="2617995" cy="235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932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消費者の皆様ご自身のお手続き等は不要です。　</a:t>
            </a:r>
            <a:endParaRPr kumimoji="1" lang="ja-JP" altLang="en-US" sz="932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230183" y="1876862"/>
            <a:ext cx="3041375" cy="617639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4" name="正方形/長方形 33"/>
          <p:cNvSpPr/>
          <p:nvPr/>
        </p:nvSpPr>
        <p:spPr>
          <a:xfrm>
            <a:off x="331089" y="3758415"/>
            <a:ext cx="2938279" cy="10054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9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sz="409" dirty="0"/>
          </a:p>
        </p:txBody>
      </p:sp>
      <p:sp>
        <p:nvSpPr>
          <p:cNvPr id="36" name="フリーフォーム 35"/>
          <p:cNvSpPr/>
          <p:nvPr/>
        </p:nvSpPr>
        <p:spPr>
          <a:xfrm>
            <a:off x="1440434" y="647020"/>
            <a:ext cx="959438" cy="83951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4678" y="364796"/>
            <a:ext cx="3284874" cy="372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818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東京都内 </a:t>
            </a:r>
            <a:r>
              <a:rPr kumimoji="1"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kumimoji="1" lang="ja-JP" altLang="en-US" sz="1616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818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818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 </a:t>
            </a:r>
            <a:r>
              <a:rPr kumimoji="1"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をお使いの皆様へ</a:t>
            </a:r>
            <a:endParaRPr kumimoji="1" lang="ja-JP" altLang="en-US" sz="707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48579" y="729038"/>
            <a:ext cx="29466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７月分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月分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（８月～</a:t>
            </a:r>
            <a:r>
              <a:rPr kumimoji="1"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月検針分）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endParaRPr kumimoji="1"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ガス料金を値引き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します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04391" y="1967110"/>
            <a:ext cx="2582758" cy="5025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都内のご家庭や飲食店等の業務用として</a:t>
            </a:r>
            <a:endParaRPr kumimoji="1" lang="en-US" altLang="ja-JP" sz="1111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en-US" altLang="ja-JP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ガスをお使いの方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243097" y="2682078"/>
            <a:ext cx="3041375" cy="663042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35" name="正方形/長方形 34"/>
          <p:cNvSpPr/>
          <p:nvPr/>
        </p:nvSpPr>
        <p:spPr>
          <a:xfrm>
            <a:off x="309948" y="2807149"/>
            <a:ext cx="2981214" cy="263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１，０００円</a:t>
            </a:r>
            <a:r>
              <a:rPr kumimoji="1" lang="en-US" altLang="ja-JP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kumimoji="1" lang="ja-JP" altLang="en-US" sz="1111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月（合計最大３，０００円）</a:t>
            </a:r>
            <a:endParaRPr kumimoji="1" lang="en-US" altLang="ja-JP" sz="1111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342278" y="1726458"/>
            <a:ext cx="686598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4" name="正方形/長方形 3"/>
          <p:cNvSpPr/>
          <p:nvPr/>
        </p:nvSpPr>
        <p:spPr>
          <a:xfrm>
            <a:off x="437753" y="1704029"/>
            <a:ext cx="495649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対象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2839282" y="1743796"/>
            <a:ext cx="501384" cy="815523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342278" y="2551834"/>
            <a:ext cx="944446" cy="234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09"/>
          </a:p>
        </p:txBody>
      </p:sp>
      <p:sp>
        <p:nvSpPr>
          <p:cNvPr id="159" name="正方形/長方形 158"/>
          <p:cNvSpPr/>
          <p:nvPr/>
        </p:nvSpPr>
        <p:spPr>
          <a:xfrm>
            <a:off x="423657" y="2529405"/>
            <a:ext cx="769763" cy="278859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1212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値引き額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03662" y="3013676"/>
            <a:ext cx="3249071" cy="307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契約開始又は終了時期等により、値引き額等が変更される可能性があります。</a:t>
            </a:r>
            <a:endParaRPr kumimoji="1" lang="en-US" altLang="ja-JP" sz="699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ご請求額が</a:t>
            </a:r>
            <a:r>
              <a:rPr kumimoji="1" lang="en-US" altLang="ja-JP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1,000</a:t>
            </a:r>
            <a:r>
              <a:rPr kumimoji="1" lang="ja-JP" altLang="en-US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円に達しない場合は、値引き額は請求額</a:t>
            </a:r>
            <a:r>
              <a:rPr kumimoji="1" lang="ja-JP" altLang="en-US" sz="699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と同額となります</a:t>
            </a:r>
            <a:r>
              <a:rPr kumimoji="1" lang="ja-JP" altLang="en-US" sz="699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200" y="4923298"/>
            <a:ext cx="1408244" cy="220976"/>
          </a:xfrm>
          <a:prstGeom prst="rect">
            <a:avLst/>
          </a:prstGeom>
        </p:spPr>
      </p:pic>
      <p:sp>
        <p:nvSpPr>
          <p:cNvPr id="31" name="正方形/長方形 30"/>
          <p:cNvSpPr/>
          <p:nvPr/>
        </p:nvSpPr>
        <p:spPr>
          <a:xfrm>
            <a:off x="233850" y="3751802"/>
            <a:ext cx="838691" cy="2787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販売店記入欄</a:t>
            </a:r>
            <a:endParaRPr lang="en-US" altLang="ja-JP" sz="606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606" dirty="0">
                <a:latin typeface="Meiryo UI" panose="020B0604030504040204" pitchFamily="50" charset="-128"/>
                <a:ea typeface="Meiryo UI" panose="020B0604030504040204" pitchFamily="50" charset="-128"/>
              </a:rPr>
              <a:t>（会社名・連絡先）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576" y="4905308"/>
            <a:ext cx="767550" cy="315398"/>
          </a:xfrm>
          <a:prstGeom prst="rect">
            <a:avLst/>
          </a:prstGeom>
        </p:spPr>
      </p:pic>
      <p:sp>
        <p:nvSpPr>
          <p:cNvPr id="40" name="角丸四角形 39"/>
          <p:cNvSpPr/>
          <p:nvPr/>
        </p:nvSpPr>
        <p:spPr>
          <a:xfrm>
            <a:off x="494897" y="113464"/>
            <a:ext cx="2931876" cy="216199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東京都家庭等に対する</a:t>
            </a:r>
            <a:r>
              <a:rPr kumimoji="1" lang="en-US" altLang="ja-JP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932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ガス価格高騰緊急対策事業</a:t>
            </a:r>
            <a:endParaRPr kumimoji="1" lang="ja-JP" altLang="en-US" sz="932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73285" y="3553419"/>
            <a:ext cx="3344037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ご不明な点がございましたら、お取引されている</a:t>
            </a:r>
            <a:r>
              <a:rPr kumimoji="1" lang="en-US" altLang="ja-JP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7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ガス販売店までお問い合わせください。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599</TotalTime>
  <Words>182</Words>
  <Application>Microsoft Office PowerPoint</Application>
  <PresentationFormat>ユーザー設定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渡邊　昇</cp:lastModifiedBy>
  <cp:revision>39</cp:revision>
  <cp:lastPrinted>2023-07-05T02:01:56Z</cp:lastPrinted>
  <dcterms:created xsi:type="dcterms:W3CDTF">2023-06-27T07:30:47Z</dcterms:created>
  <dcterms:modified xsi:type="dcterms:W3CDTF">2023-07-05T02:11:40Z</dcterms:modified>
</cp:coreProperties>
</file>