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3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63" y="4804098"/>
            <a:ext cx="1194914" cy="444232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rgbClr val="BFE1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5"/>
            <a:ext cx="3239604" cy="7449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50492" y="1132050"/>
            <a:ext cx="3486014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in order to reduce the financial burden of Tokyo residents and businesses affected by the rise in 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75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7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bills.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3" y="652948"/>
            <a:ext cx="3049731" cy="48728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509484" y="3371173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</a:t>
            </a:r>
            <a:r>
              <a:rPr kumimoji="1" lang="en-US" altLang="ja-JP" sz="932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part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4150" y="1743685"/>
            <a:ext cx="3206749" cy="5551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73035"/>
            <a:ext cx="326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customers in Tokyo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49361" y="679226"/>
            <a:ext cx="33121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 from July to September </a:t>
            </a:r>
          </a:p>
          <a:p>
            <a:pPr algn="ctr"/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will be discounted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6085" y="1830801"/>
            <a:ext cx="3116559" cy="4451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</a:t>
            </a:r>
            <a:r>
              <a:rPr kumimoji="1" lang="en-US" altLang="ja-JP" sz="1111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1111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</a:t>
            </a:r>
          </a:p>
          <a:p>
            <a:pPr>
              <a:lnSpc>
                <a:spcPct val="120000"/>
              </a:lnSpc>
            </a:pPr>
            <a:r>
              <a:rPr kumimoji="1"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at home or for business purposes such as restaurants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184150" y="2485399"/>
            <a:ext cx="3213099" cy="87805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233748" y="2614977"/>
            <a:ext cx="321430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1,000 yen/month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up to 3,000 yen in total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253377" y="1593280"/>
            <a:ext cx="1015035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301228" y="1570851"/>
            <a:ext cx="94230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71089" y="1436565"/>
            <a:ext cx="383663" cy="624044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266078" y="2355156"/>
            <a:ext cx="1937372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341107" y="2332727"/>
            <a:ext cx="1788951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188225" y="2796835"/>
            <a:ext cx="3162440" cy="52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※The amount discounted may be subject to change depending 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on the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contract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period.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amount discounted will be equal to the invoiced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amount</a:t>
            </a:r>
          </a:p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if the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 is lower than 1,000 </a:t>
            </a:r>
            <a:r>
              <a:rPr kumimoji="1" lang="en-US" altLang="ja-JP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yen.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74423" y="3735326"/>
            <a:ext cx="2708820" cy="185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LP gas retailer column (Company name</a:t>
            </a:r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</a:t>
            </a:r>
            <a:r>
              <a:rPr lang="en-US" altLang="ja-JP" sz="606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866" y="4880594"/>
            <a:ext cx="767550" cy="315398"/>
          </a:xfrm>
          <a:prstGeom prst="rect">
            <a:avLst/>
          </a:prstGeom>
        </p:spPr>
      </p:pic>
      <p:sp>
        <p:nvSpPr>
          <p:cNvPr id="40" name="角丸四角形 39"/>
          <p:cNvSpPr/>
          <p:nvPr/>
        </p:nvSpPr>
        <p:spPr>
          <a:xfrm>
            <a:off x="453082" y="113464"/>
            <a:ext cx="3032039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Bureau of Environment Tokyo Metropolitan Government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274617" y="3564364"/>
            <a:ext cx="3645154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</a:t>
            </a:r>
            <a:r>
              <a:rPr kumimoji="1" lang="en-US" altLang="ja-JP" sz="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</a:t>
            </a:r>
            <a:r>
              <a:rPr kumimoji="1" lang="en-US" altLang="ja-JP" sz="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retailer.</a:t>
            </a:r>
          </a:p>
        </p:txBody>
      </p: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</TotalTime>
  <Words>154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長沼　淳</cp:lastModifiedBy>
  <cp:revision>45</cp:revision>
  <cp:lastPrinted>2023-07-13T01:33:21Z</cp:lastPrinted>
  <dcterms:created xsi:type="dcterms:W3CDTF">2023-06-27T07:30:47Z</dcterms:created>
  <dcterms:modified xsi:type="dcterms:W3CDTF">2023-07-13T08:28:47Z</dcterms:modified>
</cp:coreProperties>
</file>