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68" y="8931254"/>
            <a:ext cx="2137449" cy="79463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rgbClr val="BFE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615816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3097" y="2279228"/>
            <a:ext cx="647271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163546"/>
            <a:ext cx="6105917" cy="130865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16388" y="6969766"/>
            <a:ext cx="615566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part</a:t>
            </a:r>
          </a:p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gas retailer.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8758" y="3693224"/>
            <a:ext cx="6246421" cy="114003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1" y="657158"/>
            <a:ext cx="632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0889" y="1360076"/>
            <a:ext cx="5970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July to September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will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be discounted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7815" y="3972257"/>
            <a:ext cx="603344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 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home or for business purposes such as restaurants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08758" y="5270498"/>
            <a:ext cx="6246421" cy="156968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90899" y="5491879"/>
            <a:ext cx="6259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1,000 yen/month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up to 3,000 yen in total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9448" y="3408217"/>
            <a:ext cx="2174997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9202" y="3420829"/>
            <a:ext cx="1680653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435088" y="3075711"/>
            <a:ext cx="858834" cy="1301668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426522" y="4945672"/>
            <a:ext cx="3824843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689885" y="4957840"/>
            <a:ext cx="33643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0360" y="5873455"/>
            <a:ext cx="61566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※The amount discounted may be subject to change depending on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contract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period.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will be equal to the invoiced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amount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 is lower than 1,000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yen.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9587" y="7651260"/>
            <a:ext cx="5194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column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(Company name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information)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842" y="9075508"/>
            <a:ext cx="1520041" cy="624606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1638795" y="88041"/>
            <a:ext cx="4993577" cy="398567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Bureau of Environment Tokyo Metropolitan Government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154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長沼　淳</cp:lastModifiedBy>
  <cp:revision>43</cp:revision>
  <cp:lastPrinted>2023-07-05T01:52:25Z</cp:lastPrinted>
  <dcterms:created xsi:type="dcterms:W3CDTF">2023-06-27T07:30:47Z</dcterms:created>
  <dcterms:modified xsi:type="dcterms:W3CDTF">2023-07-13T08:27:29Z</dcterms:modified>
</cp:coreProperties>
</file>