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304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38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47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07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5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79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5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16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38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1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78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8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53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768" y="8931254"/>
            <a:ext cx="2137449" cy="794638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0" y="0"/>
            <a:ext cx="6858000" cy="9001495"/>
          </a:xfrm>
          <a:prstGeom prst="rect">
            <a:avLst/>
          </a:prstGeom>
          <a:solidFill>
            <a:srgbClr val="BFE1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13755" y="615816"/>
            <a:ext cx="6415645" cy="1576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13097" y="2279228"/>
            <a:ext cx="6472712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Tokyo Metropolitan Government is discounting </a:t>
            </a:r>
            <a:r>
              <a:rPr kumimoji="1"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in order to reduce the financial burden of Tokyo residents and businesses affected by the rise in </a:t>
            </a:r>
            <a:r>
              <a:rPr kumimoji="1"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bills.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394896" y="1163546"/>
            <a:ext cx="6105917" cy="130865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316388" y="6969766"/>
            <a:ext cx="615566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※No action is required on your part</a:t>
            </a:r>
          </a:p>
          <a:p>
            <a:r>
              <a:rPr kumimoji="1" lang="en-US" altLang="ja-JP" sz="1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If you have any questions, please contact your local 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gas retailer.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308758" y="3693224"/>
            <a:ext cx="6246421" cy="1140034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19546" y="7630094"/>
            <a:ext cx="5818909" cy="1218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291" y="657158"/>
            <a:ext cx="6328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customers in Tokyo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40889" y="1360076"/>
            <a:ext cx="59702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</a:t>
            </a:r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bills from July to September </a:t>
            </a:r>
            <a:endParaRPr kumimoji="1"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will 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be discounted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57815" y="3972257"/>
            <a:ext cx="6033447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Anyone who uses </a:t>
            </a:r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</a:t>
            </a:r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</a:t>
            </a:r>
            <a:endParaRPr kumimoji="1"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at 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home or for business purposes such as restaurants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308758" y="5270498"/>
            <a:ext cx="6246421" cy="156968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390899" y="5491879"/>
            <a:ext cx="62592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1,000 yen/month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up to 3,000 yen in total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449448" y="3408217"/>
            <a:ext cx="2174997" cy="4868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729202" y="3420829"/>
            <a:ext cx="1680653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Eligibility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5435088" y="3075711"/>
            <a:ext cx="858834" cy="1301668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426522" y="4945672"/>
            <a:ext cx="3824843" cy="486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正方形/長方形 158"/>
          <p:cNvSpPr/>
          <p:nvPr/>
        </p:nvSpPr>
        <p:spPr>
          <a:xfrm>
            <a:off x="689885" y="4957840"/>
            <a:ext cx="3364319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10360" y="5873455"/>
            <a:ext cx="615669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※The amount discounted may be subject to change depending on </a:t>
            </a:r>
            <a:endParaRPr kumimoji="1" lang="en-US" altLang="ja-JP" sz="13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contract 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period.</a:t>
            </a:r>
            <a:endParaRPr kumimoji="1" lang="en-US" altLang="ja-JP" sz="13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 will be equal to the invoiced 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amount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</a:t>
            </a:r>
            <a:endParaRPr kumimoji="1" lang="en-US" altLang="ja-JP" sz="13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bill is lower than 1,000 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yen.</a:t>
            </a:r>
            <a:endParaRPr kumimoji="1" lang="ja-JP" altLang="en-US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19587" y="7651260"/>
            <a:ext cx="51943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gas retailer 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column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(Company name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contact information)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842" y="9075508"/>
            <a:ext cx="1520041" cy="624606"/>
          </a:xfrm>
          <a:prstGeom prst="rect">
            <a:avLst/>
          </a:prstGeom>
        </p:spPr>
      </p:pic>
      <p:sp>
        <p:nvSpPr>
          <p:cNvPr id="27" name="角丸四角形 26"/>
          <p:cNvSpPr/>
          <p:nvPr/>
        </p:nvSpPr>
        <p:spPr>
          <a:xfrm>
            <a:off x="1638795" y="88041"/>
            <a:ext cx="4993577" cy="398567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Bureau of Environment Tokyo Metropolitan Government</a:t>
            </a:r>
            <a:endParaRPr kumimoji="1" lang="ja-JP" alt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727</TotalTime>
  <Words>154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長沼　淳</cp:lastModifiedBy>
  <cp:revision>43</cp:revision>
  <cp:lastPrinted>2023-07-05T01:52:25Z</cp:lastPrinted>
  <dcterms:created xsi:type="dcterms:W3CDTF">2023-06-27T07:30:47Z</dcterms:created>
  <dcterms:modified xsi:type="dcterms:W3CDTF">2023-07-13T08:27:29Z</dcterms:modified>
</cp:coreProperties>
</file>