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72CCF4"/>
    <a:srgbClr val="FFD966"/>
    <a:srgbClr val="B7D6A3"/>
    <a:srgbClr val="FF9F9F"/>
    <a:srgbClr val="F3FD95"/>
    <a:srgbClr val="BFE1B7"/>
    <a:srgbClr val="A0E07C"/>
    <a:srgbClr val="69F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4"/>
            <a:ext cx="3239604" cy="805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321412" y="1194822"/>
            <a:ext cx="2946129" cy="522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4" y="662472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460057" y="3358384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230183" y="1876862"/>
            <a:ext cx="3041375" cy="61763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36" name="フリーフォーム 35"/>
          <p:cNvSpPr/>
          <p:nvPr/>
        </p:nvSpPr>
        <p:spPr>
          <a:xfrm>
            <a:off x="1440434" y="647020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64796"/>
            <a:ext cx="3284874" cy="372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1616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70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67631" y="729038"/>
            <a:ext cx="3108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月分～令和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月分（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月検針分）の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04391" y="1967110"/>
            <a:ext cx="2582758" cy="4796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111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243097" y="2682078"/>
            <a:ext cx="3041375" cy="663042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309948" y="2807149"/>
            <a:ext cx="29812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４，５００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円（税抜）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342278" y="1726458"/>
            <a:ext cx="686598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437753" y="1704029"/>
            <a:ext cx="49564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39282" y="1743796"/>
            <a:ext cx="501384" cy="815523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342278" y="2551834"/>
            <a:ext cx="944446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423657" y="2529405"/>
            <a:ext cx="769763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68251" y="3027665"/>
            <a:ext cx="324907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33850" y="3751802"/>
            <a:ext cx="838691" cy="2787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94897" y="40498"/>
            <a:ext cx="2931876" cy="28939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en-US" altLang="ja-JP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932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932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令和８年度</a:t>
            </a:r>
            <a:r>
              <a:rPr kumimoji="1" lang="ja-JP" altLang="en-US" sz="932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3285" y="3553419"/>
            <a:ext cx="334403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6" y="4939345"/>
            <a:ext cx="1695255" cy="266013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511" y="4933285"/>
            <a:ext cx="782898" cy="32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611</TotalTime>
  <Words>177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52</cp:revision>
  <cp:lastPrinted>2023-07-05T02:01:56Z</cp:lastPrinted>
  <dcterms:created xsi:type="dcterms:W3CDTF">2023-06-27T07:30:47Z</dcterms:created>
  <dcterms:modified xsi:type="dcterms:W3CDTF">2026-06-09T05:43:08Z</dcterms:modified>
</cp:coreProperties>
</file>