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  <a:srgbClr val="72CCF4"/>
    <a:srgbClr val="FFD966"/>
    <a:srgbClr val="B7D6A3"/>
    <a:srgbClr val="FF9F9F"/>
    <a:srgbClr val="F3FD95"/>
    <a:srgbClr val="BFE1B7"/>
    <a:srgbClr val="A0E07C"/>
    <a:srgbClr val="69F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4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67631" y="729038"/>
            <a:ext cx="3108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月分～令和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月検針分）の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4796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４，５００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円（税抜）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68251" y="3027665"/>
            <a:ext cx="32490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94897" y="40498"/>
            <a:ext cx="2931876" cy="28939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932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ja-JP" altLang="en-US" sz="932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令和８年度</a:t>
            </a:r>
            <a:r>
              <a:rPr kumimoji="1" lang="ja-JP" altLang="en-US" sz="932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6" y="4939345"/>
            <a:ext cx="1695255" cy="266013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511" y="4933285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</TotalTime>
  <Words>177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52</cp:revision>
  <cp:lastPrinted>2023-07-05T02:01:56Z</cp:lastPrinted>
  <dcterms:created xsi:type="dcterms:W3CDTF">2023-06-27T07:30:47Z</dcterms:created>
  <dcterms:modified xsi:type="dcterms:W3CDTF">2026-06-09T05:43:08Z</dcterms:modified>
</cp:coreProperties>
</file>