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72CCF4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3239" y="375375"/>
            <a:ext cx="3381881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23214" y="714286"/>
            <a:ext cx="33810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July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March 2027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en-US" altLang="ja-JP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</a:t>
            </a:r>
            <a:r>
              <a:rPr kumimoji="1" lang="en-US" altLang="ja-JP" sz="1000" b="1">
                <a:latin typeface="Meiryo UI" panose="020B0604030504040204" pitchFamily="50" charset="-128"/>
                <a:ea typeface="Meiryo UI" panose="020B0604030504040204" pitchFamily="50" charset="-128"/>
              </a:rPr>
              <a:t>to </a:t>
            </a:r>
            <a:r>
              <a:rPr kumimoji="1" lang="en-US" altLang="ja-JP" sz="1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4,500</a:t>
            </a:r>
            <a:r>
              <a:rPr kumimoji="1" lang="en-US" altLang="ja-JP" sz="1000" b="1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The amount discounted and the start/end date of the </a:t>
            </a: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the 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01" y="4955149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図 8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98FA176-4B1A-C152-CF93-C9BD38F06F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55" y="4862610"/>
            <a:ext cx="1324803" cy="5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680</TotalTime>
  <Words>153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56</cp:revision>
  <cp:lastPrinted>2023-07-13T01:33:21Z</cp:lastPrinted>
  <dcterms:created xsi:type="dcterms:W3CDTF">2023-06-27T07:30:47Z</dcterms:created>
  <dcterms:modified xsi:type="dcterms:W3CDTF">2026-06-09T05:42:56Z</dcterms:modified>
</cp:coreProperties>
</file>