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72CCF4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9" d="100"/>
          <a:sy n="39" d="100"/>
        </p:scale>
        <p:origin x="12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570" y="1358916"/>
            <a:ext cx="6328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July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to </a:t>
            </a:r>
            <a:r>
              <a:rPr kumimoji="1" lang="en-US" altLang="ja-JP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March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2027</a:t>
            </a: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4,500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and the start/end date of the discount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if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propane gas bill is lower than the 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retailer column 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064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B85C483-9802-8CD8-0D5C-8A8754D8BC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795" y="9022751"/>
            <a:ext cx="2157137" cy="81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774</TotalTime>
  <Words>154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54</cp:revision>
  <cp:lastPrinted>2023-07-05T01:52:25Z</cp:lastPrinted>
  <dcterms:created xsi:type="dcterms:W3CDTF">2023-06-27T07:30:47Z</dcterms:created>
  <dcterms:modified xsi:type="dcterms:W3CDTF">2026-06-09T05:42:42Z</dcterms:modified>
</cp:coreProperties>
</file>