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FF99FF"/>
    <a:srgbClr val="FFFFFF"/>
    <a:srgbClr val="72CCF4"/>
    <a:srgbClr val="FF9933"/>
    <a:srgbClr val="B7D6A3"/>
    <a:srgbClr val="FF9F9F"/>
    <a:srgbClr val="F3FD95"/>
    <a:srgbClr val="BFE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710818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82172" y="2362355"/>
            <a:ext cx="5722257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258549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06394" y="6732259"/>
            <a:ext cx="586405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63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457201" y="3752600"/>
            <a:ext cx="5902037" cy="1223161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36" name="フリーフォーム 35"/>
          <p:cNvSpPr/>
          <p:nvPr/>
        </p:nvSpPr>
        <p:spPr>
          <a:xfrm>
            <a:off x="2716476" y="1227950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2" y="669033"/>
            <a:ext cx="6328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28600" y="1436973"/>
            <a:ext cx="6614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月分～令和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月分（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月検針分）の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31540" y="3982483"/>
            <a:ext cx="4924746" cy="8592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394896" y="5435515"/>
            <a:ext cx="5902037" cy="12446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580903" y="5661940"/>
            <a:ext cx="57456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</a:t>
            </a:r>
            <a:r>
              <a:rPr kumimoji="1"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４，５００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円（税抜）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568203" y="3467594"/>
            <a:ext cx="1359724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847956" y="3480206"/>
            <a:ext cx="8002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5517787" y="3540230"/>
            <a:ext cx="992930" cy="1615045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580903" y="5076301"/>
            <a:ext cx="1870362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844265" y="5088469"/>
            <a:ext cx="1343638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778489" y="6104876"/>
            <a:ext cx="559195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15" y="9225399"/>
            <a:ext cx="2788857" cy="437617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473428" y="7670310"/>
            <a:ext cx="1495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1795810" y="163322"/>
            <a:ext cx="4884063" cy="46965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en-US" altLang="ja-JP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（令和８年度）</a:t>
            </a:r>
            <a:endParaRPr kumimoji="1" lang="ja-JP" altLang="en-US" sz="16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571" y="9247287"/>
            <a:ext cx="139827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617</TotalTime>
  <Words>177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48</cp:revision>
  <cp:lastPrinted>2023-07-05T01:52:25Z</cp:lastPrinted>
  <dcterms:created xsi:type="dcterms:W3CDTF">2023-06-27T07:30:47Z</dcterms:created>
  <dcterms:modified xsi:type="dcterms:W3CDTF">2026-06-09T05:42:27Z</dcterms:modified>
</cp:coreProperties>
</file>