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3600450" cy="53276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86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53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49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56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28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1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31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27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7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43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9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9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47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" y="3"/>
            <a:ext cx="3600450" cy="48405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6678" y="375374"/>
            <a:ext cx="3239604" cy="805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1" name="正方形/長方形 10"/>
          <p:cNvSpPr/>
          <p:nvPr/>
        </p:nvSpPr>
        <p:spPr>
          <a:xfrm>
            <a:off x="321412" y="1194822"/>
            <a:ext cx="2946129" cy="522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東京都では、</a:t>
            </a:r>
            <a:r>
              <a:rPr kumimoji="1" lang="en-US" altLang="ja-JP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ガス使用料金上昇の影響を受ける</a:t>
            </a:r>
            <a:endParaRPr kumimoji="1" lang="en-US" altLang="ja-JP" sz="932" b="1" spc="9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都民や事業者皆様の負担を軽減するため、</a:t>
            </a:r>
            <a:endParaRPr kumimoji="1" lang="en-US" altLang="ja-JP" sz="932" b="1" spc="9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使用料金の値引きを行います。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268144" y="662472"/>
            <a:ext cx="959438" cy="83951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23" name="正方形/長方形 22"/>
          <p:cNvSpPr/>
          <p:nvPr/>
        </p:nvSpPr>
        <p:spPr>
          <a:xfrm>
            <a:off x="460057" y="3358384"/>
            <a:ext cx="2617995" cy="235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消費者の皆様ご自身のお手続き等は不要です。　</a:t>
            </a:r>
            <a:endParaRPr kumimoji="1" lang="ja-JP" altLang="en-US" sz="93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230183" y="1876862"/>
            <a:ext cx="3041375" cy="61763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4" name="正方形/長方形 33"/>
          <p:cNvSpPr/>
          <p:nvPr/>
        </p:nvSpPr>
        <p:spPr>
          <a:xfrm>
            <a:off x="331089" y="3758415"/>
            <a:ext cx="2938279" cy="1005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9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sz="409" dirty="0"/>
          </a:p>
        </p:txBody>
      </p:sp>
      <p:sp>
        <p:nvSpPr>
          <p:cNvPr id="36" name="フリーフォーム 35"/>
          <p:cNvSpPr/>
          <p:nvPr/>
        </p:nvSpPr>
        <p:spPr>
          <a:xfrm>
            <a:off x="1440434" y="647020"/>
            <a:ext cx="959438" cy="83951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4678" y="364796"/>
            <a:ext cx="3284874" cy="372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東京都内 </a:t>
            </a:r>
            <a:r>
              <a:rPr kumimoji="1"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kumimoji="1" lang="ja-JP" altLang="en-US" sz="1616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 </a:t>
            </a:r>
            <a:r>
              <a:rPr kumimoji="1"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をお使いの皆様へ</a:t>
            </a:r>
            <a:endParaRPr kumimoji="1" lang="ja-JP" altLang="en-US" sz="707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0984" y="729038"/>
            <a:ext cx="29418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１月分～３月分（２月～４月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検針分）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ガス料金を値引き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します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04391" y="1967110"/>
            <a:ext cx="2582758" cy="5025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都内のご家庭や飲食店等の業務用として</a:t>
            </a:r>
            <a:endParaRPr kumimoji="1" lang="en-US" altLang="ja-JP" sz="1111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ガスをお使いの方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243097" y="2682078"/>
            <a:ext cx="3041375" cy="663042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5" name="正方形/長方形 34"/>
          <p:cNvSpPr/>
          <p:nvPr/>
        </p:nvSpPr>
        <p:spPr>
          <a:xfrm>
            <a:off x="309948" y="2807149"/>
            <a:ext cx="29812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合計で最大３，０００円（税抜）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342278" y="1726458"/>
            <a:ext cx="686598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4" name="正方形/長方形 3"/>
          <p:cNvSpPr/>
          <p:nvPr/>
        </p:nvSpPr>
        <p:spPr>
          <a:xfrm>
            <a:off x="437753" y="1704029"/>
            <a:ext cx="495649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対象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2839282" y="1743796"/>
            <a:ext cx="501384" cy="815523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342278" y="2551834"/>
            <a:ext cx="944446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59" name="正方形/長方形 158"/>
          <p:cNvSpPr/>
          <p:nvPr/>
        </p:nvSpPr>
        <p:spPr>
          <a:xfrm>
            <a:off x="423657" y="2529405"/>
            <a:ext cx="769763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値引き額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68251" y="3027665"/>
            <a:ext cx="324907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値引きの時期や金額は、販売店によって異なります。</a:t>
            </a:r>
            <a:endParaRPr kumimoji="1" lang="en-US" altLang="ja-JP" sz="7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請求額が値引き額に達しない場合は、値引き額は請求額と同額となります。</a:t>
            </a:r>
          </a:p>
          <a:p>
            <a:endParaRPr kumimoji="1" lang="ja-JP" altLang="en-US" sz="7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33850" y="3751802"/>
            <a:ext cx="838691" cy="2787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販売店記入欄</a:t>
            </a:r>
            <a:endParaRPr lang="en-US" altLang="ja-JP" sz="606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（会社名・連絡先）</a:t>
            </a:r>
          </a:p>
        </p:txBody>
      </p:sp>
      <p:sp>
        <p:nvSpPr>
          <p:cNvPr id="40" name="角丸四角形 39"/>
          <p:cNvSpPr/>
          <p:nvPr/>
        </p:nvSpPr>
        <p:spPr>
          <a:xfrm>
            <a:off x="494897" y="40498"/>
            <a:ext cx="2931876" cy="289394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東京都家庭等に対する</a:t>
            </a:r>
            <a:r>
              <a:rPr kumimoji="1" lang="en-US" altLang="ja-JP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ガス価格高騰緊急対策</a:t>
            </a:r>
            <a:r>
              <a:rPr kumimoji="1" lang="ja-JP" altLang="en-US" sz="932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事業</a:t>
            </a:r>
            <a:endParaRPr kumimoji="1" lang="en-US" altLang="ja-JP" sz="932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932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（令和５年度下半期）</a:t>
            </a:r>
            <a:endParaRPr kumimoji="1" lang="ja-JP" altLang="en-US" sz="932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73285" y="3553419"/>
            <a:ext cx="3344037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ご不明な点がございましたら、お取引されている</a:t>
            </a:r>
            <a:r>
              <a: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ガス販売店までお問い合わせください。</a:t>
            </a: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78" y="4939345"/>
            <a:ext cx="1695255" cy="266013"/>
          </a:xfrm>
          <a:prstGeom prst="rect">
            <a:avLst/>
          </a:prstGeom>
        </p:spPr>
      </p:pic>
      <p:grpSp>
        <p:nvGrpSpPr>
          <p:cNvPr id="32" name="グループ化 31"/>
          <p:cNvGrpSpPr>
            <a:grpSpLocks noChangeAspect="1"/>
          </p:cNvGrpSpPr>
          <p:nvPr/>
        </p:nvGrpSpPr>
        <p:grpSpPr bwMode="auto">
          <a:xfrm>
            <a:off x="1918458" y="4955149"/>
            <a:ext cx="1584639" cy="322505"/>
            <a:chOff x="3559" y="927"/>
            <a:chExt cx="4457" cy="907"/>
          </a:xfrm>
        </p:grpSpPr>
        <p:pic>
          <p:nvPicPr>
            <p:cNvPr id="37" name="図 3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9" y="927"/>
              <a:ext cx="2202" cy="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" name="図 3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" y="1019"/>
              <a:ext cx="2076" cy="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605</TotalTime>
  <Words>176</Words>
  <Application>Microsoft Office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竹村　駿人</cp:lastModifiedBy>
  <cp:revision>42</cp:revision>
  <cp:lastPrinted>2023-07-05T02:01:56Z</cp:lastPrinted>
  <dcterms:created xsi:type="dcterms:W3CDTF">2023-06-27T07:30:47Z</dcterms:created>
  <dcterms:modified xsi:type="dcterms:W3CDTF">2023-12-27T05:09:07Z</dcterms:modified>
</cp:coreProperties>
</file>