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95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23734" y="729038"/>
            <a:ext cx="2996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４月分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月検針分）の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合計で最大３，０００円（税抜）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8251" y="3027665"/>
            <a:ext cx="32490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94897" y="40498"/>
            <a:ext cx="2931876" cy="28939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</a:t>
            </a:r>
            <a:r>
              <a:rPr kumimoji="1" lang="ja-JP" altLang="en-US" sz="932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6" y="4939345"/>
            <a:ext cx="1695255" cy="266013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511" y="4933285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174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木村　祐紀</cp:lastModifiedBy>
  <cp:revision>46</cp:revision>
  <cp:lastPrinted>2023-07-05T02:01:56Z</cp:lastPrinted>
  <dcterms:created xsi:type="dcterms:W3CDTF">2023-06-27T07:30:47Z</dcterms:created>
  <dcterms:modified xsi:type="dcterms:W3CDTF">2025-03-17T02:59:41Z</dcterms:modified>
</cp:coreProperties>
</file>