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95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2025/3/17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76678" y="375374"/>
            <a:ext cx="3239604" cy="805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321412" y="1194822"/>
            <a:ext cx="2946129" cy="522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ガス使用料金上昇の影響を受ける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sz="932" b="1" spc="9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932" b="1" spc="93" dirty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4" y="662472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460057" y="3358384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230183" y="1876862"/>
            <a:ext cx="3041375" cy="61763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36" name="フリーフォーム 35"/>
          <p:cNvSpPr/>
          <p:nvPr/>
        </p:nvSpPr>
        <p:spPr>
          <a:xfrm>
            <a:off x="1440434" y="647020"/>
            <a:ext cx="959438" cy="83951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64796"/>
            <a:ext cx="3284874" cy="372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東京都内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1616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818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をお使いの皆様へ</a:t>
            </a:r>
            <a:endParaRPr kumimoji="1" lang="ja-JP" altLang="en-US" sz="707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23734" y="729038"/>
            <a:ext cx="29963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４月分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９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５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月～</a:t>
            </a:r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月検針分）の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304391" y="1967110"/>
            <a:ext cx="2582758" cy="5025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都内のご家庭や飲食店等の業務用として</a:t>
            </a:r>
            <a:endParaRPr kumimoji="1" lang="en-US" altLang="ja-JP" sz="1111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243097" y="2682078"/>
            <a:ext cx="3041375" cy="663042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309948" y="2807149"/>
            <a:ext cx="29812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合計で最大３，０００円（税抜）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342278" y="1726458"/>
            <a:ext cx="686598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437753" y="1704029"/>
            <a:ext cx="49564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39282" y="1743796"/>
            <a:ext cx="501384" cy="815523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342278" y="2551834"/>
            <a:ext cx="944446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423657" y="2529405"/>
            <a:ext cx="769763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68251" y="3027665"/>
            <a:ext cx="3249071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値引きの時期や金額は、販売店によって異なります。</a:t>
            </a:r>
            <a:endParaRPr kumimoji="1" lang="en-US" altLang="ja-JP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請求額が値引き額に達しない場合は、値引き額は請求額と同額となります。</a:t>
            </a:r>
          </a:p>
          <a:p>
            <a:endParaRPr kumimoji="1" lang="ja-JP" altLang="en-US" sz="7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233850" y="3751802"/>
            <a:ext cx="838691" cy="278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606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94897" y="40498"/>
            <a:ext cx="2931876" cy="28939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東京都家庭等に対する</a:t>
            </a:r>
            <a:r>
              <a:rPr kumimoji="1" lang="en-US" altLang="ja-JP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en-US" altLang="ja-JP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（令和</a:t>
            </a:r>
            <a:r>
              <a:rPr kumimoji="1" lang="ja-JP" altLang="en-US" sz="932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７</a:t>
            </a:r>
            <a:r>
              <a:rPr kumimoji="1" lang="ja-JP" altLang="en-US" sz="9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年度）</a:t>
            </a:r>
            <a:endParaRPr kumimoji="1" lang="ja-JP" altLang="en-US" sz="932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73285" y="3553419"/>
            <a:ext cx="334403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7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6" y="4939345"/>
            <a:ext cx="1695255" cy="266013"/>
          </a:xfrm>
          <a:prstGeom prst="rect">
            <a:avLst/>
          </a:prstGeom>
        </p:spPr>
      </p:pic>
      <p:pic>
        <p:nvPicPr>
          <p:cNvPr id="37" name="図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511" y="4933285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</TotalTime>
  <Words>174</Words>
  <Application>Microsoft Office PowerPoint</Application>
  <PresentationFormat>ユーザー設定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木村　祐紀</cp:lastModifiedBy>
  <cp:revision>46</cp:revision>
  <cp:lastPrinted>2023-07-05T02:01:56Z</cp:lastPrinted>
  <dcterms:created xsi:type="dcterms:W3CDTF">2023-06-27T07:30:47Z</dcterms:created>
  <dcterms:modified xsi:type="dcterms:W3CDTF">2025-03-17T02:59:41Z</dcterms:modified>
</cp:coreProperties>
</file>