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CCF4"/>
    <a:srgbClr val="FFD966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55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rgbClr val="72CC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13742" y="729038"/>
            <a:ext cx="3416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月分～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4796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</a:t>
            </a:r>
            <a:r>
              <a:rPr kumimoji="1" lang="ja-JP" altLang="en-US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３，０００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円（税抜）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68251" y="3027665"/>
            <a:ext cx="324907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7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494897" y="40498"/>
            <a:ext cx="2931876" cy="28939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ja-JP" altLang="en-US" sz="932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令和７年度第三期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6" y="4939345"/>
            <a:ext cx="1695255" cy="266013"/>
          </a:xfrm>
          <a:prstGeom prst="rect">
            <a:avLst/>
          </a:prstGeom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511" y="4933285"/>
            <a:ext cx="782898" cy="32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610</TotalTime>
  <Words>176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宍戸　美咲</cp:lastModifiedBy>
  <cp:revision>49</cp:revision>
  <cp:lastPrinted>2023-07-05T02:01:56Z</cp:lastPrinted>
  <dcterms:created xsi:type="dcterms:W3CDTF">2023-06-27T07:30:47Z</dcterms:created>
  <dcterms:modified xsi:type="dcterms:W3CDTF">2025-12-01T02:56:17Z</dcterms:modified>
</cp:coreProperties>
</file>