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78" d="100"/>
          <a:sy n="78" d="100"/>
        </p:scale>
        <p:origin x="329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2024/10/3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6678" y="375374"/>
            <a:ext cx="3239604" cy="805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321412" y="1194822"/>
            <a:ext cx="2946129" cy="522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ガス使用料金上昇の影響を受ける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4" y="662472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460057" y="3358384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230183" y="1876862"/>
            <a:ext cx="3041375" cy="61763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36" name="フリーフォーム 35"/>
          <p:cNvSpPr/>
          <p:nvPr/>
        </p:nvSpPr>
        <p:spPr>
          <a:xfrm>
            <a:off x="1440434" y="647020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64796"/>
            <a:ext cx="3284874" cy="372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東京都内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1616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をお使いの皆様へ</a:t>
            </a:r>
            <a:endParaRPr kumimoji="1" lang="ja-JP" altLang="en-US" sz="70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97096" y="729038"/>
            <a:ext cx="3249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b="1" smtClean="0">
                <a:latin typeface="Meiryo UI" panose="020B0604030504040204" pitchFamily="50" charset="-128"/>
                <a:ea typeface="Meiryo UI" panose="020B0604030504040204" pitchFamily="50" charset="-128"/>
              </a:rPr>
              <a:t>１０月分</a:t>
            </a:r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ja-JP" altLang="en-US" sz="1200" b="1" smtClean="0">
                <a:latin typeface="Meiryo UI" panose="020B0604030504040204" pitchFamily="50" charset="-128"/>
                <a:ea typeface="Meiryo UI" panose="020B0604030504040204" pitchFamily="50" charset="-128"/>
              </a:rPr>
              <a:t>３月分</a:t>
            </a:r>
            <a:r>
              <a:rPr kumimoji="1" lang="ja-JP" altLang="en-US" sz="1200" b="1" smtClean="0">
                <a:latin typeface="Meiryo UI" panose="020B0604030504040204" pitchFamily="50" charset="-128"/>
                <a:ea typeface="Meiryo UI" panose="020B0604030504040204" pitchFamily="50" charset="-128"/>
              </a:rPr>
              <a:t>（１１月</a:t>
            </a:r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～４月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検針分）</a:t>
            </a:r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endParaRPr kumimoji="1" lang="en-US" altLang="ja-JP" sz="12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</a:t>
            </a:r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します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304391" y="1967110"/>
            <a:ext cx="2582758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都内のご家庭や飲食店等の業務用として</a:t>
            </a:r>
            <a:endParaRPr kumimoji="1" lang="en-US" altLang="ja-JP" sz="1111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243097" y="2682078"/>
            <a:ext cx="3041375" cy="663042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309948" y="2807149"/>
            <a:ext cx="29812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合計で最大３，０００円（税抜）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342278" y="1726458"/>
            <a:ext cx="686598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437753" y="1704029"/>
            <a:ext cx="49564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39282" y="1743796"/>
            <a:ext cx="501384" cy="815523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342278" y="2551834"/>
            <a:ext cx="944446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423657" y="2529405"/>
            <a:ext cx="769763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68251" y="3027665"/>
            <a:ext cx="324907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値引きの時期や金額は、販売店によって異なります。</a:t>
            </a:r>
            <a:endParaRPr kumimoji="1" lang="en-US" altLang="ja-JP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請求額が値引き額に達しない場合は、値引き額は請求額と同額となります。</a:t>
            </a:r>
          </a:p>
          <a:p>
            <a:endParaRPr kumimoji="1" lang="ja-JP" altLang="en-US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233850" y="3751802"/>
            <a:ext cx="838691" cy="2787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606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494897" y="40498"/>
            <a:ext cx="2931876" cy="289394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東京都家庭等に対する</a:t>
            </a:r>
            <a:r>
              <a:rPr kumimoji="1" lang="en-US" altLang="ja-JP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</a:t>
            </a:r>
            <a:r>
              <a:rPr kumimoji="1" lang="ja-JP" altLang="en-US" sz="932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事業</a:t>
            </a:r>
            <a:endParaRPr kumimoji="1" lang="en-US" altLang="ja-JP" sz="932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932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kumimoji="1" lang="ja-JP" altLang="en-US" sz="932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６</a:t>
            </a:r>
            <a:r>
              <a:rPr kumimoji="1" lang="ja-JP" altLang="en-US" sz="932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年）</a:t>
            </a:r>
            <a:endParaRPr kumimoji="1" lang="ja-JP" altLang="en-US" sz="932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73285" y="3553419"/>
            <a:ext cx="334403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8" y="4939345"/>
            <a:ext cx="1695255" cy="266013"/>
          </a:xfrm>
          <a:prstGeom prst="rect">
            <a:avLst/>
          </a:prstGeom>
        </p:spPr>
      </p:pic>
      <p:grpSp>
        <p:nvGrpSpPr>
          <p:cNvPr id="32" name="グループ化 31"/>
          <p:cNvGrpSpPr>
            <a:grpSpLocks noChangeAspect="1"/>
          </p:cNvGrpSpPr>
          <p:nvPr/>
        </p:nvGrpSpPr>
        <p:grpSpPr bwMode="auto">
          <a:xfrm>
            <a:off x="1918458" y="4955149"/>
            <a:ext cx="1584639" cy="322505"/>
            <a:chOff x="3559" y="927"/>
            <a:chExt cx="4457" cy="907"/>
          </a:xfrm>
        </p:grpSpPr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" y="927"/>
              <a:ext cx="2202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図 3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" y="1019"/>
              <a:ext cx="2076" cy="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605</TotalTime>
  <Words>175</Words>
  <Application>Microsoft Office PowerPoint</Application>
  <PresentationFormat>ユーザー設定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田尾　帆</cp:lastModifiedBy>
  <cp:revision>43</cp:revision>
  <cp:lastPrinted>2023-07-05T02:01:56Z</cp:lastPrinted>
  <dcterms:created xsi:type="dcterms:W3CDTF">2023-06-27T07:30:47Z</dcterms:created>
  <dcterms:modified xsi:type="dcterms:W3CDTF">2024-10-02T23:19:21Z</dcterms:modified>
</cp:coreProperties>
</file>