
<file path=[Content_Types].xml><?xml version="1.0" encoding="utf-8"?>
<Types xmlns="http://schemas.openxmlformats.org/package/2006/content-types"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8" r:id="rId2"/>
  </p:sldIdLst>
  <p:sldSz cx="3600450" cy="5327650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7D6A3"/>
    <a:srgbClr val="FF9F9F"/>
    <a:srgbClr val="F3FD95"/>
    <a:srgbClr val="BFE1B7"/>
    <a:srgbClr val="A0E07C"/>
    <a:srgbClr val="69FE5E"/>
    <a:srgbClr val="00A76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777" autoAdjust="0"/>
    <p:restoredTop sz="94660"/>
  </p:normalViewPr>
  <p:slideViewPr>
    <p:cSldViewPr snapToGrid="0">
      <p:cViewPr varScale="1">
        <p:scale>
          <a:sx n="78" d="100"/>
          <a:sy n="78" d="100"/>
        </p:scale>
        <p:origin x="329" y="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0034" y="871910"/>
            <a:ext cx="3060383" cy="1854811"/>
          </a:xfrm>
        </p:spPr>
        <p:txBody>
          <a:bodyPr anchor="b"/>
          <a:lstStyle>
            <a:lvl1pPr algn="ctr">
              <a:defRPr sz="2363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0056" y="2798250"/>
            <a:ext cx="2700338" cy="1286282"/>
          </a:xfrm>
        </p:spPr>
        <p:txBody>
          <a:bodyPr/>
          <a:lstStyle>
            <a:lvl1pPr marL="0" indent="0" algn="ctr">
              <a:buNone/>
              <a:defRPr sz="945"/>
            </a:lvl1pPr>
            <a:lvl2pPr marL="180045" indent="0" algn="ctr">
              <a:buNone/>
              <a:defRPr sz="788"/>
            </a:lvl2pPr>
            <a:lvl3pPr marL="360091" indent="0" algn="ctr">
              <a:buNone/>
              <a:defRPr sz="709"/>
            </a:lvl3pPr>
            <a:lvl4pPr marL="540136" indent="0" algn="ctr">
              <a:buNone/>
              <a:defRPr sz="630"/>
            </a:lvl4pPr>
            <a:lvl5pPr marL="720181" indent="0" algn="ctr">
              <a:buNone/>
              <a:defRPr sz="630"/>
            </a:lvl5pPr>
            <a:lvl6pPr marL="900227" indent="0" algn="ctr">
              <a:buNone/>
              <a:defRPr sz="630"/>
            </a:lvl6pPr>
            <a:lvl7pPr marL="1080272" indent="0" algn="ctr">
              <a:buNone/>
              <a:defRPr sz="630"/>
            </a:lvl7pPr>
            <a:lvl8pPr marL="1260318" indent="0" algn="ctr">
              <a:buNone/>
              <a:defRPr sz="630"/>
            </a:lvl8pPr>
            <a:lvl9pPr marL="1440363" indent="0" algn="ctr">
              <a:buNone/>
              <a:defRPr sz="63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7654C-A9D8-476C-8D8B-7E05B26A2664}" type="datetimeFigureOut">
              <a:rPr kumimoji="1" lang="ja-JP" altLang="en-US" smtClean="0"/>
              <a:t>2024/10/3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7B1D7-1C95-4823-A3A5-F011CE3B62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85300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7654C-A9D8-476C-8D8B-7E05B26A2664}" type="datetimeFigureOut">
              <a:rPr kumimoji="1" lang="ja-JP" altLang="en-US" smtClean="0"/>
              <a:t>2024/10/3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7B1D7-1C95-4823-A3A5-F011CE3B62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54919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576572" y="283648"/>
            <a:ext cx="776347" cy="451493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47531" y="283648"/>
            <a:ext cx="2284035" cy="451493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7654C-A9D8-476C-8D8B-7E05B26A2664}" type="datetimeFigureOut">
              <a:rPr kumimoji="1" lang="ja-JP" altLang="en-US" smtClean="0"/>
              <a:t>2024/10/3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7B1D7-1C95-4823-A3A5-F011CE3B62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95640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7654C-A9D8-476C-8D8B-7E05B26A2664}" type="datetimeFigureOut">
              <a:rPr kumimoji="1" lang="ja-JP" altLang="en-US" smtClean="0"/>
              <a:t>2024/10/3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7B1D7-1C95-4823-A3A5-F011CE3B62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22821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5656" y="1328214"/>
            <a:ext cx="3105388" cy="2216154"/>
          </a:xfrm>
        </p:spPr>
        <p:txBody>
          <a:bodyPr anchor="b"/>
          <a:lstStyle>
            <a:lvl1pPr>
              <a:defRPr sz="2363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5656" y="3565334"/>
            <a:ext cx="3105388" cy="1165423"/>
          </a:xfrm>
        </p:spPr>
        <p:txBody>
          <a:bodyPr/>
          <a:lstStyle>
            <a:lvl1pPr marL="0" indent="0">
              <a:buNone/>
              <a:defRPr sz="945">
                <a:solidFill>
                  <a:schemeClr val="tx1"/>
                </a:solidFill>
              </a:defRPr>
            </a:lvl1pPr>
            <a:lvl2pPr marL="18004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2pPr>
            <a:lvl3pPr marL="360091" indent="0">
              <a:buNone/>
              <a:defRPr sz="709">
                <a:solidFill>
                  <a:schemeClr val="tx1">
                    <a:tint val="75000"/>
                  </a:schemeClr>
                </a:solidFill>
              </a:defRPr>
            </a:lvl3pPr>
            <a:lvl4pPr marL="540136" indent="0">
              <a:buNone/>
              <a:defRPr sz="630">
                <a:solidFill>
                  <a:schemeClr val="tx1">
                    <a:tint val="75000"/>
                  </a:schemeClr>
                </a:solidFill>
              </a:defRPr>
            </a:lvl4pPr>
            <a:lvl5pPr marL="720181" indent="0">
              <a:buNone/>
              <a:defRPr sz="630">
                <a:solidFill>
                  <a:schemeClr val="tx1">
                    <a:tint val="75000"/>
                  </a:schemeClr>
                </a:solidFill>
              </a:defRPr>
            </a:lvl5pPr>
            <a:lvl6pPr marL="900227" indent="0">
              <a:buNone/>
              <a:defRPr sz="630">
                <a:solidFill>
                  <a:schemeClr val="tx1">
                    <a:tint val="75000"/>
                  </a:schemeClr>
                </a:solidFill>
              </a:defRPr>
            </a:lvl6pPr>
            <a:lvl7pPr marL="1080272" indent="0">
              <a:buNone/>
              <a:defRPr sz="630">
                <a:solidFill>
                  <a:schemeClr val="tx1">
                    <a:tint val="75000"/>
                  </a:schemeClr>
                </a:solidFill>
              </a:defRPr>
            </a:lvl7pPr>
            <a:lvl8pPr marL="1260318" indent="0">
              <a:buNone/>
              <a:defRPr sz="630">
                <a:solidFill>
                  <a:schemeClr val="tx1">
                    <a:tint val="75000"/>
                  </a:schemeClr>
                </a:solidFill>
              </a:defRPr>
            </a:lvl8pPr>
            <a:lvl9pPr marL="1440363" indent="0">
              <a:buNone/>
              <a:defRPr sz="63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7654C-A9D8-476C-8D8B-7E05B26A2664}" type="datetimeFigureOut">
              <a:rPr kumimoji="1" lang="ja-JP" altLang="en-US" smtClean="0"/>
              <a:t>2024/10/3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7B1D7-1C95-4823-A3A5-F011CE3B62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63120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47531" y="1418240"/>
            <a:ext cx="1530191" cy="338034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22728" y="1418240"/>
            <a:ext cx="1530191" cy="338034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7654C-A9D8-476C-8D8B-7E05B26A2664}" type="datetimeFigureOut">
              <a:rPr kumimoji="1" lang="ja-JP" altLang="en-US" smtClean="0"/>
              <a:t>2024/10/3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7B1D7-1C95-4823-A3A5-F011CE3B62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03184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000" y="283649"/>
            <a:ext cx="3105388" cy="1029766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8000" y="1306014"/>
            <a:ext cx="1523159" cy="640058"/>
          </a:xfrm>
        </p:spPr>
        <p:txBody>
          <a:bodyPr anchor="b"/>
          <a:lstStyle>
            <a:lvl1pPr marL="0" indent="0">
              <a:buNone/>
              <a:defRPr sz="945" b="1"/>
            </a:lvl1pPr>
            <a:lvl2pPr marL="180045" indent="0">
              <a:buNone/>
              <a:defRPr sz="788" b="1"/>
            </a:lvl2pPr>
            <a:lvl3pPr marL="360091" indent="0">
              <a:buNone/>
              <a:defRPr sz="709" b="1"/>
            </a:lvl3pPr>
            <a:lvl4pPr marL="540136" indent="0">
              <a:buNone/>
              <a:defRPr sz="630" b="1"/>
            </a:lvl4pPr>
            <a:lvl5pPr marL="720181" indent="0">
              <a:buNone/>
              <a:defRPr sz="630" b="1"/>
            </a:lvl5pPr>
            <a:lvl6pPr marL="900227" indent="0">
              <a:buNone/>
              <a:defRPr sz="630" b="1"/>
            </a:lvl6pPr>
            <a:lvl7pPr marL="1080272" indent="0">
              <a:buNone/>
              <a:defRPr sz="630" b="1"/>
            </a:lvl7pPr>
            <a:lvl8pPr marL="1260318" indent="0">
              <a:buNone/>
              <a:defRPr sz="630" b="1"/>
            </a:lvl8pPr>
            <a:lvl9pPr marL="1440363" indent="0">
              <a:buNone/>
              <a:defRPr sz="63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48000" y="1946072"/>
            <a:ext cx="1523159" cy="2862379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822728" y="1306014"/>
            <a:ext cx="1530660" cy="640058"/>
          </a:xfrm>
        </p:spPr>
        <p:txBody>
          <a:bodyPr anchor="b"/>
          <a:lstStyle>
            <a:lvl1pPr marL="0" indent="0">
              <a:buNone/>
              <a:defRPr sz="945" b="1"/>
            </a:lvl1pPr>
            <a:lvl2pPr marL="180045" indent="0">
              <a:buNone/>
              <a:defRPr sz="788" b="1"/>
            </a:lvl2pPr>
            <a:lvl3pPr marL="360091" indent="0">
              <a:buNone/>
              <a:defRPr sz="709" b="1"/>
            </a:lvl3pPr>
            <a:lvl4pPr marL="540136" indent="0">
              <a:buNone/>
              <a:defRPr sz="630" b="1"/>
            </a:lvl4pPr>
            <a:lvl5pPr marL="720181" indent="0">
              <a:buNone/>
              <a:defRPr sz="630" b="1"/>
            </a:lvl5pPr>
            <a:lvl6pPr marL="900227" indent="0">
              <a:buNone/>
              <a:defRPr sz="630" b="1"/>
            </a:lvl6pPr>
            <a:lvl7pPr marL="1080272" indent="0">
              <a:buNone/>
              <a:defRPr sz="630" b="1"/>
            </a:lvl7pPr>
            <a:lvl8pPr marL="1260318" indent="0">
              <a:buNone/>
              <a:defRPr sz="630" b="1"/>
            </a:lvl8pPr>
            <a:lvl9pPr marL="1440363" indent="0">
              <a:buNone/>
              <a:defRPr sz="63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822728" y="1946072"/>
            <a:ext cx="1530660" cy="2862379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7654C-A9D8-476C-8D8B-7E05B26A2664}" type="datetimeFigureOut">
              <a:rPr kumimoji="1" lang="ja-JP" altLang="en-US" smtClean="0"/>
              <a:t>2024/10/3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7B1D7-1C95-4823-A3A5-F011CE3B62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52736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7654C-A9D8-476C-8D8B-7E05B26A2664}" type="datetimeFigureOut">
              <a:rPr kumimoji="1" lang="ja-JP" altLang="en-US" smtClean="0"/>
              <a:t>2024/10/3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7B1D7-1C95-4823-A3A5-F011CE3B62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41714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7654C-A9D8-476C-8D8B-7E05B26A2664}" type="datetimeFigureOut">
              <a:rPr kumimoji="1" lang="ja-JP" altLang="en-US" smtClean="0"/>
              <a:t>2024/10/3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7B1D7-1C95-4823-A3A5-F011CE3B62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94323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000" y="355177"/>
            <a:ext cx="1161239" cy="1243118"/>
          </a:xfrm>
        </p:spPr>
        <p:txBody>
          <a:bodyPr anchor="b"/>
          <a:lstStyle>
            <a:lvl1pPr>
              <a:defRPr sz="126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30660" y="767084"/>
            <a:ext cx="1822728" cy="3786085"/>
          </a:xfrm>
        </p:spPr>
        <p:txBody>
          <a:bodyPr/>
          <a:lstStyle>
            <a:lvl1pPr>
              <a:defRPr sz="1260"/>
            </a:lvl1pPr>
            <a:lvl2pPr>
              <a:defRPr sz="1103"/>
            </a:lvl2pPr>
            <a:lvl3pPr>
              <a:defRPr sz="945"/>
            </a:lvl3pPr>
            <a:lvl4pPr>
              <a:defRPr sz="788"/>
            </a:lvl4pPr>
            <a:lvl5pPr>
              <a:defRPr sz="788"/>
            </a:lvl5pPr>
            <a:lvl6pPr>
              <a:defRPr sz="788"/>
            </a:lvl6pPr>
            <a:lvl7pPr>
              <a:defRPr sz="788"/>
            </a:lvl7pPr>
            <a:lvl8pPr>
              <a:defRPr sz="788"/>
            </a:lvl8pPr>
            <a:lvl9pPr>
              <a:defRPr sz="788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8000" y="1598295"/>
            <a:ext cx="1161239" cy="2961039"/>
          </a:xfrm>
        </p:spPr>
        <p:txBody>
          <a:bodyPr/>
          <a:lstStyle>
            <a:lvl1pPr marL="0" indent="0">
              <a:buNone/>
              <a:defRPr sz="630"/>
            </a:lvl1pPr>
            <a:lvl2pPr marL="180045" indent="0">
              <a:buNone/>
              <a:defRPr sz="551"/>
            </a:lvl2pPr>
            <a:lvl3pPr marL="360091" indent="0">
              <a:buNone/>
              <a:defRPr sz="473"/>
            </a:lvl3pPr>
            <a:lvl4pPr marL="540136" indent="0">
              <a:buNone/>
              <a:defRPr sz="394"/>
            </a:lvl4pPr>
            <a:lvl5pPr marL="720181" indent="0">
              <a:buNone/>
              <a:defRPr sz="394"/>
            </a:lvl5pPr>
            <a:lvl6pPr marL="900227" indent="0">
              <a:buNone/>
              <a:defRPr sz="394"/>
            </a:lvl6pPr>
            <a:lvl7pPr marL="1080272" indent="0">
              <a:buNone/>
              <a:defRPr sz="394"/>
            </a:lvl7pPr>
            <a:lvl8pPr marL="1260318" indent="0">
              <a:buNone/>
              <a:defRPr sz="394"/>
            </a:lvl8pPr>
            <a:lvl9pPr marL="1440363" indent="0">
              <a:buNone/>
              <a:defRPr sz="394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7654C-A9D8-476C-8D8B-7E05B26A2664}" type="datetimeFigureOut">
              <a:rPr kumimoji="1" lang="ja-JP" altLang="en-US" smtClean="0"/>
              <a:t>2024/10/3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7B1D7-1C95-4823-A3A5-F011CE3B62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49704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000" y="355177"/>
            <a:ext cx="1161239" cy="1243118"/>
          </a:xfrm>
        </p:spPr>
        <p:txBody>
          <a:bodyPr anchor="b"/>
          <a:lstStyle>
            <a:lvl1pPr>
              <a:defRPr sz="126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30660" y="767084"/>
            <a:ext cx="1822728" cy="3786085"/>
          </a:xfrm>
        </p:spPr>
        <p:txBody>
          <a:bodyPr anchor="t"/>
          <a:lstStyle>
            <a:lvl1pPr marL="0" indent="0">
              <a:buNone/>
              <a:defRPr sz="1260"/>
            </a:lvl1pPr>
            <a:lvl2pPr marL="180045" indent="0">
              <a:buNone/>
              <a:defRPr sz="1103"/>
            </a:lvl2pPr>
            <a:lvl3pPr marL="360091" indent="0">
              <a:buNone/>
              <a:defRPr sz="945"/>
            </a:lvl3pPr>
            <a:lvl4pPr marL="540136" indent="0">
              <a:buNone/>
              <a:defRPr sz="788"/>
            </a:lvl4pPr>
            <a:lvl5pPr marL="720181" indent="0">
              <a:buNone/>
              <a:defRPr sz="788"/>
            </a:lvl5pPr>
            <a:lvl6pPr marL="900227" indent="0">
              <a:buNone/>
              <a:defRPr sz="788"/>
            </a:lvl6pPr>
            <a:lvl7pPr marL="1080272" indent="0">
              <a:buNone/>
              <a:defRPr sz="788"/>
            </a:lvl7pPr>
            <a:lvl8pPr marL="1260318" indent="0">
              <a:buNone/>
              <a:defRPr sz="788"/>
            </a:lvl8pPr>
            <a:lvl9pPr marL="1440363" indent="0">
              <a:buNone/>
              <a:defRPr sz="788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8000" y="1598295"/>
            <a:ext cx="1161239" cy="2961039"/>
          </a:xfrm>
        </p:spPr>
        <p:txBody>
          <a:bodyPr/>
          <a:lstStyle>
            <a:lvl1pPr marL="0" indent="0">
              <a:buNone/>
              <a:defRPr sz="630"/>
            </a:lvl1pPr>
            <a:lvl2pPr marL="180045" indent="0">
              <a:buNone/>
              <a:defRPr sz="551"/>
            </a:lvl2pPr>
            <a:lvl3pPr marL="360091" indent="0">
              <a:buNone/>
              <a:defRPr sz="473"/>
            </a:lvl3pPr>
            <a:lvl4pPr marL="540136" indent="0">
              <a:buNone/>
              <a:defRPr sz="394"/>
            </a:lvl4pPr>
            <a:lvl5pPr marL="720181" indent="0">
              <a:buNone/>
              <a:defRPr sz="394"/>
            </a:lvl5pPr>
            <a:lvl6pPr marL="900227" indent="0">
              <a:buNone/>
              <a:defRPr sz="394"/>
            </a:lvl6pPr>
            <a:lvl7pPr marL="1080272" indent="0">
              <a:buNone/>
              <a:defRPr sz="394"/>
            </a:lvl7pPr>
            <a:lvl8pPr marL="1260318" indent="0">
              <a:buNone/>
              <a:defRPr sz="394"/>
            </a:lvl8pPr>
            <a:lvl9pPr marL="1440363" indent="0">
              <a:buNone/>
              <a:defRPr sz="394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7654C-A9D8-476C-8D8B-7E05B26A2664}" type="datetimeFigureOut">
              <a:rPr kumimoji="1" lang="ja-JP" altLang="en-US" smtClean="0"/>
              <a:t>2024/10/3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7B1D7-1C95-4823-A3A5-F011CE3B62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82981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47531" y="283649"/>
            <a:ext cx="3105388" cy="10297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7531" y="1418240"/>
            <a:ext cx="3105388" cy="3380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47531" y="4937943"/>
            <a:ext cx="810101" cy="2836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67654C-A9D8-476C-8D8B-7E05B26A2664}" type="datetimeFigureOut">
              <a:rPr kumimoji="1" lang="ja-JP" altLang="en-US" smtClean="0"/>
              <a:t>2024/10/3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92649" y="4937943"/>
            <a:ext cx="1215152" cy="2836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542818" y="4937943"/>
            <a:ext cx="810101" cy="2836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E7B1D7-1C95-4823-A3A5-F011CE3B62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54787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360091" rtl="0" eaLnBrk="1" latinLnBrk="0" hangingPunct="1">
        <a:lnSpc>
          <a:spcPct val="90000"/>
        </a:lnSpc>
        <a:spcBef>
          <a:spcPct val="0"/>
        </a:spcBef>
        <a:buNone/>
        <a:defRPr kumimoji="1" sz="173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0023" indent="-90023" algn="l" defTabSz="360091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kumimoji="1" sz="1103" kern="1200">
          <a:solidFill>
            <a:schemeClr val="tx1"/>
          </a:solidFill>
          <a:latin typeface="+mn-lt"/>
          <a:ea typeface="+mn-ea"/>
          <a:cs typeface="+mn-cs"/>
        </a:defRPr>
      </a:lvl1pPr>
      <a:lvl2pPr marL="270068" indent="-90023" algn="l" defTabSz="360091" rtl="0" eaLnBrk="1" latinLnBrk="0" hangingPunct="1">
        <a:lnSpc>
          <a:spcPct val="90000"/>
        </a:lnSpc>
        <a:spcBef>
          <a:spcPts val="197"/>
        </a:spcBef>
        <a:buFont typeface="Arial" panose="020B0604020202020204" pitchFamily="34" charset="0"/>
        <a:buChar char="•"/>
        <a:defRPr kumimoji="1" sz="945" kern="1200">
          <a:solidFill>
            <a:schemeClr val="tx1"/>
          </a:solidFill>
          <a:latin typeface="+mn-lt"/>
          <a:ea typeface="+mn-ea"/>
          <a:cs typeface="+mn-cs"/>
        </a:defRPr>
      </a:lvl2pPr>
      <a:lvl3pPr marL="450113" indent="-90023" algn="l" defTabSz="360091" rtl="0" eaLnBrk="1" latinLnBrk="0" hangingPunct="1">
        <a:lnSpc>
          <a:spcPct val="90000"/>
        </a:lnSpc>
        <a:spcBef>
          <a:spcPts val="197"/>
        </a:spcBef>
        <a:buFont typeface="Arial" panose="020B0604020202020204" pitchFamily="34" charset="0"/>
        <a:buChar char="•"/>
        <a:defRPr kumimoji="1" sz="788" kern="1200">
          <a:solidFill>
            <a:schemeClr val="tx1"/>
          </a:solidFill>
          <a:latin typeface="+mn-lt"/>
          <a:ea typeface="+mn-ea"/>
          <a:cs typeface="+mn-cs"/>
        </a:defRPr>
      </a:lvl3pPr>
      <a:lvl4pPr marL="630159" indent="-90023" algn="l" defTabSz="360091" rtl="0" eaLnBrk="1" latinLnBrk="0" hangingPunct="1">
        <a:lnSpc>
          <a:spcPct val="90000"/>
        </a:lnSpc>
        <a:spcBef>
          <a:spcPts val="197"/>
        </a:spcBef>
        <a:buFont typeface="Arial" panose="020B0604020202020204" pitchFamily="34" charset="0"/>
        <a:buChar char="•"/>
        <a:defRPr kumimoji="1" sz="709" kern="1200">
          <a:solidFill>
            <a:schemeClr val="tx1"/>
          </a:solidFill>
          <a:latin typeface="+mn-lt"/>
          <a:ea typeface="+mn-ea"/>
          <a:cs typeface="+mn-cs"/>
        </a:defRPr>
      </a:lvl4pPr>
      <a:lvl5pPr marL="810204" indent="-90023" algn="l" defTabSz="360091" rtl="0" eaLnBrk="1" latinLnBrk="0" hangingPunct="1">
        <a:lnSpc>
          <a:spcPct val="90000"/>
        </a:lnSpc>
        <a:spcBef>
          <a:spcPts val="197"/>
        </a:spcBef>
        <a:buFont typeface="Arial" panose="020B0604020202020204" pitchFamily="34" charset="0"/>
        <a:buChar char="•"/>
        <a:defRPr kumimoji="1" sz="709" kern="1200">
          <a:solidFill>
            <a:schemeClr val="tx1"/>
          </a:solidFill>
          <a:latin typeface="+mn-lt"/>
          <a:ea typeface="+mn-ea"/>
          <a:cs typeface="+mn-cs"/>
        </a:defRPr>
      </a:lvl5pPr>
      <a:lvl6pPr marL="990249" indent="-90023" algn="l" defTabSz="360091" rtl="0" eaLnBrk="1" latinLnBrk="0" hangingPunct="1">
        <a:lnSpc>
          <a:spcPct val="90000"/>
        </a:lnSpc>
        <a:spcBef>
          <a:spcPts val="197"/>
        </a:spcBef>
        <a:buFont typeface="Arial" panose="020B0604020202020204" pitchFamily="34" charset="0"/>
        <a:buChar char="•"/>
        <a:defRPr kumimoji="1" sz="709" kern="1200">
          <a:solidFill>
            <a:schemeClr val="tx1"/>
          </a:solidFill>
          <a:latin typeface="+mn-lt"/>
          <a:ea typeface="+mn-ea"/>
          <a:cs typeface="+mn-cs"/>
        </a:defRPr>
      </a:lvl6pPr>
      <a:lvl7pPr marL="1170295" indent="-90023" algn="l" defTabSz="360091" rtl="0" eaLnBrk="1" latinLnBrk="0" hangingPunct="1">
        <a:lnSpc>
          <a:spcPct val="90000"/>
        </a:lnSpc>
        <a:spcBef>
          <a:spcPts val="197"/>
        </a:spcBef>
        <a:buFont typeface="Arial" panose="020B0604020202020204" pitchFamily="34" charset="0"/>
        <a:buChar char="•"/>
        <a:defRPr kumimoji="1" sz="709" kern="1200">
          <a:solidFill>
            <a:schemeClr val="tx1"/>
          </a:solidFill>
          <a:latin typeface="+mn-lt"/>
          <a:ea typeface="+mn-ea"/>
          <a:cs typeface="+mn-cs"/>
        </a:defRPr>
      </a:lvl7pPr>
      <a:lvl8pPr marL="1350340" indent="-90023" algn="l" defTabSz="360091" rtl="0" eaLnBrk="1" latinLnBrk="0" hangingPunct="1">
        <a:lnSpc>
          <a:spcPct val="90000"/>
        </a:lnSpc>
        <a:spcBef>
          <a:spcPts val="197"/>
        </a:spcBef>
        <a:buFont typeface="Arial" panose="020B0604020202020204" pitchFamily="34" charset="0"/>
        <a:buChar char="•"/>
        <a:defRPr kumimoji="1" sz="709" kern="1200">
          <a:solidFill>
            <a:schemeClr val="tx1"/>
          </a:solidFill>
          <a:latin typeface="+mn-lt"/>
          <a:ea typeface="+mn-ea"/>
          <a:cs typeface="+mn-cs"/>
        </a:defRPr>
      </a:lvl8pPr>
      <a:lvl9pPr marL="1530386" indent="-90023" algn="l" defTabSz="360091" rtl="0" eaLnBrk="1" latinLnBrk="0" hangingPunct="1">
        <a:lnSpc>
          <a:spcPct val="90000"/>
        </a:lnSpc>
        <a:spcBef>
          <a:spcPts val="197"/>
        </a:spcBef>
        <a:buFont typeface="Arial" panose="020B0604020202020204" pitchFamily="34" charset="0"/>
        <a:buChar char="•"/>
        <a:defRPr kumimoji="1" sz="70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60091" rtl="0" eaLnBrk="1" latinLnBrk="0" hangingPunct="1">
        <a:defRPr kumimoji="1" sz="709" kern="1200">
          <a:solidFill>
            <a:schemeClr val="tx1"/>
          </a:solidFill>
          <a:latin typeface="+mn-lt"/>
          <a:ea typeface="+mn-ea"/>
          <a:cs typeface="+mn-cs"/>
        </a:defRPr>
      </a:lvl1pPr>
      <a:lvl2pPr marL="180045" algn="l" defTabSz="360091" rtl="0" eaLnBrk="1" latinLnBrk="0" hangingPunct="1">
        <a:defRPr kumimoji="1" sz="709" kern="1200">
          <a:solidFill>
            <a:schemeClr val="tx1"/>
          </a:solidFill>
          <a:latin typeface="+mn-lt"/>
          <a:ea typeface="+mn-ea"/>
          <a:cs typeface="+mn-cs"/>
        </a:defRPr>
      </a:lvl2pPr>
      <a:lvl3pPr marL="360091" algn="l" defTabSz="360091" rtl="0" eaLnBrk="1" latinLnBrk="0" hangingPunct="1">
        <a:defRPr kumimoji="1" sz="709" kern="1200">
          <a:solidFill>
            <a:schemeClr val="tx1"/>
          </a:solidFill>
          <a:latin typeface="+mn-lt"/>
          <a:ea typeface="+mn-ea"/>
          <a:cs typeface="+mn-cs"/>
        </a:defRPr>
      </a:lvl3pPr>
      <a:lvl4pPr marL="540136" algn="l" defTabSz="360091" rtl="0" eaLnBrk="1" latinLnBrk="0" hangingPunct="1">
        <a:defRPr kumimoji="1" sz="709" kern="1200">
          <a:solidFill>
            <a:schemeClr val="tx1"/>
          </a:solidFill>
          <a:latin typeface="+mn-lt"/>
          <a:ea typeface="+mn-ea"/>
          <a:cs typeface="+mn-cs"/>
        </a:defRPr>
      </a:lvl4pPr>
      <a:lvl5pPr marL="720181" algn="l" defTabSz="360091" rtl="0" eaLnBrk="1" latinLnBrk="0" hangingPunct="1">
        <a:defRPr kumimoji="1" sz="709" kern="1200">
          <a:solidFill>
            <a:schemeClr val="tx1"/>
          </a:solidFill>
          <a:latin typeface="+mn-lt"/>
          <a:ea typeface="+mn-ea"/>
          <a:cs typeface="+mn-cs"/>
        </a:defRPr>
      </a:lvl5pPr>
      <a:lvl6pPr marL="900227" algn="l" defTabSz="360091" rtl="0" eaLnBrk="1" latinLnBrk="0" hangingPunct="1">
        <a:defRPr kumimoji="1" sz="709" kern="1200">
          <a:solidFill>
            <a:schemeClr val="tx1"/>
          </a:solidFill>
          <a:latin typeface="+mn-lt"/>
          <a:ea typeface="+mn-ea"/>
          <a:cs typeface="+mn-cs"/>
        </a:defRPr>
      </a:lvl6pPr>
      <a:lvl7pPr marL="1080272" algn="l" defTabSz="360091" rtl="0" eaLnBrk="1" latinLnBrk="0" hangingPunct="1">
        <a:defRPr kumimoji="1" sz="709" kern="1200">
          <a:solidFill>
            <a:schemeClr val="tx1"/>
          </a:solidFill>
          <a:latin typeface="+mn-lt"/>
          <a:ea typeface="+mn-ea"/>
          <a:cs typeface="+mn-cs"/>
        </a:defRPr>
      </a:lvl7pPr>
      <a:lvl8pPr marL="1260318" algn="l" defTabSz="360091" rtl="0" eaLnBrk="1" latinLnBrk="0" hangingPunct="1">
        <a:defRPr kumimoji="1" sz="709" kern="1200">
          <a:solidFill>
            <a:schemeClr val="tx1"/>
          </a:solidFill>
          <a:latin typeface="+mn-lt"/>
          <a:ea typeface="+mn-ea"/>
          <a:cs typeface="+mn-cs"/>
        </a:defRPr>
      </a:lvl8pPr>
      <a:lvl9pPr marL="1440363" algn="l" defTabSz="360091" rtl="0" eaLnBrk="1" latinLnBrk="0" hangingPunct="1">
        <a:defRPr kumimoji="1" sz="70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1" y="3"/>
            <a:ext cx="3600450" cy="484056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409" dirty="0">
              <a:solidFill>
                <a:schemeClr val="tx1"/>
              </a:solidFill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176678" y="375374"/>
            <a:ext cx="3239604" cy="80572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409"/>
          </a:p>
        </p:txBody>
      </p:sp>
      <p:sp>
        <p:nvSpPr>
          <p:cNvPr id="11" name="正方形/長方形 10"/>
          <p:cNvSpPr/>
          <p:nvPr/>
        </p:nvSpPr>
        <p:spPr>
          <a:xfrm>
            <a:off x="321412" y="1194822"/>
            <a:ext cx="2946129" cy="5226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ja-JP" altLang="en-US" sz="932" b="1" spc="93" dirty="0">
                <a:latin typeface="Meiryo UI" panose="020B0604030504040204" pitchFamily="50" charset="-128"/>
                <a:ea typeface="Meiryo UI" panose="020B0604030504040204" pitchFamily="50" charset="-128"/>
              </a:rPr>
              <a:t>東京都では、</a:t>
            </a:r>
            <a:r>
              <a:rPr kumimoji="1" lang="en-US" altLang="ja-JP" sz="932" b="1" spc="93" dirty="0">
                <a:latin typeface="Meiryo UI" panose="020B0604030504040204" pitchFamily="50" charset="-128"/>
                <a:ea typeface="Meiryo UI" panose="020B0604030504040204" pitchFamily="50" charset="-128"/>
              </a:rPr>
              <a:t>LP</a:t>
            </a:r>
            <a:r>
              <a:rPr kumimoji="1" lang="ja-JP" altLang="en-US" sz="932" b="1" spc="93" dirty="0">
                <a:latin typeface="Meiryo UI" panose="020B0604030504040204" pitchFamily="50" charset="-128"/>
                <a:ea typeface="Meiryo UI" panose="020B0604030504040204" pitchFamily="50" charset="-128"/>
              </a:rPr>
              <a:t>ガス使用料金上昇の影響を受ける</a:t>
            </a:r>
            <a:endParaRPr kumimoji="1" lang="en-US" altLang="ja-JP" sz="932" b="1" spc="93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932" b="1" spc="93" dirty="0">
                <a:latin typeface="Meiryo UI" panose="020B0604030504040204" pitchFamily="50" charset="-128"/>
                <a:ea typeface="Meiryo UI" panose="020B0604030504040204" pitchFamily="50" charset="-128"/>
              </a:rPr>
              <a:t>都民や事業者皆様の負担を軽減するため、</a:t>
            </a:r>
            <a:endParaRPr kumimoji="1" lang="en-US" altLang="ja-JP" sz="932" b="1" spc="93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932" b="1" spc="93" dirty="0">
                <a:latin typeface="Meiryo UI" panose="020B0604030504040204" pitchFamily="50" charset="-128"/>
                <a:ea typeface="Meiryo UI" panose="020B0604030504040204" pitchFamily="50" charset="-128"/>
              </a:rPr>
              <a:t>使用料金の値引きを行います。</a:t>
            </a:r>
          </a:p>
        </p:txBody>
      </p:sp>
      <p:sp>
        <p:nvSpPr>
          <p:cNvPr id="14" name="フリーフォーム 13"/>
          <p:cNvSpPr/>
          <p:nvPr/>
        </p:nvSpPr>
        <p:spPr>
          <a:xfrm>
            <a:off x="268144" y="662472"/>
            <a:ext cx="959438" cy="83951"/>
          </a:xfrm>
          <a:custGeom>
            <a:avLst/>
            <a:gdLst>
              <a:gd name="connsiteX0" fmla="*/ 0 w 5462650"/>
              <a:gd name="connsiteY0" fmla="*/ 166254 h 475013"/>
              <a:gd name="connsiteX1" fmla="*/ 225631 w 5462650"/>
              <a:gd name="connsiteY1" fmla="*/ 475013 h 475013"/>
              <a:gd name="connsiteX2" fmla="*/ 5462650 w 5462650"/>
              <a:gd name="connsiteY2" fmla="*/ 0 h 475013"/>
              <a:gd name="connsiteX3" fmla="*/ 47502 w 5462650"/>
              <a:gd name="connsiteY3" fmla="*/ 190005 h 475013"/>
              <a:gd name="connsiteX4" fmla="*/ 0 w 5462650"/>
              <a:gd name="connsiteY4" fmla="*/ 166254 h 4750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62650" h="475013">
                <a:moveTo>
                  <a:pt x="0" y="166254"/>
                </a:moveTo>
                <a:lnTo>
                  <a:pt x="225631" y="475013"/>
                </a:lnTo>
                <a:lnTo>
                  <a:pt x="5462650" y="0"/>
                </a:lnTo>
                <a:lnTo>
                  <a:pt x="47502" y="190005"/>
                </a:lnTo>
                <a:lnTo>
                  <a:pt x="0" y="166254"/>
                </a:lnTo>
                <a:close/>
              </a:path>
            </a:pathLst>
          </a:cu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409"/>
          </a:p>
        </p:txBody>
      </p:sp>
      <p:sp>
        <p:nvSpPr>
          <p:cNvPr id="23" name="正方形/長方形 22"/>
          <p:cNvSpPr/>
          <p:nvPr/>
        </p:nvSpPr>
        <p:spPr>
          <a:xfrm>
            <a:off x="460057" y="3358384"/>
            <a:ext cx="2617995" cy="2357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en-US" altLang="ja-JP" sz="932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kumimoji="1" lang="ja-JP" altLang="en-US" sz="932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消費者の皆様ご自身のお手続き等は不要です。　</a:t>
            </a:r>
            <a:endParaRPr kumimoji="1" lang="ja-JP" altLang="en-US" sz="932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9" name="角丸四角形 28"/>
          <p:cNvSpPr/>
          <p:nvPr/>
        </p:nvSpPr>
        <p:spPr>
          <a:xfrm>
            <a:off x="230183" y="1876862"/>
            <a:ext cx="3041375" cy="617639"/>
          </a:xfrm>
          <a:prstGeom prst="roundRect">
            <a:avLst>
              <a:gd name="adj" fmla="val 13889"/>
            </a:avLst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409"/>
          </a:p>
        </p:txBody>
      </p:sp>
      <p:sp>
        <p:nvSpPr>
          <p:cNvPr id="34" name="正方形/長方形 33"/>
          <p:cNvSpPr/>
          <p:nvPr/>
        </p:nvSpPr>
        <p:spPr>
          <a:xfrm>
            <a:off x="331089" y="3758415"/>
            <a:ext cx="2938279" cy="100541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09" b="1" dirty="0">
                <a:latin typeface="Meiryo UI" panose="020B0604030504040204" pitchFamily="50" charset="-128"/>
                <a:ea typeface="Meiryo UI" panose="020B0604030504040204" pitchFamily="50" charset="-128"/>
              </a:rPr>
              <a:t>等は不要</a:t>
            </a:r>
            <a:endParaRPr kumimoji="1" lang="ja-JP" altLang="en-US" sz="409" dirty="0"/>
          </a:p>
        </p:txBody>
      </p:sp>
      <p:sp>
        <p:nvSpPr>
          <p:cNvPr id="36" name="フリーフォーム 35"/>
          <p:cNvSpPr/>
          <p:nvPr/>
        </p:nvSpPr>
        <p:spPr>
          <a:xfrm>
            <a:off x="1440434" y="647020"/>
            <a:ext cx="959438" cy="83951"/>
          </a:xfrm>
          <a:custGeom>
            <a:avLst/>
            <a:gdLst>
              <a:gd name="connsiteX0" fmla="*/ 0 w 5462650"/>
              <a:gd name="connsiteY0" fmla="*/ 166254 h 475013"/>
              <a:gd name="connsiteX1" fmla="*/ 225631 w 5462650"/>
              <a:gd name="connsiteY1" fmla="*/ 475013 h 475013"/>
              <a:gd name="connsiteX2" fmla="*/ 5462650 w 5462650"/>
              <a:gd name="connsiteY2" fmla="*/ 0 h 475013"/>
              <a:gd name="connsiteX3" fmla="*/ 47502 w 5462650"/>
              <a:gd name="connsiteY3" fmla="*/ 190005 h 475013"/>
              <a:gd name="connsiteX4" fmla="*/ 0 w 5462650"/>
              <a:gd name="connsiteY4" fmla="*/ 166254 h 4750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62650" h="475013">
                <a:moveTo>
                  <a:pt x="0" y="166254"/>
                </a:moveTo>
                <a:lnTo>
                  <a:pt x="225631" y="475013"/>
                </a:lnTo>
                <a:lnTo>
                  <a:pt x="5462650" y="0"/>
                </a:lnTo>
                <a:lnTo>
                  <a:pt x="47502" y="190005"/>
                </a:lnTo>
                <a:lnTo>
                  <a:pt x="0" y="166254"/>
                </a:lnTo>
                <a:close/>
              </a:path>
            </a:pathLst>
          </a:cu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409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54678" y="364796"/>
            <a:ext cx="3284874" cy="37209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818" b="1" dirty="0">
                <a:latin typeface="Meiryo UI" panose="020B0604030504040204" pitchFamily="50" charset="-128"/>
                <a:ea typeface="Meiryo UI" panose="020B0604030504040204" pitchFamily="50" charset="-128"/>
              </a:rPr>
              <a:t>東京都内 </a:t>
            </a:r>
            <a:r>
              <a:rPr kumimoji="1" lang="ja-JP" altLang="en-US" sz="1212" b="1" dirty="0">
                <a:latin typeface="Meiryo UI" panose="020B0604030504040204" pitchFamily="50" charset="-128"/>
                <a:ea typeface="Meiryo UI" panose="020B0604030504040204" pitchFamily="50" charset="-128"/>
              </a:rPr>
              <a:t>で</a:t>
            </a:r>
            <a:r>
              <a:rPr kumimoji="1" lang="ja-JP" altLang="en-US" sz="1616" b="1" dirty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kumimoji="1" lang="en-US" altLang="ja-JP" sz="1818" b="1" dirty="0">
                <a:latin typeface="Meiryo UI" panose="020B0604030504040204" pitchFamily="50" charset="-128"/>
                <a:ea typeface="Meiryo UI" panose="020B0604030504040204" pitchFamily="50" charset="-128"/>
              </a:rPr>
              <a:t>LP</a:t>
            </a:r>
            <a:r>
              <a:rPr kumimoji="1" lang="ja-JP" altLang="en-US" sz="1818" b="1" dirty="0">
                <a:latin typeface="Meiryo UI" panose="020B0604030504040204" pitchFamily="50" charset="-128"/>
                <a:ea typeface="Meiryo UI" panose="020B0604030504040204" pitchFamily="50" charset="-128"/>
              </a:rPr>
              <a:t>ガス </a:t>
            </a:r>
            <a:r>
              <a:rPr kumimoji="1" lang="ja-JP" altLang="en-US" sz="1212" b="1" dirty="0">
                <a:latin typeface="Meiryo UI" panose="020B0604030504040204" pitchFamily="50" charset="-128"/>
                <a:ea typeface="Meiryo UI" panose="020B0604030504040204" pitchFamily="50" charset="-128"/>
              </a:rPr>
              <a:t>をお使いの皆様へ</a:t>
            </a:r>
            <a:endParaRPr kumimoji="1" lang="ja-JP" altLang="en-US" sz="707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197096" y="729038"/>
            <a:ext cx="32496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200" b="1" smtClean="0">
                <a:latin typeface="Meiryo UI" panose="020B0604030504040204" pitchFamily="50" charset="-128"/>
                <a:ea typeface="Meiryo UI" panose="020B0604030504040204" pitchFamily="50" charset="-128"/>
              </a:rPr>
              <a:t>１０月分</a:t>
            </a:r>
            <a:r>
              <a:rPr kumimoji="1"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～</a:t>
            </a:r>
            <a:r>
              <a:rPr kumimoji="1" lang="ja-JP" altLang="en-US" sz="1200" b="1" smtClean="0">
                <a:latin typeface="Meiryo UI" panose="020B0604030504040204" pitchFamily="50" charset="-128"/>
                <a:ea typeface="Meiryo UI" panose="020B0604030504040204" pitchFamily="50" charset="-128"/>
              </a:rPr>
              <a:t>３月分</a:t>
            </a:r>
            <a:r>
              <a:rPr kumimoji="1" lang="ja-JP" altLang="en-US" sz="1200" b="1" smtClean="0">
                <a:latin typeface="Meiryo UI" panose="020B0604030504040204" pitchFamily="50" charset="-128"/>
                <a:ea typeface="Meiryo UI" panose="020B0604030504040204" pitchFamily="50" charset="-128"/>
              </a:rPr>
              <a:t>（１１月</a:t>
            </a:r>
            <a:r>
              <a:rPr kumimoji="1"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～４月</a:t>
            </a:r>
            <a:r>
              <a:rPr kumimoji="1"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検針分）</a:t>
            </a:r>
            <a:r>
              <a:rPr kumimoji="1"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の</a:t>
            </a:r>
            <a:endParaRPr kumimoji="1" lang="en-US" altLang="ja-JP" sz="12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en-US" altLang="ja-JP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LP</a:t>
            </a:r>
            <a:r>
              <a:rPr kumimoji="1"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ガス料金を値引き</a:t>
            </a:r>
            <a:r>
              <a:rPr kumimoji="1"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します</a:t>
            </a:r>
            <a:endParaRPr kumimoji="1" lang="ja-JP" altLang="en-US" sz="12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304391" y="1967110"/>
            <a:ext cx="2582758" cy="50257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kumimoji="1" lang="ja-JP" altLang="en-US" sz="1111" b="1" dirty="0">
                <a:latin typeface="Meiryo UI" panose="020B0604030504040204" pitchFamily="50" charset="-128"/>
                <a:ea typeface="Meiryo UI" panose="020B0604030504040204" pitchFamily="50" charset="-128"/>
              </a:rPr>
              <a:t>都内のご家庭や飲食店等の業務用として</a:t>
            </a:r>
            <a:endParaRPr kumimoji="1" lang="en-US" altLang="ja-JP" sz="1111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20000"/>
              </a:lnSpc>
            </a:pPr>
            <a:r>
              <a:rPr kumimoji="1" lang="en-US" altLang="ja-JP" sz="1111" b="1" dirty="0">
                <a:latin typeface="Meiryo UI" panose="020B0604030504040204" pitchFamily="50" charset="-128"/>
                <a:ea typeface="Meiryo UI" panose="020B0604030504040204" pitchFamily="50" charset="-128"/>
              </a:rPr>
              <a:t>LP</a:t>
            </a:r>
            <a:r>
              <a:rPr kumimoji="1" lang="ja-JP" altLang="en-US" sz="1111" b="1" dirty="0">
                <a:latin typeface="Meiryo UI" panose="020B0604030504040204" pitchFamily="50" charset="-128"/>
                <a:ea typeface="Meiryo UI" panose="020B0604030504040204" pitchFamily="50" charset="-128"/>
              </a:rPr>
              <a:t>ガスをお使いの方</a:t>
            </a:r>
          </a:p>
        </p:txBody>
      </p:sp>
      <p:sp>
        <p:nvSpPr>
          <p:cNvPr id="45" name="角丸四角形 44"/>
          <p:cNvSpPr/>
          <p:nvPr/>
        </p:nvSpPr>
        <p:spPr>
          <a:xfrm>
            <a:off x="243097" y="2682078"/>
            <a:ext cx="3041375" cy="663042"/>
          </a:xfrm>
          <a:prstGeom prst="roundRect">
            <a:avLst>
              <a:gd name="adj" fmla="val 13889"/>
            </a:avLst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409"/>
          </a:p>
        </p:txBody>
      </p:sp>
      <p:sp>
        <p:nvSpPr>
          <p:cNvPr id="35" name="正方形/長方形 34"/>
          <p:cNvSpPr/>
          <p:nvPr/>
        </p:nvSpPr>
        <p:spPr>
          <a:xfrm>
            <a:off x="309948" y="2807149"/>
            <a:ext cx="298121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1"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合計で最大３，０００円（税抜）</a:t>
            </a:r>
            <a:endParaRPr kumimoji="1" lang="en-US" altLang="ja-JP" sz="12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0" name="角丸四角形 29"/>
          <p:cNvSpPr/>
          <p:nvPr/>
        </p:nvSpPr>
        <p:spPr>
          <a:xfrm>
            <a:off x="342278" y="1726458"/>
            <a:ext cx="686598" cy="234000"/>
          </a:xfrm>
          <a:prstGeom prst="roundRect">
            <a:avLst>
              <a:gd name="adj" fmla="val 13889"/>
            </a:avLst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409"/>
          </a:p>
        </p:txBody>
      </p:sp>
      <p:sp>
        <p:nvSpPr>
          <p:cNvPr id="4" name="正方形/長方形 3"/>
          <p:cNvSpPr/>
          <p:nvPr/>
        </p:nvSpPr>
        <p:spPr>
          <a:xfrm>
            <a:off x="437753" y="1704029"/>
            <a:ext cx="495649" cy="278859"/>
          </a:xfrm>
          <a:prstGeom prst="rect">
            <a:avLst/>
          </a:prstGeom>
        </p:spPr>
        <p:txBody>
          <a:bodyPr vert="horz" wrap="none">
            <a:spAutoFit/>
          </a:bodyPr>
          <a:lstStyle/>
          <a:p>
            <a:r>
              <a:rPr lang="ja-JP" altLang="en-US" sz="1212" b="1" dirty="0">
                <a:latin typeface="Meiryo UI" panose="020B0604030504040204" pitchFamily="50" charset="-128"/>
                <a:ea typeface="Meiryo UI" panose="020B0604030504040204" pitchFamily="50" charset="-128"/>
              </a:rPr>
              <a:t>対象</a:t>
            </a:r>
          </a:p>
        </p:txBody>
      </p:sp>
      <p:grpSp>
        <p:nvGrpSpPr>
          <p:cNvPr id="13" name="グループ化 12"/>
          <p:cNvGrpSpPr/>
          <p:nvPr/>
        </p:nvGrpSpPr>
        <p:grpSpPr>
          <a:xfrm>
            <a:off x="2839282" y="1743796"/>
            <a:ext cx="501384" cy="815523"/>
            <a:chOff x="5530685" y="3051958"/>
            <a:chExt cx="1080982" cy="1758265"/>
          </a:xfrm>
        </p:grpSpPr>
        <p:pic>
          <p:nvPicPr>
            <p:cNvPr id="12" name="図 11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rot="21272485">
              <a:off x="5530685" y="3051958"/>
              <a:ext cx="617844" cy="1627635"/>
            </a:xfrm>
            <a:prstGeom prst="rect">
              <a:avLst/>
            </a:prstGeom>
          </p:spPr>
        </p:pic>
        <p:pic>
          <p:nvPicPr>
            <p:cNvPr id="157" name="図 156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rot="478059">
              <a:off x="5993823" y="3182588"/>
              <a:ext cx="617844" cy="1627635"/>
            </a:xfrm>
            <a:prstGeom prst="rect">
              <a:avLst/>
            </a:prstGeom>
          </p:spPr>
        </p:pic>
      </p:grpSp>
      <p:sp>
        <p:nvSpPr>
          <p:cNvPr id="158" name="角丸四角形 157"/>
          <p:cNvSpPr/>
          <p:nvPr/>
        </p:nvSpPr>
        <p:spPr>
          <a:xfrm>
            <a:off x="342278" y="2551834"/>
            <a:ext cx="944446" cy="234000"/>
          </a:xfrm>
          <a:prstGeom prst="roundRect">
            <a:avLst>
              <a:gd name="adj" fmla="val 13889"/>
            </a:avLst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409"/>
          </a:p>
        </p:txBody>
      </p:sp>
      <p:sp>
        <p:nvSpPr>
          <p:cNvPr id="159" name="正方形/長方形 158"/>
          <p:cNvSpPr/>
          <p:nvPr/>
        </p:nvSpPr>
        <p:spPr>
          <a:xfrm>
            <a:off x="423657" y="2529405"/>
            <a:ext cx="769763" cy="278859"/>
          </a:xfrm>
          <a:prstGeom prst="rect">
            <a:avLst/>
          </a:prstGeom>
        </p:spPr>
        <p:txBody>
          <a:bodyPr vert="horz" wrap="none">
            <a:spAutoFit/>
          </a:bodyPr>
          <a:lstStyle/>
          <a:p>
            <a:r>
              <a:rPr lang="ja-JP" altLang="en-US" sz="1212" b="1" dirty="0">
                <a:latin typeface="Meiryo UI" panose="020B0604030504040204" pitchFamily="50" charset="-128"/>
                <a:ea typeface="Meiryo UI" panose="020B0604030504040204" pitchFamily="50" charset="-128"/>
              </a:rPr>
              <a:t>値引き額</a:t>
            </a:r>
          </a:p>
        </p:txBody>
      </p:sp>
      <p:sp>
        <p:nvSpPr>
          <p:cNvPr id="15" name="正方形/長方形 14"/>
          <p:cNvSpPr/>
          <p:nvPr/>
        </p:nvSpPr>
        <p:spPr>
          <a:xfrm>
            <a:off x="268251" y="3027665"/>
            <a:ext cx="3249071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en-US" altLang="ja-JP" sz="7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kumimoji="1" lang="ja-JP" altLang="en-US" sz="7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値引きの時期や金額は、販売店によって異なります。</a:t>
            </a:r>
            <a:endParaRPr kumimoji="1" lang="en-US" altLang="ja-JP" sz="7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7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 請求額が値引き額に達しない場合は、値引き額は請求額と同額となります。</a:t>
            </a:r>
          </a:p>
          <a:p>
            <a:endParaRPr kumimoji="1" lang="ja-JP" altLang="en-US" sz="7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1" name="正方形/長方形 30"/>
          <p:cNvSpPr/>
          <p:nvPr/>
        </p:nvSpPr>
        <p:spPr>
          <a:xfrm>
            <a:off x="233850" y="3751802"/>
            <a:ext cx="838691" cy="27879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606" dirty="0">
                <a:latin typeface="Meiryo UI" panose="020B0604030504040204" pitchFamily="50" charset="-128"/>
                <a:ea typeface="Meiryo UI" panose="020B0604030504040204" pitchFamily="50" charset="-128"/>
              </a:rPr>
              <a:t>販売店記入欄</a:t>
            </a:r>
            <a:endParaRPr lang="en-US" altLang="ja-JP" sz="606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606" dirty="0">
                <a:latin typeface="Meiryo UI" panose="020B0604030504040204" pitchFamily="50" charset="-128"/>
                <a:ea typeface="Meiryo UI" panose="020B0604030504040204" pitchFamily="50" charset="-128"/>
              </a:rPr>
              <a:t>（会社名・連絡先）</a:t>
            </a:r>
          </a:p>
        </p:txBody>
      </p:sp>
      <p:sp>
        <p:nvSpPr>
          <p:cNvPr id="40" name="角丸四角形 39"/>
          <p:cNvSpPr/>
          <p:nvPr/>
        </p:nvSpPr>
        <p:spPr>
          <a:xfrm>
            <a:off x="494897" y="40498"/>
            <a:ext cx="2931876" cy="289394"/>
          </a:xfrm>
          <a:prstGeom prst="roundRect">
            <a:avLst>
              <a:gd name="adj" fmla="val 13889"/>
            </a:avLst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932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東京都家庭等に対する</a:t>
            </a:r>
            <a:r>
              <a:rPr kumimoji="1" lang="en-US" altLang="ja-JP" sz="932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LP</a:t>
            </a:r>
            <a:r>
              <a:rPr kumimoji="1" lang="ja-JP" altLang="en-US" sz="932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ガス価格高騰緊急対策</a:t>
            </a:r>
            <a:r>
              <a:rPr kumimoji="1" lang="ja-JP" altLang="en-US" sz="932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事業</a:t>
            </a:r>
            <a:endParaRPr kumimoji="1" lang="en-US" altLang="ja-JP" sz="932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932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kumimoji="1" lang="ja-JP" altLang="en-US" sz="932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令和</a:t>
            </a:r>
            <a:r>
              <a:rPr kumimoji="1" lang="ja-JP" altLang="en-US" sz="932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６</a:t>
            </a:r>
            <a:r>
              <a:rPr kumimoji="1" lang="ja-JP" altLang="en-US" sz="932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年）</a:t>
            </a:r>
            <a:endParaRPr kumimoji="1" lang="ja-JP" altLang="en-US" sz="932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173285" y="3553419"/>
            <a:ext cx="3344037" cy="200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ja-JP" altLang="en-US" sz="7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ご不明な点がございましたら、お取引されている</a:t>
            </a:r>
            <a:r>
              <a:rPr kumimoji="1" lang="en-US" altLang="ja-JP" sz="7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LP</a:t>
            </a:r>
            <a:r>
              <a:rPr kumimoji="1" lang="ja-JP" altLang="en-US" sz="7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ガス販売店までお問い合わせください。</a:t>
            </a:r>
          </a:p>
        </p:txBody>
      </p:sp>
      <p:pic>
        <p:nvPicPr>
          <p:cNvPr id="28" name="図 2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678" y="4939345"/>
            <a:ext cx="1695255" cy="266013"/>
          </a:xfrm>
          <a:prstGeom prst="rect">
            <a:avLst/>
          </a:prstGeom>
        </p:spPr>
      </p:pic>
      <p:grpSp>
        <p:nvGrpSpPr>
          <p:cNvPr id="32" name="グループ化 31"/>
          <p:cNvGrpSpPr>
            <a:grpSpLocks noChangeAspect="1"/>
          </p:cNvGrpSpPr>
          <p:nvPr/>
        </p:nvGrpSpPr>
        <p:grpSpPr bwMode="auto">
          <a:xfrm>
            <a:off x="1918458" y="4955149"/>
            <a:ext cx="1584639" cy="322505"/>
            <a:chOff x="3559" y="927"/>
            <a:chExt cx="4457" cy="907"/>
          </a:xfrm>
        </p:grpSpPr>
        <p:pic>
          <p:nvPicPr>
            <p:cNvPr id="37" name="図 36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59" y="927"/>
              <a:ext cx="2202" cy="9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8" name="図 37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40" y="1019"/>
              <a:ext cx="2076" cy="4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4070537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605</TotalTime>
  <Words>175</Words>
  <Application>Microsoft Office PowerPoint</Application>
  <PresentationFormat>ユーザー設定</PresentationFormat>
  <Paragraphs>20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Meiryo UI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>TAIMS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長沼　淳</dc:creator>
  <cp:lastModifiedBy>田尾　帆</cp:lastModifiedBy>
  <cp:revision>43</cp:revision>
  <cp:lastPrinted>2023-07-05T02:01:56Z</cp:lastPrinted>
  <dcterms:created xsi:type="dcterms:W3CDTF">2023-06-27T07:30:47Z</dcterms:created>
  <dcterms:modified xsi:type="dcterms:W3CDTF">2024-10-02T23:19:21Z</dcterms:modified>
</cp:coreProperties>
</file>