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86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5"/>
            <a:ext cx="3239604" cy="7449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50492" y="1132050"/>
            <a:ext cx="3486014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</a:t>
            </a:r>
            <a:r>
              <a:rPr kumimoji="1" lang="en-US" altLang="ja-JP" sz="7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in order to reduce the financial burden of Tokyo residents and businesses affected by the rise in </a:t>
            </a:r>
            <a:r>
              <a:rPr kumimoji="1" lang="en-US" altLang="ja-JP" sz="7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bills.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3" y="652948"/>
            <a:ext cx="3049731" cy="48728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509484" y="3371173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</a:t>
            </a:r>
            <a:r>
              <a:rPr kumimoji="1" lang="en-US" altLang="ja-JP" sz="932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part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4150" y="1743685"/>
            <a:ext cx="3206749" cy="5551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73035"/>
            <a:ext cx="3267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customers in Tokyo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83023" y="679226"/>
            <a:ext cx="32447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 from January to March </a:t>
            </a:r>
            <a:endParaRPr kumimoji="1" lang="en-US" altLang="ja-JP" sz="11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36085" y="1830801"/>
            <a:ext cx="3116559" cy="4451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</a:t>
            </a:r>
            <a:r>
              <a:rPr kumimoji="1" lang="en-US" altLang="ja-JP" sz="1111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</a:t>
            </a:r>
          </a:p>
          <a:p>
            <a:pPr>
              <a:lnSpc>
                <a:spcPct val="120000"/>
              </a:lnSpc>
            </a:pPr>
            <a:r>
              <a:rPr kumimoji="1"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184150" y="2485399"/>
            <a:ext cx="3213099" cy="87805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233748" y="2614977"/>
            <a:ext cx="321430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to 3,000 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253377" y="1593280"/>
            <a:ext cx="1015035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301228" y="1570851"/>
            <a:ext cx="94230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71089" y="1436565"/>
            <a:ext cx="383663" cy="624044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266078" y="2355156"/>
            <a:ext cx="1937372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341107" y="2332727"/>
            <a:ext cx="1788951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88225" y="2796835"/>
            <a:ext cx="3162440" cy="522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 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 and the start/end date of the </a:t>
            </a:r>
            <a:endParaRPr kumimoji="1" lang="en-US" altLang="ja-JP" sz="699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discount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 will be equal to the invoiced amount </a:t>
            </a:r>
            <a:r>
              <a:rPr kumimoji="1" lang="ja-JP" altLang="en-US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699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if the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 is lower than the amount discounted.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74423" y="3735326"/>
            <a:ext cx="2708820" cy="185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LP gas retailer column (Company name</a:t>
            </a:r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</a:t>
            </a:r>
            <a:r>
              <a:rPr lang="en-US" altLang="ja-JP" sz="606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453082" y="113464"/>
            <a:ext cx="3032039" cy="21619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Bureau of Environment Tokyo Metropolitan Government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74617" y="3564364"/>
            <a:ext cx="364515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</a:t>
            </a:r>
            <a:r>
              <a:rPr kumimoji="1" lang="en-US" altLang="ja-JP" sz="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retailer.</a:t>
            </a: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78" y="4939345"/>
            <a:ext cx="1695255" cy="266013"/>
          </a:xfrm>
          <a:prstGeom prst="rect">
            <a:avLst/>
          </a:prstGeom>
        </p:spPr>
      </p:pic>
      <p:grpSp>
        <p:nvGrpSpPr>
          <p:cNvPr id="32" name="グループ化 31"/>
          <p:cNvGrpSpPr>
            <a:grpSpLocks noChangeAspect="1"/>
          </p:cNvGrpSpPr>
          <p:nvPr/>
        </p:nvGrpSpPr>
        <p:grpSpPr bwMode="auto">
          <a:xfrm>
            <a:off x="1918458" y="4955149"/>
            <a:ext cx="1584639" cy="322505"/>
            <a:chOff x="3559" y="927"/>
            <a:chExt cx="4457" cy="907"/>
          </a:xfrm>
        </p:grpSpPr>
        <p:pic>
          <p:nvPicPr>
            <p:cNvPr id="36" name="図 3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9" y="927"/>
              <a:ext cx="2202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" y="1019"/>
              <a:ext cx="2076" cy="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678</TotalTime>
  <Words>153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竹村　駿人</cp:lastModifiedBy>
  <cp:revision>48</cp:revision>
  <cp:lastPrinted>2023-07-13T01:33:21Z</cp:lastPrinted>
  <dcterms:created xsi:type="dcterms:W3CDTF">2023-06-27T07:30:47Z</dcterms:created>
  <dcterms:modified xsi:type="dcterms:W3CDTF">2024-01-05T06:12:33Z</dcterms:modified>
</cp:coreProperties>
</file>