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8" r:id="rId2"/>
  </p:sldIdLst>
  <p:sldSz cx="3600450" cy="5327650"/>
  <p:notesSz cx="7102475" cy="1023302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7D6A3"/>
    <a:srgbClr val="FF9F9F"/>
    <a:srgbClr val="F3FD95"/>
    <a:srgbClr val="BFE1B7"/>
    <a:srgbClr val="A0E07C"/>
    <a:srgbClr val="69FE5E"/>
    <a:srgbClr val="00A76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777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295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70034" y="871910"/>
            <a:ext cx="3060383" cy="1854811"/>
          </a:xfrm>
        </p:spPr>
        <p:txBody>
          <a:bodyPr anchor="b"/>
          <a:lstStyle>
            <a:lvl1pPr algn="ctr">
              <a:defRPr sz="2363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0056" y="2798250"/>
            <a:ext cx="2700338" cy="1286282"/>
          </a:xfrm>
        </p:spPr>
        <p:txBody>
          <a:bodyPr/>
          <a:lstStyle>
            <a:lvl1pPr marL="0" indent="0" algn="ctr">
              <a:buNone/>
              <a:defRPr sz="945"/>
            </a:lvl1pPr>
            <a:lvl2pPr marL="180045" indent="0" algn="ctr">
              <a:buNone/>
              <a:defRPr sz="788"/>
            </a:lvl2pPr>
            <a:lvl3pPr marL="360091" indent="0" algn="ctr">
              <a:buNone/>
              <a:defRPr sz="709"/>
            </a:lvl3pPr>
            <a:lvl4pPr marL="540136" indent="0" algn="ctr">
              <a:buNone/>
              <a:defRPr sz="630"/>
            </a:lvl4pPr>
            <a:lvl5pPr marL="720181" indent="0" algn="ctr">
              <a:buNone/>
              <a:defRPr sz="630"/>
            </a:lvl5pPr>
            <a:lvl6pPr marL="900227" indent="0" algn="ctr">
              <a:buNone/>
              <a:defRPr sz="630"/>
            </a:lvl6pPr>
            <a:lvl7pPr marL="1080272" indent="0" algn="ctr">
              <a:buNone/>
              <a:defRPr sz="630"/>
            </a:lvl7pPr>
            <a:lvl8pPr marL="1260318" indent="0" algn="ctr">
              <a:buNone/>
              <a:defRPr sz="630"/>
            </a:lvl8pPr>
            <a:lvl9pPr marL="1440363" indent="0" algn="ctr">
              <a:buNone/>
              <a:defRPr sz="63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7654C-A9D8-476C-8D8B-7E05B26A2664}" type="datetimeFigureOut">
              <a:rPr kumimoji="1" lang="ja-JP" altLang="en-US" smtClean="0"/>
              <a:t>2025/3/17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7B1D7-1C95-4823-A3A5-F011CE3B62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485300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7654C-A9D8-476C-8D8B-7E05B26A2664}" type="datetimeFigureOut">
              <a:rPr kumimoji="1" lang="ja-JP" altLang="en-US" smtClean="0"/>
              <a:t>2025/3/17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7B1D7-1C95-4823-A3A5-F011CE3B62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354919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576572" y="283648"/>
            <a:ext cx="776347" cy="451493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47531" y="283648"/>
            <a:ext cx="2284035" cy="451493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7654C-A9D8-476C-8D8B-7E05B26A2664}" type="datetimeFigureOut">
              <a:rPr kumimoji="1" lang="ja-JP" altLang="en-US" smtClean="0"/>
              <a:t>2025/3/17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7B1D7-1C95-4823-A3A5-F011CE3B62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195640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7654C-A9D8-476C-8D8B-7E05B26A2664}" type="datetimeFigureOut">
              <a:rPr kumimoji="1" lang="ja-JP" altLang="en-US" smtClean="0"/>
              <a:t>2025/3/17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7B1D7-1C95-4823-A3A5-F011CE3B62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322821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5656" y="1328214"/>
            <a:ext cx="3105388" cy="2216154"/>
          </a:xfrm>
        </p:spPr>
        <p:txBody>
          <a:bodyPr anchor="b"/>
          <a:lstStyle>
            <a:lvl1pPr>
              <a:defRPr sz="2363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45656" y="3565334"/>
            <a:ext cx="3105388" cy="1165423"/>
          </a:xfrm>
        </p:spPr>
        <p:txBody>
          <a:bodyPr/>
          <a:lstStyle>
            <a:lvl1pPr marL="0" indent="0">
              <a:buNone/>
              <a:defRPr sz="945">
                <a:solidFill>
                  <a:schemeClr val="tx1"/>
                </a:solidFill>
              </a:defRPr>
            </a:lvl1pPr>
            <a:lvl2pPr marL="180045" indent="0">
              <a:buNone/>
              <a:defRPr sz="788">
                <a:solidFill>
                  <a:schemeClr val="tx1">
                    <a:tint val="75000"/>
                  </a:schemeClr>
                </a:solidFill>
              </a:defRPr>
            </a:lvl2pPr>
            <a:lvl3pPr marL="360091" indent="0">
              <a:buNone/>
              <a:defRPr sz="709">
                <a:solidFill>
                  <a:schemeClr val="tx1">
                    <a:tint val="75000"/>
                  </a:schemeClr>
                </a:solidFill>
              </a:defRPr>
            </a:lvl3pPr>
            <a:lvl4pPr marL="540136" indent="0">
              <a:buNone/>
              <a:defRPr sz="630">
                <a:solidFill>
                  <a:schemeClr val="tx1">
                    <a:tint val="75000"/>
                  </a:schemeClr>
                </a:solidFill>
              </a:defRPr>
            </a:lvl4pPr>
            <a:lvl5pPr marL="720181" indent="0">
              <a:buNone/>
              <a:defRPr sz="630">
                <a:solidFill>
                  <a:schemeClr val="tx1">
                    <a:tint val="75000"/>
                  </a:schemeClr>
                </a:solidFill>
              </a:defRPr>
            </a:lvl5pPr>
            <a:lvl6pPr marL="900227" indent="0">
              <a:buNone/>
              <a:defRPr sz="630">
                <a:solidFill>
                  <a:schemeClr val="tx1">
                    <a:tint val="75000"/>
                  </a:schemeClr>
                </a:solidFill>
              </a:defRPr>
            </a:lvl6pPr>
            <a:lvl7pPr marL="1080272" indent="0">
              <a:buNone/>
              <a:defRPr sz="630">
                <a:solidFill>
                  <a:schemeClr val="tx1">
                    <a:tint val="75000"/>
                  </a:schemeClr>
                </a:solidFill>
              </a:defRPr>
            </a:lvl7pPr>
            <a:lvl8pPr marL="1260318" indent="0">
              <a:buNone/>
              <a:defRPr sz="630">
                <a:solidFill>
                  <a:schemeClr val="tx1">
                    <a:tint val="75000"/>
                  </a:schemeClr>
                </a:solidFill>
              </a:defRPr>
            </a:lvl8pPr>
            <a:lvl9pPr marL="1440363" indent="0">
              <a:buNone/>
              <a:defRPr sz="63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7654C-A9D8-476C-8D8B-7E05B26A2664}" type="datetimeFigureOut">
              <a:rPr kumimoji="1" lang="ja-JP" altLang="en-US" smtClean="0"/>
              <a:t>2025/3/17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7B1D7-1C95-4823-A3A5-F011CE3B62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163120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47531" y="1418240"/>
            <a:ext cx="1530191" cy="338034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822728" y="1418240"/>
            <a:ext cx="1530191" cy="338034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7654C-A9D8-476C-8D8B-7E05B26A2664}" type="datetimeFigureOut">
              <a:rPr kumimoji="1" lang="ja-JP" altLang="en-US" smtClean="0"/>
              <a:t>2025/3/17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7B1D7-1C95-4823-A3A5-F011CE3B62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803184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8000" y="283649"/>
            <a:ext cx="3105388" cy="1029766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48000" y="1306014"/>
            <a:ext cx="1523159" cy="640058"/>
          </a:xfrm>
        </p:spPr>
        <p:txBody>
          <a:bodyPr anchor="b"/>
          <a:lstStyle>
            <a:lvl1pPr marL="0" indent="0">
              <a:buNone/>
              <a:defRPr sz="945" b="1"/>
            </a:lvl1pPr>
            <a:lvl2pPr marL="180045" indent="0">
              <a:buNone/>
              <a:defRPr sz="788" b="1"/>
            </a:lvl2pPr>
            <a:lvl3pPr marL="360091" indent="0">
              <a:buNone/>
              <a:defRPr sz="709" b="1"/>
            </a:lvl3pPr>
            <a:lvl4pPr marL="540136" indent="0">
              <a:buNone/>
              <a:defRPr sz="630" b="1"/>
            </a:lvl4pPr>
            <a:lvl5pPr marL="720181" indent="0">
              <a:buNone/>
              <a:defRPr sz="630" b="1"/>
            </a:lvl5pPr>
            <a:lvl6pPr marL="900227" indent="0">
              <a:buNone/>
              <a:defRPr sz="630" b="1"/>
            </a:lvl6pPr>
            <a:lvl7pPr marL="1080272" indent="0">
              <a:buNone/>
              <a:defRPr sz="630" b="1"/>
            </a:lvl7pPr>
            <a:lvl8pPr marL="1260318" indent="0">
              <a:buNone/>
              <a:defRPr sz="630" b="1"/>
            </a:lvl8pPr>
            <a:lvl9pPr marL="1440363" indent="0">
              <a:buNone/>
              <a:defRPr sz="63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48000" y="1946072"/>
            <a:ext cx="1523159" cy="2862379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822728" y="1306014"/>
            <a:ext cx="1530660" cy="640058"/>
          </a:xfrm>
        </p:spPr>
        <p:txBody>
          <a:bodyPr anchor="b"/>
          <a:lstStyle>
            <a:lvl1pPr marL="0" indent="0">
              <a:buNone/>
              <a:defRPr sz="945" b="1"/>
            </a:lvl1pPr>
            <a:lvl2pPr marL="180045" indent="0">
              <a:buNone/>
              <a:defRPr sz="788" b="1"/>
            </a:lvl2pPr>
            <a:lvl3pPr marL="360091" indent="0">
              <a:buNone/>
              <a:defRPr sz="709" b="1"/>
            </a:lvl3pPr>
            <a:lvl4pPr marL="540136" indent="0">
              <a:buNone/>
              <a:defRPr sz="630" b="1"/>
            </a:lvl4pPr>
            <a:lvl5pPr marL="720181" indent="0">
              <a:buNone/>
              <a:defRPr sz="630" b="1"/>
            </a:lvl5pPr>
            <a:lvl6pPr marL="900227" indent="0">
              <a:buNone/>
              <a:defRPr sz="630" b="1"/>
            </a:lvl6pPr>
            <a:lvl7pPr marL="1080272" indent="0">
              <a:buNone/>
              <a:defRPr sz="630" b="1"/>
            </a:lvl7pPr>
            <a:lvl8pPr marL="1260318" indent="0">
              <a:buNone/>
              <a:defRPr sz="630" b="1"/>
            </a:lvl8pPr>
            <a:lvl9pPr marL="1440363" indent="0">
              <a:buNone/>
              <a:defRPr sz="63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822728" y="1946072"/>
            <a:ext cx="1530660" cy="2862379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7654C-A9D8-476C-8D8B-7E05B26A2664}" type="datetimeFigureOut">
              <a:rPr kumimoji="1" lang="ja-JP" altLang="en-US" smtClean="0"/>
              <a:t>2025/3/17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7B1D7-1C95-4823-A3A5-F011CE3B62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752736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7654C-A9D8-476C-8D8B-7E05B26A2664}" type="datetimeFigureOut">
              <a:rPr kumimoji="1" lang="ja-JP" altLang="en-US" smtClean="0"/>
              <a:t>2025/3/17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7B1D7-1C95-4823-A3A5-F011CE3B62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641714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7654C-A9D8-476C-8D8B-7E05B26A2664}" type="datetimeFigureOut">
              <a:rPr kumimoji="1" lang="ja-JP" altLang="en-US" smtClean="0"/>
              <a:t>2025/3/17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7B1D7-1C95-4823-A3A5-F011CE3B62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894323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8000" y="355177"/>
            <a:ext cx="1161239" cy="1243118"/>
          </a:xfrm>
        </p:spPr>
        <p:txBody>
          <a:bodyPr anchor="b"/>
          <a:lstStyle>
            <a:lvl1pPr>
              <a:defRPr sz="126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30660" y="767084"/>
            <a:ext cx="1822728" cy="3786085"/>
          </a:xfrm>
        </p:spPr>
        <p:txBody>
          <a:bodyPr/>
          <a:lstStyle>
            <a:lvl1pPr>
              <a:defRPr sz="1260"/>
            </a:lvl1pPr>
            <a:lvl2pPr>
              <a:defRPr sz="1103"/>
            </a:lvl2pPr>
            <a:lvl3pPr>
              <a:defRPr sz="945"/>
            </a:lvl3pPr>
            <a:lvl4pPr>
              <a:defRPr sz="788"/>
            </a:lvl4pPr>
            <a:lvl5pPr>
              <a:defRPr sz="788"/>
            </a:lvl5pPr>
            <a:lvl6pPr>
              <a:defRPr sz="788"/>
            </a:lvl6pPr>
            <a:lvl7pPr>
              <a:defRPr sz="788"/>
            </a:lvl7pPr>
            <a:lvl8pPr>
              <a:defRPr sz="788"/>
            </a:lvl8pPr>
            <a:lvl9pPr>
              <a:defRPr sz="788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48000" y="1598295"/>
            <a:ext cx="1161239" cy="2961039"/>
          </a:xfrm>
        </p:spPr>
        <p:txBody>
          <a:bodyPr/>
          <a:lstStyle>
            <a:lvl1pPr marL="0" indent="0">
              <a:buNone/>
              <a:defRPr sz="630"/>
            </a:lvl1pPr>
            <a:lvl2pPr marL="180045" indent="0">
              <a:buNone/>
              <a:defRPr sz="551"/>
            </a:lvl2pPr>
            <a:lvl3pPr marL="360091" indent="0">
              <a:buNone/>
              <a:defRPr sz="473"/>
            </a:lvl3pPr>
            <a:lvl4pPr marL="540136" indent="0">
              <a:buNone/>
              <a:defRPr sz="394"/>
            </a:lvl4pPr>
            <a:lvl5pPr marL="720181" indent="0">
              <a:buNone/>
              <a:defRPr sz="394"/>
            </a:lvl5pPr>
            <a:lvl6pPr marL="900227" indent="0">
              <a:buNone/>
              <a:defRPr sz="394"/>
            </a:lvl6pPr>
            <a:lvl7pPr marL="1080272" indent="0">
              <a:buNone/>
              <a:defRPr sz="394"/>
            </a:lvl7pPr>
            <a:lvl8pPr marL="1260318" indent="0">
              <a:buNone/>
              <a:defRPr sz="394"/>
            </a:lvl8pPr>
            <a:lvl9pPr marL="1440363" indent="0">
              <a:buNone/>
              <a:defRPr sz="394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7654C-A9D8-476C-8D8B-7E05B26A2664}" type="datetimeFigureOut">
              <a:rPr kumimoji="1" lang="ja-JP" altLang="en-US" smtClean="0"/>
              <a:t>2025/3/17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7B1D7-1C95-4823-A3A5-F011CE3B62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49704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8000" y="355177"/>
            <a:ext cx="1161239" cy="1243118"/>
          </a:xfrm>
        </p:spPr>
        <p:txBody>
          <a:bodyPr anchor="b"/>
          <a:lstStyle>
            <a:lvl1pPr>
              <a:defRPr sz="126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30660" y="767084"/>
            <a:ext cx="1822728" cy="3786085"/>
          </a:xfrm>
        </p:spPr>
        <p:txBody>
          <a:bodyPr anchor="t"/>
          <a:lstStyle>
            <a:lvl1pPr marL="0" indent="0">
              <a:buNone/>
              <a:defRPr sz="1260"/>
            </a:lvl1pPr>
            <a:lvl2pPr marL="180045" indent="0">
              <a:buNone/>
              <a:defRPr sz="1103"/>
            </a:lvl2pPr>
            <a:lvl3pPr marL="360091" indent="0">
              <a:buNone/>
              <a:defRPr sz="945"/>
            </a:lvl3pPr>
            <a:lvl4pPr marL="540136" indent="0">
              <a:buNone/>
              <a:defRPr sz="788"/>
            </a:lvl4pPr>
            <a:lvl5pPr marL="720181" indent="0">
              <a:buNone/>
              <a:defRPr sz="788"/>
            </a:lvl5pPr>
            <a:lvl6pPr marL="900227" indent="0">
              <a:buNone/>
              <a:defRPr sz="788"/>
            </a:lvl6pPr>
            <a:lvl7pPr marL="1080272" indent="0">
              <a:buNone/>
              <a:defRPr sz="788"/>
            </a:lvl7pPr>
            <a:lvl8pPr marL="1260318" indent="0">
              <a:buNone/>
              <a:defRPr sz="788"/>
            </a:lvl8pPr>
            <a:lvl9pPr marL="1440363" indent="0">
              <a:buNone/>
              <a:defRPr sz="788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48000" y="1598295"/>
            <a:ext cx="1161239" cy="2961039"/>
          </a:xfrm>
        </p:spPr>
        <p:txBody>
          <a:bodyPr/>
          <a:lstStyle>
            <a:lvl1pPr marL="0" indent="0">
              <a:buNone/>
              <a:defRPr sz="630"/>
            </a:lvl1pPr>
            <a:lvl2pPr marL="180045" indent="0">
              <a:buNone/>
              <a:defRPr sz="551"/>
            </a:lvl2pPr>
            <a:lvl3pPr marL="360091" indent="0">
              <a:buNone/>
              <a:defRPr sz="473"/>
            </a:lvl3pPr>
            <a:lvl4pPr marL="540136" indent="0">
              <a:buNone/>
              <a:defRPr sz="394"/>
            </a:lvl4pPr>
            <a:lvl5pPr marL="720181" indent="0">
              <a:buNone/>
              <a:defRPr sz="394"/>
            </a:lvl5pPr>
            <a:lvl6pPr marL="900227" indent="0">
              <a:buNone/>
              <a:defRPr sz="394"/>
            </a:lvl6pPr>
            <a:lvl7pPr marL="1080272" indent="0">
              <a:buNone/>
              <a:defRPr sz="394"/>
            </a:lvl7pPr>
            <a:lvl8pPr marL="1260318" indent="0">
              <a:buNone/>
              <a:defRPr sz="394"/>
            </a:lvl8pPr>
            <a:lvl9pPr marL="1440363" indent="0">
              <a:buNone/>
              <a:defRPr sz="394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7654C-A9D8-476C-8D8B-7E05B26A2664}" type="datetimeFigureOut">
              <a:rPr kumimoji="1" lang="ja-JP" altLang="en-US" smtClean="0"/>
              <a:t>2025/3/17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7B1D7-1C95-4823-A3A5-F011CE3B62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182981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47531" y="283649"/>
            <a:ext cx="3105388" cy="102976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47531" y="1418240"/>
            <a:ext cx="3105388" cy="33803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47531" y="4937943"/>
            <a:ext cx="810101" cy="28364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7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67654C-A9D8-476C-8D8B-7E05B26A2664}" type="datetimeFigureOut">
              <a:rPr kumimoji="1" lang="ja-JP" altLang="en-US" smtClean="0"/>
              <a:t>2025/3/17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92649" y="4937943"/>
            <a:ext cx="1215152" cy="28364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47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542818" y="4937943"/>
            <a:ext cx="810101" cy="28364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7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E7B1D7-1C95-4823-A3A5-F011CE3B62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654787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360091" rtl="0" eaLnBrk="1" latinLnBrk="0" hangingPunct="1">
        <a:lnSpc>
          <a:spcPct val="90000"/>
        </a:lnSpc>
        <a:spcBef>
          <a:spcPct val="0"/>
        </a:spcBef>
        <a:buNone/>
        <a:defRPr kumimoji="1" sz="1733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90023" indent="-90023" algn="l" defTabSz="360091" rtl="0" eaLnBrk="1" latinLnBrk="0" hangingPunct="1">
        <a:lnSpc>
          <a:spcPct val="90000"/>
        </a:lnSpc>
        <a:spcBef>
          <a:spcPts val="394"/>
        </a:spcBef>
        <a:buFont typeface="Arial" panose="020B0604020202020204" pitchFamily="34" charset="0"/>
        <a:buChar char="•"/>
        <a:defRPr kumimoji="1" sz="1103" kern="1200">
          <a:solidFill>
            <a:schemeClr val="tx1"/>
          </a:solidFill>
          <a:latin typeface="+mn-lt"/>
          <a:ea typeface="+mn-ea"/>
          <a:cs typeface="+mn-cs"/>
        </a:defRPr>
      </a:lvl1pPr>
      <a:lvl2pPr marL="270068" indent="-90023" algn="l" defTabSz="360091" rtl="0" eaLnBrk="1" latinLnBrk="0" hangingPunct="1">
        <a:lnSpc>
          <a:spcPct val="90000"/>
        </a:lnSpc>
        <a:spcBef>
          <a:spcPts val="197"/>
        </a:spcBef>
        <a:buFont typeface="Arial" panose="020B0604020202020204" pitchFamily="34" charset="0"/>
        <a:buChar char="•"/>
        <a:defRPr kumimoji="1" sz="945" kern="1200">
          <a:solidFill>
            <a:schemeClr val="tx1"/>
          </a:solidFill>
          <a:latin typeface="+mn-lt"/>
          <a:ea typeface="+mn-ea"/>
          <a:cs typeface="+mn-cs"/>
        </a:defRPr>
      </a:lvl2pPr>
      <a:lvl3pPr marL="450113" indent="-90023" algn="l" defTabSz="360091" rtl="0" eaLnBrk="1" latinLnBrk="0" hangingPunct="1">
        <a:lnSpc>
          <a:spcPct val="90000"/>
        </a:lnSpc>
        <a:spcBef>
          <a:spcPts val="197"/>
        </a:spcBef>
        <a:buFont typeface="Arial" panose="020B0604020202020204" pitchFamily="34" charset="0"/>
        <a:buChar char="•"/>
        <a:defRPr kumimoji="1" sz="788" kern="1200">
          <a:solidFill>
            <a:schemeClr val="tx1"/>
          </a:solidFill>
          <a:latin typeface="+mn-lt"/>
          <a:ea typeface="+mn-ea"/>
          <a:cs typeface="+mn-cs"/>
        </a:defRPr>
      </a:lvl3pPr>
      <a:lvl4pPr marL="630159" indent="-90023" algn="l" defTabSz="360091" rtl="0" eaLnBrk="1" latinLnBrk="0" hangingPunct="1">
        <a:lnSpc>
          <a:spcPct val="90000"/>
        </a:lnSpc>
        <a:spcBef>
          <a:spcPts val="197"/>
        </a:spcBef>
        <a:buFont typeface="Arial" panose="020B0604020202020204" pitchFamily="34" charset="0"/>
        <a:buChar char="•"/>
        <a:defRPr kumimoji="1" sz="709" kern="1200">
          <a:solidFill>
            <a:schemeClr val="tx1"/>
          </a:solidFill>
          <a:latin typeface="+mn-lt"/>
          <a:ea typeface="+mn-ea"/>
          <a:cs typeface="+mn-cs"/>
        </a:defRPr>
      </a:lvl4pPr>
      <a:lvl5pPr marL="810204" indent="-90023" algn="l" defTabSz="360091" rtl="0" eaLnBrk="1" latinLnBrk="0" hangingPunct="1">
        <a:lnSpc>
          <a:spcPct val="90000"/>
        </a:lnSpc>
        <a:spcBef>
          <a:spcPts val="197"/>
        </a:spcBef>
        <a:buFont typeface="Arial" panose="020B0604020202020204" pitchFamily="34" charset="0"/>
        <a:buChar char="•"/>
        <a:defRPr kumimoji="1" sz="709" kern="1200">
          <a:solidFill>
            <a:schemeClr val="tx1"/>
          </a:solidFill>
          <a:latin typeface="+mn-lt"/>
          <a:ea typeface="+mn-ea"/>
          <a:cs typeface="+mn-cs"/>
        </a:defRPr>
      </a:lvl5pPr>
      <a:lvl6pPr marL="990249" indent="-90023" algn="l" defTabSz="360091" rtl="0" eaLnBrk="1" latinLnBrk="0" hangingPunct="1">
        <a:lnSpc>
          <a:spcPct val="90000"/>
        </a:lnSpc>
        <a:spcBef>
          <a:spcPts val="197"/>
        </a:spcBef>
        <a:buFont typeface="Arial" panose="020B0604020202020204" pitchFamily="34" charset="0"/>
        <a:buChar char="•"/>
        <a:defRPr kumimoji="1" sz="709" kern="1200">
          <a:solidFill>
            <a:schemeClr val="tx1"/>
          </a:solidFill>
          <a:latin typeface="+mn-lt"/>
          <a:ea typeface="+mn-ea"/>
          <a:cs typeface="+mn-cs"/>
        </a:defRPr>
      </a:lvl6pPr>
      <a:lvl7pPr marL="1170295" indent="-90023" algn="l" defTabSz="360091" rtl="0" eaLnBrk="1" latinLnBrk="0" hangingPunct="1">
        <a:lnSpc>
          <a:spcPct val="90000"/>
        </a:lnSpc>
        <a:spcBef>
          <a:spcPts val="197"/>
        </a:spcBef>
        <a:buFont typeface="Arial" panose="020B0604020202020204" pitchFamily="34" charset="0"/>
        <a:buChar char="•"/>
        <a:defRPr kumimoji="1" sz="709" kern="1200">
          <a:solidFill>
            <a:schemeClr val="tx1"/>
          </a:solidFill>
          <a:latin typeface="+mn-lt"/>
          <a:ea typeface="+mn-ea"/>
          <a:cs typeface="+mn-cs"/>
        </a:defRPr>
      </a:lvl7pPr>
      <a:lvl8pPr marL="1350340" indent="-90023" algn="l" defTabSz="360091" rtl="0" eaLnBrk="1" latinLnBrk="0" hangingPunct="1">
        <a:lnSpc>
          <a:spcPct val="90000"/>
        </a:lnSpc>
        <a:spcBef>
          <a:spcPts val="197"/>
        </a:spcBef>
        <a:buFont typeface="Arial" panose="020B0604020202020204" pitchFamily="34" charset="0"/>
        <a:buChar char="•"/>
        <a:defRPr kumimoji="1" sz="709" kern="1200">
          <a:solidFill>
            <a:schemeClr val="tx1"/>
          </a:solidFill>
          <a:latin typeface="+mn-lt"/>
          <a:ea typeface="+mn-ea"/>
          <a:cs typeface="+mn-cs"/>
        </a:defRPr>
      </a:lvl8pPr>
      <a:lvl9pPr marL="1530386" indent="-90023" algn="l" defTabSz="360091" rtl="0" eaLnBrk="1" latinLnBrk="0" hangingPunct="1">
        <a:lnSpc>
          <a:spcPct val="90000"/>
        </a:lnSpc>
        <a:spcBef>
          <a:spcPts val="197"/>
        </a:spcBef>
        <a:buFont typeface="Arial" panose="020B0604020202020204" pitchFamily="34" charset="0"/>
        <a:buChar char="•"/>
        <a:defRPr kumimoji="1" sz="70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60091" rtl="0" eaLnBrk="1" latinLnBrk="0" hangingPunct="1">
        <a:defRPr kumimoji="1" sz="709" kern="1200">
          <a:solidFill>
            <a:schemeClr val="tx1"/>
          </a:solidFill>
          <a:latin typeface="+mn-lt"/>
          <a:ea typeface="+mn-ea"/>
          <a:cs typeface="+mn-cs"/>
        </a:defRPr>
      </a:lvl1pPr>
      <a:lvl2pPr marL="180045" algn="l" defTabSz="360091" rtl="0" eaLnBrk="1" latinLnBrk="0" hangingPunct="1">
        <a:defRPr kumimoji="1" sz="709" kern="1200">
          <a:solidFill>
            <a:schemeClr val="tx1"/>
          </a:solidFill>
          <a:latin typeface="+mn-lt"/>
          <a:ea typeface="+mn-ea"/>
          <a:cs typeface="+mn-cs"/>
        </a:defRPr>
      </a:lvl2pPr>
      <a:lvl3pPr marL="360091" algn="l" defTabSz="360091" rtl="0" eaLnBrk="1" latinLnBrk="0" hangingPunct="1">
        <a:defRPr kumimoji="1" sz="709" kern="1200">
          <a:solidFill>
            <a:schemeClr val="tx1"/>
          </a:solidFill>
          <a:latin typeface="+mn-lt"/>
          <a:ea typeface="+mn-ea"/>
          <a:cs typeface="+mn-cs"/>
        </a:defRPr>
      </a:lvl3pPr>
      <a:lvl4pPr marL="540136" algn="l" defTabSz="360091" rtl="0" eaLnBrk="1" latinLnBrk="0" hangingPunct="1">
        <a:defRPr kumimoji="1" sz="709" kern="1200">
          <a:solidFill>
            <a:schemeClr val="tx1"/>
          </a:solidFill>
          <a:latin typeface="+mn-lt"/>
          <a:ea typeface="+mn-ea"/>
          <a:cs typeface="+mn-cs"/>
        </a:defRPr>
      </a:lvl4pPr>
      <a:lvl5pPr marL="720181" algn="l" defTabSz="360091" rtl="0" eaLnBrk="1" latinLnBrk="0" hangingPunct="1">
        <a:defRPr kumimoji="1" sz="709" kern="1200">
          <a:solidFill>
            <a:schemeClr val="tx1"/>
          </a:solidFill>
          <a:latin typeface="+mn-lt"/>
          <a:ea typeface="+mn-ea"/>
          <a:cs typeface="+mn-cs"/>
        </a:defRPr>
      </a:lvl5pPr>
      <a:lvl6pPr marL="900227" algn="l" defTabSz="360091" rtl="0" eaLnBrk="1" latinLnBrk="0" hangingPunct="1">
        <a:defRPr kumimoji="1" sz="709" kern="1200">
          <a:solidFill>
            <a:schemeClr val="tx1"/>
          </a:solidFill>
          <a:latin typeface="+mn-lt"/>
          <a:ea typeface="+mn-ea"/>
          <a:cs typeface="+mn-cs"/>
        </a:defRPr>
      </a:lvl6pPr>
      <a:lvl7pPr marL="1080272" algn="l" defTabSz="360091" rtl="0" eaLnBrk="1" latinLnBrk="0" hangingPunct="1">
        <a:defRPr kumimoji="1" sz="709" kern="1200">
          <a:solidFill>
            <a:schemeClr val="tx1"/>
          </a:solidFill>
          <a:latin typeface="+mn-lt"/>
          <a:ea typeface="+mn-ea"/>
          <a:cs typeface="+mn-cs"/>
        </a:defRPr>
      </a:lvl7pPr>
      <a:lvl8pPr marL="1260318" algn="l" defTabSz="360091" rtl="0" eaLnBrk="1" latinLnBrk="0" hangingPunct="1">
        <a:defRPr kumimoji="1" sz="709" kern="1200">
          <a:solidFill>
            <a:schemeClr val="tx1"/>
          </a:solidFill>
          <a:latin typeface="+mn-lt"/>
          <a:ea typeface="+mn-ea"/>
          <a:cs typeface="+mn-cs"/>
        </a:defRPr>
      </a:lvl8pPr>
      <a:lvl9pPr marL="1440363" algn="l" defTabSz="360091" rtl="0" eaLnBrk="1" latinLnBrk="0" hangingPunct="1">
        <a:defRPr kumimoji="1" sz="70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/>
          <p:cNvSpPr/>
          <p:nvPr/>
        </p:nvSpPr>
        <p:spPr>
          <a:xfrm>
            <a:off x="1" y="3"/>
            <a:ext cx="3600450" cy="4840562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409" dirty="0">
              <a:solidFill>
                <a:schemeClr val="tx1"/>
              </a:solidFill>
            </a:endParaRPr>
          </a:p>
        </p:txBody>
      </p:sp>
      <p:sp>
        <p:nvSpPr>
          <p:cNvPr id="6" name="正方形/長方形 5"/>
          <p:cNvSpPr/>
          <p:nvPr/>
        </p:nvSpPr>
        <p:spPr>
          <a:xfrm>
            <a:off x="176678" y="375375"/>
            <a:ext cx="3239604" cy="744972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409"/>
          </a:p>
        </p:txBody>
      </p:sp>
      <p:sp>
        <p:nvSpPr>
          <p:cNvPr id="11" name="正方形/長方形 10"/>
          <p:cNvSpPr/>
          <p:nvPr/>
        </p:nvSpPr>
        <p:spPr>
          <a:xfrm>
            <a:off x="50492" y="1132050"/>
            <a:ext cx="3486014" cy="4385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kumimoji="1" lang="en-US" altLang="ja-JP" sz="750" b="1" dirty="0">
                <a:latin typeface="Meiryo UI" panose="020B0604030504040204" pitchFamily="50" charset="-128"/>
                <a:ea typeface="Meiryo UI" panose="020B0604030504040204" pitchFamily="50" charset="-128"/>
              </a:rPr>
              <a:t>The Tokyo Metropolitan Government is discounting propane gas in order to reduce the financial burden of Tokyo residents and businesses affected by the rise in propane gas bills.</a:t>
            </a:r>
          </a:p>
        </p:txBody>
      </p:sp>
      <p:sp>
        <p:nvSpPr>
          <p:cNvPr id="14" name="フリーフォーム 13"/>
          <p:cNvSpPr/>
          <p:nvPr/>
        </p:nvSpPr>
        <p:spPr>
          <a:xfrm>
            <a:off x="268143" y="652948"/>
            <a:ext cx="3049731" cy="48728"/>
          </a:xfrm>
          <a:custGeom>
            <a:avLst/>
            <a:gdLst>
              <a:gd name="connsiteX0" fmla="*/ 0 w 5462650"/>
              <a:gd name="connsiteY0" fmla="*/ 166254 h 475013"/>
              <a:gd name="connsiteX1" fmla="*/ 225631 w 5462650"/>
              <a:gd name="connsiteY1" fmla="*/ 475013 h 475013"/>
              <a:gd name="connsiteX2" fmla="*/ 5462650 w 5462650"/>
              <a:gd name="connsiteY2" fmla="*/ 0 h 475013"/>
              <a:gd name="connsiteX3" fmla="*/ 47502 w 5462650"/>
              <a:gd name="connsiteY3" fmla="*/ 190005 h 475013"/>
              <a:gd name="connsiteX4" fmla="*/ 0 w 5462650"/>
              <a:gd name="connsiteY4" fmla="*/ 166254 h 4750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462650" h="475013">
                <a:moveTo>
                  <a:pt x="0" y="166254"/>
                </a:moveTo>
                <a:lnTo>
                  <a:pt x="225631" y="475013"/>
                </a:lnTo>
                <a:lnTo>
                  <a:pt x="5462650" y="0"/>
                </a:lnTo>
                <a:lnTo>
                  <a:pt x="47502" y="190005"/>
                </a:lnTo>
                <a:lnTo>
                  <a:pt x="0" y="166254"/>
                </a:lnTo>
                <a:close/>
              </a:path>
            </a:pathLst>
          </a:custGeom>
          <a:solidFill>
            <a:schemeClr val="accent6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409"/>
          </a:p>
        </p:txBody>
      </p:sp>
      <p:sp>
        <p:nvSpPr>
          <p:cNvPr id="23" name="正方形/長方形 22"/>
          <p:cNvSpPr/>
          <p:nvPr/>
        </p:nvSpPr>
        <p:spPr>
          <a:xfrm>
            <a:off x="509484" y="3371173"/>
            <a:ext cx="2617995" cy="2357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kumimoji="1" lang="en-US" altLang="ja-JP" sz="932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※No action is required on your part</a:t>
            </a:r>
            <a:r>
              <a:rPr kumimoji="1" lang="ja-JP" altLang="en-US" sz="932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endParaRPr kumimoji="1" lang="ja-JP" altLang="en-US" sz="932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9" name="角丸四角形 28"/>
          <p:cNvSpPr/>
          <p:nvPr/>
        </p:nvSpPr>
        <p:spPr>
          <a:xfrm>
            <a:off x="184150" y="1743685"/>
            <a:ext cx="3206749" cy="555188"/>
          </a:xfrm>
          <a:prstGeom prst="roundRect">
            <a:avLst>
              <a:gd name="adj" fmla="val 13889"/>
            </a:avLst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409"/>
          </a:p>
        </p:txBody>
      </p:sp>
      <p:sp>
        <p:nvSpPr>
          <p:cNvPr id="34" name="正方形/長方形 33"/>
          <p:cNvSpPr/>
          <p:nvPr/>
        </p:nvSpPr>
        <p:spPr>
          <a:xfrm>
            <a:off x="331089" y="3758415"/>
            <a:ext cx="2938279" cy="100541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409" b="1" dirty="0">
                <a:latin typeface="Meiryo UI" panose="020B0604030504040204" pitchFamily="50" charset="-128"/>
                <a:ea typeface="Meiryo UI" panose="020B0604030504040204" pitchFamily="50" charset="-128"/>
              </a:rPr>
              <a:t>等は不要</a:t>
            </a:r>
            <a:endParaRPr kumimoji="1" lang="ja-JP" altLang="en-US" sz="409" dirty="0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154678" y="373035"/>
            <a:ext cx="326768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Propane gas customers in Tokyo</a:t>
            </a:r>
          </a:p>
        </p:txBody>
      </p:sp>
      <p:sp>
        <p:nvSpPr>
          <p:cNvPr id="33" name="テキスト ボックス 32"/>
          <p:cNvSpPr txBox="1"/>
          <p:nvPr/>
        </p:nvSpPr>
        <p:spPr>
          <a:xfrm>
            <a:off x="122913" y="679226"/>
            <a:ext cx="3365024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en-US" altLang="ja-JP" sz="11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propane gas bills from </a:t>
            </a:r>
            <a:r>
              <a:rPr kumimoji="1" lang="en-US" altLang="ja-JP" sz="11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April</a:t>
            </a:r>
            <a:r>
              <a:rPr kumimoji="1" lang="en-US" altLang="ja-JP" sz="11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 to </a:t>
            </a:r>
            <a:r>
              <a:rPr kumimoji="1" lang="en-US" altLang="ja-JP" sz="11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September</a:t>
            </a:r>
            <a:r>
              <a:rPr kumimoji="1" lang="en-US" altLang="ja-JP" sz="11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</a:p>
          <a:p>
            <a:pPr algn="ctr"/>
            <a:r>
              <a:rPr kumimoji="1" lang="en-US" altLang="ja-JP" sz="11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will be discounted</a:t>
            </a:r>
            <a:endParaRPr kumimoji="1" lang="ja-JP" altLang="en-US" sz="11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6" name="正方形/長方形 15"/>
          <p:cNvSpPr/>
          <p:nvPr/>
        </p:nvSpPr>
        <p:spPr>
          <a:xfrm>
            <a:off x="236085" y="1830801"/>
            <a:ext cx="3116559" cy="4451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20000"/>
              </a:lnSpc>
            </a:pPr>
            <a:r>
              <a:rPr kumimoji="1" lang="en-US" altLang="ja-JP" sz="1111" b="1" dirty="0">
                <a:latin typeface="Meiryo UI" panose="020B0604030504040204" pitchFamily="50" charset="-128"/>
                <a:ea typeface="Meiryo UI" panose="020B0604030504040204" pitchFamily="50" charset="-128"/>
              </a:rPr>
              <a:t>Anyone who uses propane gas </a:t>
            </a:r>
          </a:p>
          <a:p>
            <a:pPr>
              <a:lnSpc>
                <a:spcPct val="120000"/>
              </a:lnSpc>
            </a:pPr>
            <a:r>
              <a:rPr kumimoji="1" lang="en-US" altLang="ja-JP" sz="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at home or for business purposes such as restaurants</a:t>
            </a:r>
          </a:p>
        </p:txBody>
      </p:sp>
      <p:sp>
        <p:nvSpPr>
          <p:cNvPr id="45" name="角丸四角形 44"/>
          <p:cNvSpPr/>
          <p:nvPr/>
        </p:nvSpPr>
        <p:spPr>
          <a:xfrm>
            <a:off x="184150" y="2485399"/>
            <a:ext cx="3213099" cy="878058"/>
          </a:xfrm>
          <a:prstGeom prst="roundRect">
            <a:avLst>
              <a:gd name="adj" fmla="val 13889"/>
            </a:avLst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409"/>
          </a:p>
        </p:txBody>
      </p:sp>
      <p:sp>
        <p:nvSpPr>
          <p:cNvPr id="35" name="正方形/長方形 34"/>
          <p:cNvSpPr/>
          <p:nvPr/>
        </p:nvSpPr>
        <p:spPr>
          <a:xfrm>
            <a:off x="233748" y="2614977"/>
            <a:ext cx="3214302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kumimoji="1" lang="ja-JP" altLang="en-US" sz="1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Ｕ</a:t>
            </a:r>
            <a:r>
              <a:rPr kumimoji="1" lang="en-US" altLang="ja-JP" sz="1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p to 3,000 yen in total</a:t>
            </a:r>
          </a:p>
        </p:txBody>
      </p:sp>
      <p:sp>
        <p:nvSpPr>
          <p:cNvPr id="30" name="角丸四角形 29"/>
          <p:cNvSpPr/>
          <p:nvPr/>
        </p:nvSpPr>
        <p:spPr>
          <a:xfrm>
            <a:off x="253377" y="1593280"/>
            <a:ext cx="1015035" cy="234000"/>
          </a:xfrm>
          <a:prstGeom prst="roundRect">
            <a:avLst>
              <a:gd name="adj" fmla="val 13889"/>
            </a:avLst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409"/>
          </a:p>
        </p:txBody>
      </p:sp>
      <p:sp>
        <p:nvSpPr>
          <p:cNvPr id="4" name="正方形/長方形 3"/>
          <p:cNvSpPr/>
          <p:nvPr/>
        </p:nvSpPr>
        <p:spPr>
          <a:xfrm>
            <a:off x="301228" y="1570851"/>
            <a:ext cx="942309" cy="278859"/>
          </a:xfrm>
          <a:prstGeom prst="rect">
            <a:avLst/>
          </a:prstGeom>
        </p:spPr>
        <p:txBody>
          <a:bodyPr vert="horz" wrap="none">
            <a:spAutoFit/>
          </a:bodyPr>
          <a:lstStyle/>
          <a:p>
            <a:r>
              <a:rPr lang="en-US" altLang="ja-JP" sz="1212" b="1" dirty="0">
                <a:latin typeface="Meiryo UI" panose="020B0604030504040204" pitchFamily="50" charset="-128"/>
                <a:ea typeface="Meiryo UI" panose="020B0604030504040204" pitchFamily="50" charset="-128"/>
              </a:rPr>
              <a:t>Eligibility</a:t>
            </a:r>
          </a:p>
        </p:txBody>
      </p:sp>
      <p:grpSp>
        <p:nvGrpSpPr>
          <p:cNvPr id="13" name="グループ化 12"/>
          <p:cNvGrpSpPr/>
          <p:nvPr/>
        </p:nvGrpSpPr>
        <p:grpSpPr>
          <a:xfrm>
            <a:off x="2871089" y="1436565"/>
            <a:ext cx="383663" cy="624044"/>
            <a:chOff x="5530685" y="3051958"/>
            <a:chExt cx="1080982" cy="1758265"/>
          </a:xfrm>
        </p:grpSpPr>
        <p:pic>
          <p:nvPicPr>
            <p:cNvPr id="12" name="図 11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 rot="21272485">
              <a:off x="5530685" y="3051958"/>
              <a:ext cx="617844" cy="1627635"/>
            </a:xfrm>
            <a:prstGeom prst="rect">
              <a:avLst/>
            </a:prstGeom>
          </p:spPr>
        </p:pic>
        <p:pic>
          <p:nvPicPr>
            <p:cNvPr id="157" name="図 156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 rot="478059">
              <a:off x="5993823" y="3182588"/>
              <a:ext cx="617844" cy="1627635"/>
            </a:xfrm>
            <a:prstGeom prst="rect">
              <a:avLst/>
            </a:prstGeom>
          </p:spPr>
        </p:pic>
      </p:grpSp>
      <p:sp>
        <p:nvSpPr>
          <p:cNvPr id="158" name="角丸四角形 157"/>
          <p:cNvSpPr/>
          <p:nvPr/>
        </p:nvSpPr>
        <p:spPr>
          <a:xfrm>
            <a:off x="266078" y="2355156"/>
            <a:ext cx="1937372" cy="234000"/>
          </a:xfrm>
          <a:prstGeom prst="roundRect">
            <a:avLst>
              <a:gd name="adj" fmla="val 13889"/>
            </a:avLst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409"/>
          </a:p>
        </p:txBody>
      </p:sp>
      <p:sp>
        <p:nvSpPr>
          <p:cNvPr id="159" name="正方形/長方形 158"/>
          <p:cNvSpPr/>
          <p:nvPr/>
        </p:nvSpPr>
        <p:spPr>
          <a:xfrm>
            <a:off x="341107" y="2332727"/>
            <a:ext cx="1788951" cy="278859"/>
          </a:xfrm>
          <a:prstGeom prst="rect">
            <a:avLst/>
          </a:prstGeom>
        </p:spPr>
        <p:txBody>
          <a:bodyPr vert="horz" wrap="none">
            <a:spAutoFit/>
          </a:bodyPr>
          <a:lstStyle/>
          <a:p>
            <a:r>
              <a:rPr lang="en-US" altLang="ja-JP" sz="1212" b="1" dirty="0">
                <a:latin typeface="Meiryo UI" panose="020B0604030504040204" pitchFamily="50" charset="-128"/>
                <a:ea typeface="Meiryo UI" panose="020B0604030504040204" pitchFamily="50" charset="-128"/>
              </a:rPr>
              <a:t>Amount discounted</a:t>
            </a:r>
          </a:p>
        </p:txBody>
      </p:sp>
      <p:sp>
        <p:nvSpPr>
          <p:cNvPr id="15" name="正方形/長方形 14"/>
          <p:cNvSpPr/>
          <p:nvPr/>
        </p:nvSpPr>
        <p:spPr>
          <a:xfrm>
            <a:off x="188225" y="2796835"/>
            <a:ext cx="3162440" cy="5227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kumimoji="1" lang="en-US" altLang="ja-JP" sz="699" b="1" dirty="0">
                <a:latin typeface="Meiryo UI" panose="020B0604030504040204" pitchFamily="50" charset="-128"/>
                <a:ea typeface="Meiryo UI" panose="020B0604030504040204" pitchFamily="50" charset="-128"/>
              </a:rPr>
              <a:t>※ The amount discounted and the start/end date of the </a:t>
            </a:r>
          </a:p>
          <a:p>
            <a:r>
              <a:rPr kumimoji="1" lang="ja-JP" altLang="en-US" sz="699" b="1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kumimoji="1" lang="en-US" altLang="ja-JP" sz="699" b="1">
                <a:latin typeface="Meiryo UI" panose="020B0604030504040204" pitchFamily="50" charset="-128"/>
                <a:ea typeface="Meiryo UI" panose="020B0604030504040204" pitchFamily="50" charset="-128"/>
              </a:rPr>
              <a:t>discount </a:t>
            </a:r>
            <a:r>
              <a:rPr kumimoji="1" lang="en-US" altLang="ja-JP" sz="699" b="1" dirty="0">
                <a:latin typeface="Meiryo UI" panose="020B0604030504040204" pitchFamily="50" charset="-128"/>
                <a:ea typeface="Meiryo UI" panose="020B0604030504040204" pitchFamily="50" charset="-128"/>
              </a:rPr>
              <a:t>depends on retailers.</a:t>
            </a:r>
          </a:p>
          <a:p>
            <a:r>
              <a:rPr kumimoji="1" lang="ja-JP" altLang="en-US" sz="699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　 </a:t>
            </a:r>
            <a:r>
              <a:rPr kumimoji="1" lang="en-US" altLang="ja-JP" sz="699" b="1" dirty="0">
                <a:latin typeface="Meiryo UI" panose="020B0604030504040204" pitchFamily="50" charset="-128"/>
                <a:ea typeface="Meiryo UI" panose="020B0604030504040204" pitchFamily="50" charset="-128"/>
              </a:rPr>
              <a:t>The amount discounted will be equal to the invoiced amount </a:t>
            </a:r>
            <a:r>
              <a:rPr kumimoji="1" lang="ja-JP" altLang="en-US" sz="699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endParaRPr kumimoji="1" lang="en-US" altLang="ja-JP" sz="699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699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kumimoji="1" lang="en-US" altLang="ja-JP" sz="699" b="1" dirty="0">
                <a:latin typeface="Meiryo UI" panose="020B0604030504040204" pitchFamily="50" charset="-128"/>
                <a:ea typeface="Meiryo UI" panose="020B0604030504040204" pitchFamily="50" charset="-128"/>
              </a:rPr>
              <a:t>if the propane gas bill is lower than the amount discounted.</a:t>
            </a:r>
          </a:p>
        </p:txBody>
      </p:sp>
      <p:sp>
        <p:nvSpPr>
          <p:cNvPr id="31" name="正方形/長方形 30"/>
          <p:cNvSpPr/>
          <p:nvPr/>
        </p:nvSpPr>
        <p:spPr>
          <a:xfrm>
            <a:off x="174423" y="3735326"/>
            <a:ext cx="2708820" cy="1855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ja-JP" sz="606" dirty="0">
                <a:latin typeface="Meiryo UI" panose="020B0604030504040204" pitchFamily="50" charset="-128"/>
                <a:ea typeface="Meiryo UI" panose="020B0604030504040204" pitchFamily="50" charset="-128"/>
              </a:rPr>
              <a:t>LP gas retailer column (Company name</a:t>
            </a:r>
            <a:r>
              <a:rPr lang="ja-JP" altLang="en-US" sz="606" dirty="0">
                <a:latin typeface="Meiryo UI" panose="020B0604030504040204" pitchFamily="50" charset="-128"/>
                <a:ea typeface="Meiryo UI" panose="020B0604030504040204" pitchFamily="50" charset="-128"/>
              </a:rPr>
              <a:t>・</a:t>
            </a:r>
            <a:r>
              <a:rPr lang="en-US" altLang="ja-JP" sz="606" dirty="0">
                <a:latin typeface="Meiryo UI" panose="020B0604030504040204" pitchFamily="50" charset="-128"/>
                <a:ea typeface="Meiryo UI" panose="020B0604030504040204" pitchFamily="50" charset="-128"/>
              </a:rPr>
              <a:t>contact information)</a:t>
            </a:r>
          </a:p>
        </p:txBody>
      </p:sp>
      <p:sp>
        <p:nvSpPr>
          <p:cNvPr id="40" name="角丸四角形 39"/>
          <p:cNvSpPr/>
          <p:nvPr/>
        </p:nvSpPr>
        <p:spPr>
          <a:xfrm>
            <a:off x="453082" y="113464"/>
            <a:ext cx="3032039" cy="216199"/>
          </a:xfrm>
          <a:prstGeom prst="roundRect">
            <a:avLst>
              <a:gd name="adj" fmla="val 13889"/>
            </a:avLst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</a:rPr>
              <a:t>Bureau of Environment Tokyo Metropolitan Government</a:t>
            </a:r>
          </a:p>
        </p:txBody>
      </p:sp>
      <p:sp>
        <p:nvSpPr>
          <p:cNvPr id="3" name="正方形/長方形 2"/>
          <p:cNvSpPr/>
          <p:nvPr/>
        </p:nvSpPr>
        <p:spPr>
          <a:xfrm>
            <a:off x="274617" y="3564364"/>
            <a:ext cx="3645154" cy="1846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kumimoji="1" lang="en-US" altLang="ja-JP" sz="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If you have any questions, please contact your local propane gas retailer.</a:t>
            </a:r>
          </a:p>
        </p:txBody>
      </p:sp>
      <p:pic>
        <p:nvPicPr>
          <p:cNvPr id="27" name="図 2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3021" y="4939345"/>
            <a:ext cx="1695255" cy="266013"/>
          </a:xfrm>
          <a:prstGeom prst="rect">
            <a:avLst/>
          </a:prstGeom>
        </p:spPr>
      </p:pic>
      <p:pic>
        <p:nvPicPr>
          <p:cNvPr id="36" name="図 3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6801" y="4955149"/>
            <a:ext cx="782898" cy="3225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070537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678</TotalTime>
  <Words>152</Words>
  <Application>Microsoft Office PowerPoint</Application>
  <PresentationFormat>ユーザー設定</PresentationFormat>
  <Paragraphs>18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Meiryo UI</vt:lpstr>
      <vt:lpstr>Arial</vt:lpstr>
      <vt:lpstr>Calibri</vt:lpstr>
      <vt:lpstr>Calibri Light</vt:lpstr>
      <vt:lpstr>Office テーマ</vt:lpstr>
      <vt:lpstr>PowerPoint プレゼンテーション</vt:lpstr>
    </vt:vector>
  </TitlesOfParts>
  <Company>TAIMS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長沼　淳</dc:creator>
  <cp:lastModifiedBy>木村　祐紀</cp:lastModifiedBy>
  <cp:revision>51</cp:revision>
  <cp:lastPrinted>2023-07-13T01:33:21Z</cp:lastPrinted>
  <dcterms:created xsi:type="dcterms:W3CDTF">2023-06-27T07:30:47Z</dcterms:created>
  <dcterms:modified xsi:type="dcterms:W3CDTF">2025-03-17T02:59:14Z</dcterms:modified>
</cp:coreProperties>
</file>