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95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5"/>
            <a:ext cx="3239604" cy="7449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50492" y="1132050"/>
            <a:ext cx="3486014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propane gas in order to reduce the financial burden of Tokyo residents and businesses affected by the rise in propane gas bills.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3" y="652948"/>
            <a:ext cx="3049731" cy="48728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509484" y="3371173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4150" y="1743685"/>
            <a:ext cx="3206749" cy="5551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73035"/>
            <a:ext cx="3267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customers in Tokyo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35498" y="679226"/>
            <a:ext cx="27398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bills from 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October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to </a:t>
            </a:r>
          </a:p>
          <a:p>
            <a:pPr algn="ctr"/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December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will be discounted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36085" y="1830801"/>
            <a:ext cx="3116559" cy="4451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propane gas </a:t>
            </a:r>
          </a:p>
          <a:p>
            <a:pPr>
              <a:lnSpc>
                <a:spcPct val="120000"/>
              </a:lnSpc>
            </a:pPr>
            <a:r>
              <a:rPr kumimoji="1"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184150" y="2485399"/>
            <a:ext cx="3213099" cy="87805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233748" y="2614977"/>
            <a:ext cx="321430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to 1,500 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253377" y="1593280"/>
            <a:ext cx="1015035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301228" y="1570851"/>
            <a:ext cx="94230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71089" y="1436565"/>
            <a:ext cx="383663" cy="624044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266078" y="2355156"/>
            <a:ext cx="1937372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341107" y="2332727"/>
            <a:ext cx="1788951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88225" y="2796835"/>
            <a:ext cx="3162440" cy="522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 The amount discounted and the start/end date of the </a:t>
            </a:r>
          </a:p>
          <a:p>
            <a:r>
              <a:rPr kumimoji="1" lang="ja-JP" altLang="en-US" sz="699" b="1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>
                <a:latin typeface="Meiryo UI" panose="020B0604030504040204" pitchFamily="50" charset="-128"/>
                <a:ea typeface="Meiryo UI" panose="020B0604030504040204" pitchFamily="50" charset="-128"/>
              </a:rPr>
              <a:t>discount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will be equal to the invoiced amount </a:t>
            </a:r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69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the propane gas bill is lower than the amount discounted.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74423" y="3735326"/>
            <a:ext cx="2708820" cy="185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LP gas retailer column (Company name</a:t>
            </a:r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53082" y="113464"/>
            <a:ext cx="3032039" cy="21619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Bureau of Environment Tokyo Metropolitan Government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74617" y="3564364"/>
            <a:ext cx="364515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801" y="4955149"/>
            <a:ext cx="782898" cy="32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図 8" descr="ロゴ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98FA176-4B1A-C152-CF93-C9BD38F06F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55" y="4862610"/>
            <a:ext cx="1324803" cy="50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679</TotalTime>
  <Words>152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53</cp:revision>
  <cp:lastPrinted>2023-07-13T01:33:21Z</cp:lastPrinted>
  <dcterms:created xsi:type="dcterms:W3CDTF">2023-06-27T07:30:47Z</dcterms:created>
  <dcterms:modified xsi:type="dcterms:W3CDTF">2025-09-16T01:37:37Z</dcterms:modified>
</cp:coreProperties>
</file>