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24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615816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213097" y="2279228"/>
            <a:ext cx="6472712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The Tokyo Metropolitan Government is discounting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in order to reduce the financial burden of Tokyo residents and businesses affected by the rise in </a:t>
            </a:r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bills.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163546"/>
            <a:ext cx="6105917" cy="130865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316388" y="6969766"/>
            <a:ext cx="615566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※No action is required on your part</a:t>
            </a:r>
          </a:p>
          <a:p>
            <a:r>
              <a:rPr kumimoji="1" lang="en-US" altLang="ja-JP" sz="12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If you have any questions, please contact your local propane gas retailer.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308758" y="3693224"/>
            <a:ext cx="6246421" cy="1140034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1" y="657158"/>
            <a:ext cx="6328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customers in Tokyo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40889" y="1360076"/>
            <a:ext cx="59702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bills from January to March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will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be discounted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7815" y="3972257"/>
            <a:ext cx="6033447" cy="7571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Anyone who uses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</a:t>
            </a:r>
            <a:endParaRPr kumimoji="1" lang="en-US" altLang="ja-JP" sz="2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at 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home or for business purposes such as restaurants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08758" y="5270498"/>
            <a:ext cx="6246421" cy="156968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390899" y="5491879"/>
            <a:ext cx="62592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Ｕ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 </a:t>
            </a:r>
            <a:r>
              <a:rPr kumimoji="1"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to 3,000 yen in </a:t>
            </a:r>
            <a:r>
              <a: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total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449448" y="3408217"/>
            <a:ext cx="2174997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9202" y="3420829"/>
            <a:ext cx="1680653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Eligibility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435088" y="3075711"/>
            <a:ext cx="858834" cy="1301668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426522" y="4945672"/>
            <a:ext cx="3824843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689885" y="4957840"/>
            <a:ext cx="33643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10360" y="5873455"/>
            <a:ext cx="61566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and the start/end date of the discount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depends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on retailers.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 will be equal to the invoiced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amount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if 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propane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gas bill is lower than </a:t>
            </a:r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the </a:t>
            </a:r>
            <a:r>
              <a:rPr kumimoji="1" lang="en-US" altLang="ja-JP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amount discounted.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19587" y="7651260"/>
            <a:ext cx="51943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propane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gas retailer </a:t>
            </a:r>
            <a:r>
              <a:rPr lang="en-US" altLang="ja-JP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column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(Company name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contact information)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1638795" y="88041"/>
            <a:ext cx="4993577" cy="398567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Bureau of Environment Tokyo Metropolitan Government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6" name="図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6" y="9225399"/>
            <a:ext cx="2788857" cy="437617"/>
          </a:xfrm>
          <a:prstGeom prst="rect">
            <a:avLst/>
          </a:prstGeom>
        </p:spPr>
      </p:pic>
      <p:grpSp>
        <p:nvGrpSpPr>
          <p:cNvPr id="28" name="グループ化 27"/>
          <p:cNvGrpSpPr>
            <a:grpSpLocks/>
          </p:cNvGrpSpPr>
          <p:nvPr/>
        </p:nvGrpSpPr>
        <p:grpSpPr bwMode="auto">
          <a:xfrm>
            <a:off x="3666502" y="9247287"/>
            <a:ext cx="2830195" cy="575945"/>
            <a:chOff x="3559" y="927"/>
            <a:chExt cx="4457" cy="907"/>
          </a:xfrm>
        </p:grpSpPr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" name="図 3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152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竹村　駿人</cp:lastModifiedBy>
  <cp:revision>46</cp:revision>
  <cp:lastPrinted>2023-07-05T01:52:25Z</cp:lastPrinted>
  <dcterms:created xsi:type="dcterms:W3CDTF">2023-06-27T07:30:47Z</dcterms:created>
  <dcterms:modified xsi:type="dcterms:W3CDTF">2024-01-05T06:08:04Z</dcterms:modified>
</cp:coreProperties>
</file>