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2587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38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47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5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79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5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6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38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1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78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8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53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6858000" cy="90014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3755" y="615816"/>
            <a:ext cx="6415645" cy="1576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13097" y="2279228"/>
            <a:ext cx="6472712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Tokyo Metropolitan Government is discounting propane gas in order to reduce the financial burden of Tokyo residents and businesses affected by the rise in propane gas bills.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394896" y="1163546"/>
            <a:ext cx="6105917" cy="130865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316388" y="6969766"/>
            <a:ext cx="615566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※No action is required on your part</a:t>
            </a:r>
          </a:p>
          <a:p>
            <a:r>
              <a:rPr kumimoji="1"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you have any questions, please contact your local propane gas retailer.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308758" y="3693224"/>
            <a:ext cx="6246421" cy="1140034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19546" y="7630094"/>
            <a:ext cx="5818909" cy="1218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291" y="657158"/>
            <a:ext cx="6328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customers in Tokyo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40889" y="1360076"/>
            <a:ext cx="59702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bills from </a:t>
            </a:r>
            <a:r>
              <a:rPr kumimoji="1" lang="en-US" altLang="ja-JP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October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to </a:t>
            </a:r>
            <a:r>
              <a:rPr kumimoji="1" lang="en-US" altLang="ja-JP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December</a:t>
            </a:r>
            <a:r>
              <a:rPr kumimoji="1" lang="ja-JP" altLang="en-US" sz="2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will be discounted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57815" y="3972257"/>
            <a:ext cx="6033447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Anyone who uses propane gas </a:t>
            </a:r>
          </a:p>
          <a:p>
            <a:pPr>
              <a:lnSpc>
                <a:spcPct val="120000"/>
              </a:lnSpc>
            </a:pP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at home or for business purposes such as restaurants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308758" y="5270498"/>
            <a:ext cx="6246421" cy="156968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390899" y="5491879"/>
            <a:ext cx="62592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Ｕ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 to 1,500 yen in total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449448" y="3408217"/>
            <a:ext cx="2174997" cy="4868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729202" y="3420829"/>
            <a:ext cx="1680653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Eligibility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5435088" y="3075711"/>
            <a:ext cx="858834" cy="1301668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426522" y="4945672"/>
            <a:ext cx="3824843" cy="486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正方形/長方形 158"/>
          <p:cNvSpPr/>
          <p:nvPr/>
        </p:nvSpPr>
        <p:spPr>
          <a:xfrm>
            <a:off x="689885" y="4957840"/>
            <a:ext cx="3364319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10360" y="5873455"/>
            <a:ext cx="615669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amount discounted and the start/end date of the discount </a:t>
            </a: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depends on retailers.</a:t>
            </a: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amount discounted will be equal to the invoiced amount if </a:t>
            </a: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propane gas bill is lower than the amount discounted.</a:t>
            </a:r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19587" y="7651260"/>
            <a:ext cx="51943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retailer column (Company name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contact information)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1638795" y="88041"/>
            <a:ext cx="4993577" cy="398567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Bureau of Environment Tokyo Metropolitan Government</a:t>
            </a:r>
            <a:endParaRPr kumimoji="1" lang="ja-JP" alt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064" y="9247287"/>
            <a:ext cx="1398270" cy="57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図 2" descr="ロゴ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0B85C483-9802-8CD8-0D5C-8A8754D8BC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795" y="9022751"/>
            <a:ext cx="2157137" cy="814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762</TotalTime>
  <Words>153</Words>
  <Application>Microsoft Office PowerPoint</Application>
  <PresentationFormat>A4 210 x 297 mm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宍戸　美咲</cp:lastModifiedBy>
  <cp:revision>51</cp:revision>
  <cp:lastPrinted>2023-07-05T01:52:25Z</cp:lastPrinted>
  <dcterms:created xsi:type="dcterms:W3CDTF">2023-06-27T07:30:47Z</dcterms:created>
  <dcterms:modified xsi:type="dcterms:W3CDTF">2025-09-16T01:36:46Z</dcterms:modified>
</cp:coreProperties>
</file>