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40889" y="1360076"/>
            <a:ext cx="5970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April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September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</a:p>
          <a:p>
            <a:pPr algn="ctr"/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3,000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and the start/end date of the discount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if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propane gas bill is lower than the 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retailer column 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8" y="9225399"/>
            <a:ext cx="2788857" cy="437617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4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153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木村　祐紀</cp:lastModifiedBy>
  <cp:revision>49</cp:revision>
  <cp:lastPrinted>2023-07-05T01:52:25Z</cp:lastPrinted>
  <dcterms:created xsi:type="dcterms:W3CDTF">2023-06-27T07:30:47Z</dcterms:created>
  <dcterms:modified xsi:type="dcterms:W3CDTF">2025-03-17T03:00:00Z</dcterms:modified>
</cp:coreProperties>
</file>