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7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1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8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3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90014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755" y="615816"/>
            <a:ext cx="6415645" cy="15768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3097" y="2279228"/>
            <a:ext cx="647271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Tokyo Metropolitan Government is discounting propane gas in order to reduce the financial burden of Tokyo residents and businesses affected by the rise in propane gas bills.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394896" y="1163546"/>
            <a:ext cx="6105917" cy="130865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16388" y="6969766"/>
            <a:ext cx="615566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※No action is required on your part</a:t>
            </a:r>
          </a:p>
          <a:p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If you have any questions, please contact your local propane gas retailer.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08758" y="3693224"/>
            <a:ext cx="6246421" cy="1140034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9546" y="7630094"/>
            <a:ext cx="5818909" cy="121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291" y="657158"/>
            <a:ext cx="6328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Propane gas customers in Tokyo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0889" y="1360076"/>
            <a:ext cx="5970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propane gas bills from </a:t>
            </a:r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April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to </a:t>
            </a:r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September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pPr algn="ctr"/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will be discounted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7815" y="3972257"/>
            <a:ext cx="6033447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Anyone who uses propane gas </a:t>
            </a:r>
          </a:p>
          <a:p>
            <a:pPr>
              <a:lnSpc>
                <a:spcPct val="120000"/>
              </a:lnSpc>
            </a:pP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at home or for business purposes such as restaurants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08758" y="5270498"/>
            <a:ext cx="6246421" cy="156968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90899" y="5491879"/>
            <a:ext cx="6259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Ｕ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 to 3,000 yen in total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449448" y="3408217"/>
            <a:ext cx="2174997" cy="4868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29202" y="3420829"/>
            <a:ext cx="1680653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Eligibility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435088" y="3075711"/>
            <a:ext cx="858834" cy="1301668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426522" y="4945672"/>
            <a:ext cx="3824843" cy="486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689885" y="4957840"/>
            <a:ext cx="3364319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0360" y="5873455"/>
            <a:ext cx="61566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amount discounted and the start/end date of the discount </a:t>
            </a: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depends on retailers.</a:t>
            </a: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amount discounted will be equal to the invoiced amount if </a:t>
            </a: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propane gas bill is lower than the amount discounted.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9587" y="7651260"/>
            <a:ext cx="5194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propane gas retailer column (Company name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contact information)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638795" y="88041"/>
            <a:ext cx="4993577" cy="398567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Bureau of Environment Tokyo Metropolitan Government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108" y="9225399"/>
            <a:ext cx="2788857" cy="437617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064" y="9247287"/>
            <a:ext cx="1398270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153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木村　祐紀</cp:lastModifiedBy>
  <cp:revision>49</cp:revision>
  <cp:lastPrinted>2023-07-05T01:52:25Z</cp:lastPrinted>
  <dcterms:created xsi:type="dcterms:W3CDTF">2023-06-27T07:30:47Z</dcterms:created>
  <dcterms:modified xsi:type="dcterms:W3CDTF">2025-03-17T03:00:00Z</dcterms:modified>
</cp:coreProperties>
</file>