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CCF4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82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rgbClr val="72C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615816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3097" y="2279228"/>
            <a:ext cx="64727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163546"/>
            <a:ext cx="6105917" cy="130865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6388" y="6969766"/>
            <a:ext cx="61556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</a:p>
          <a:p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08758" y="3693224"/>
            <a:ext cx="6246421" cy="114003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1" y="657158"/>
            <a:ext cx="632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57570" y="1358916"/>
            <a:ext cx="63280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January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to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June 2026</a:t>
            </a:r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7815" y="3972257"/>
            <a:ext cx="603344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08758" y="5270498"/>
            <a:ext cx="6246421" cy="156968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390899" y="5491879"/>
            <a:ext cx="6259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449448" y="3408217"/>
            <a:ext cx="2174997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9202" y="3420829"/>
            <a:ext cx="1680653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35088" y="3075711"/>
            <a:ext cx="858834" cy="1301668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426522" y="4945672"/>
            <a:ext cx="3824843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689885" y="4957840"/>
            <a:ext cx="33643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60" y="5873455"/>
            <a:ext cx="61566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and the start/end date of the discount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if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propane gas bill is lower than the amount discounted.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9587" y="7651260"/>
            <a:ext cx="519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retailer column (Company name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638795" y="88041"/>
            <a:ext cx="4993577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Bureau of Environment Tokyo Metropolitan Government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064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2" descr="ロゴ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B85C483-9802-8CD8-0D5C-8A8754D8BC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795" y="9022751"/>
            <a:ext cx="2157137" cy="81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</TotalTime>
  <Words>154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52</cp:revision>
  <cp:lastPrinted>2023-07-05T01:52:25Z</cp:lastPrinted>
  <dcterms:created xsi:type="dcterms:W3CDTF">2023-06-27T07:30:47Z</dcterms:created>
  <dcterms:modified xsi:type="dcterms:W3CDTF">2025-12-01T05:43:57Z</dcterms:modified>
</cp:coreProperties>
</file>