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14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in order to reduce the financial burden of Tokyo residents and businesses affected by the rise in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40889" y="1360076"/>
            <a:ext cx="5970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 from 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October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 March 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will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at 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 3,000 yen in 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and the start/end date of the discount 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depends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on retailers.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will be equal to the invoiced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amount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propane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 is lower than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gas retailer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column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6" y="9225399"/>
            <a:ext cx="2788857" cy="437617"/>
          </a:xfrm>
          <a:prstGeom prst="rect">
            <a:avLst/>
          </a:prstGeom>
        </p:spPr>
      </p:pic>
      <p:grpSp>
        <p:nvGrpSpPr>
          <p:cNvPr id="28" name="グループ化 27"/>
          <p:cNvGrpSpPr>
            <a:grpSpLocks/>
          </p:cNvGrpSpPr>
          <p:nvPr/>
        </p:nvGrpSpPr>
        <p:grpSpPr bwMode="auto">
          <a:xfrm>
            <a:off x="3666502" y="9247287"/>
            <a:ext cx="2830195" cy="575945"/>
            <a:chOff x="3559" y="927"/>
            <a:chExt cx="4457" cy="907"/>
          </a:xfrm>
        </p:grpSpPr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753</TotalTime>
  <Words>152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田尾　帆</cp:lastModifiedBy>
  <cp:revision>48</cp:revision>
  <cp:lastPrinted>2024-10-02T23:08:51Z</cp:lastPrinted>
  <dcterms:created xsi:type="dcterms:W3CDTF">2023-06-27T07:30:47Z</dcterms:created>
  <dcterms:modified xsi:type="dcterms:W3CDTF">2024-10-02T23:09:44Z</dcterms:modified>
</cp:coreProperties>
</file>