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58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4640" y="1436973"/>
            <a:ext cx="597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</a:t>
            </a:r>
            <a:r>
              <a:rPr kumimoji="1"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</a:t>
            </a:r>
            <a:r>
              <a:rPr kumimoji="1" lang="ja-JP" altLang="en-US" sz="2200" b="1">
                <a:latin typeface="Meiryo UI" panose="020B0604030504040204" pitchFamily="50" charset="-128"/>
                <a:ea typeface="Meiryo UI" panose="020B0604030504040204" pitchFamily="50" charset="-128"/>
              </a:rPr>
              <a:t>で最大１，５００円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（税抜）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15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（令和７年度第二期）</a:t>
            </a:r>
            <a:endParaRPr kumimoji="1" lang="ja-JP" altLang="en-US" sz="1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571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604</TotalTime>
  <Words>177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44</cp:revision>
  <cp:lastPrinted>2023-07-05T01:52:25Z</cp:lastPrinted>
  <dcterms:created xsi:type="dcterms:W3CDTF">2023-06-27T07:30:47Z</dcterms:created>
  <dcterms:modified xsi:type="dcterms:W3CDTF">2025-09-16T01:36:51Z</dcterms:modified>
</cp:coreProperties>
</file>