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</a:t>
            </a: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料金上昇の影響を受ける</a:t>
            </a:r>
            <a:endParaRPr kumimoji="1" lang="en-US" altLang="ja-JP" b="1" spc="18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  <a:endParaRPr kumimoji="1" lang="ja-JP" altLang="en-US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</a:t>
            </a:r>
            <a:r>
              <a:rPr kumimoji="1"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都内 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64640" y="1436973"/>
            <a:ext cx="597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月分～３月分（２月～４月検針分）の</a:t>
            </a:r>
            <a:endParaRPr kumimoji="1" lang="en-US" altLang="ja-JP" sz="24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都内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のご家庭や飲食店等の業務用と</a:t>
            </a: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して</a:t>
            </a:r>
            <a:endParaRPr kumimoji="1" lang="en-US" altLang="ja-JP" sz="2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394896" y="5435515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3" y="5661940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合計で最大３，０００円（税抜）</a:t>
            </a:r>
            <a:endParaRPr kumimoji="1" lang="en-US" altLang="ja-JP" sz="2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778489" y="6104876"/>
            <a:ext cx="55919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販売店に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よって異なります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請求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額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が値引き額に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達しない場合は、値引き額は請求額と同額となります。</a:t>
            </a:r>
          </a:p>
          <a:p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6" y="9225399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角丸四角形 39"/>
          <p:cNvSpPr/>
          <p:nvPr/>
        </p:nvSpPr>
        <p:spPr>
          <a:xfrm>
            <a:off x="1795810" y="163322"/>
            <a:ext cx="4884063" cy="46965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</a:t>
            </a:r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endParaRPr kumimoji="1" lang="en-US" altLang="ja-JP" sz="1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（令和５年度下半期）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7" name="グループ化 26"/>
          <p:cNvGrpSpPr>
            <a:grpSpLocks/>
          </p:cNvGrpSpPr>
          <p:nvPr/>
        </p:nvGrpSpPr>
        <p:grpSpPr bwMode="auto">
          <a:xfrm>
            <a:off x="3666502" y="9247287"/>
            <a:ext cx="2830195" cy="575945"/>
            <a:chOff x="3559" y="927"/>
            <a:chExt cx="4457" cy="907"/>
          </a:xfrm>
        </p:grpSpPr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</TotalTime>
  <Words>175</Words>
  <Application>Microsoft Office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竹村　駿人</cp:lastModifiedBy>
  <cp:revision>38</cp:revision>
  <cp:lastPrinted>2023-07-05T01:52:25Z</cp:lastPrinted>
  <dcterms:created xsi:type="dcterms:W3CDTF">2023-06-27T07:30:47Z</dcterms:created>
  <dcterms:modified xsi:type="dcterms:W3CDTF">2024-01-04T01:27:52Z</dcterms:modified>
</cp:coreProperties>
</file>