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7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79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6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1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8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8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3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90014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755" y="710818"/>
            <a:ext cx="6415645" cy="15768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82172" y="2362355"/>
            <a:ext cx="5722257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b="1" spc="180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</a:t>
            </a: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料金上昇の影響を受ける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b="1" spc="18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b="1" spc="1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  <a:endParaRPr kumimoji="1" lang="ja-JP" altLang="en-US" b="1" spc="18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394896" y="1258549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06394" y="6732259"/>
            <a:ext cx="586405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</a:t>
            </a:r>
            <a:endParaRPr kumimoji="1"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57201" y="3752600"/>
            <a:ext cx="5902037" cy="1223161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19546" y="7630094"/>
            <a:ext cx="5818909" cy="1218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dirty="0"/>
          </a:p>
        </p:txBody>
      </p:sp>
      <p:sp>
        <p:nvSpPr>
          <p:cNvPr id="36" name="フリーフォーム 35"/>
          <p:cNvSpPr/>
          <p:nvPr/>
        </p:nvSpPr>
        <p:spPr>
          <a:xfrm>
            <a:off x="2716476" y="1227950"/>
            <a:ext cx="1900053" cy="166256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292" y="669033"/>
            <a:ext cx="6328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お使いの皆様へ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4640" y="1436973"/>
            <a:ext cx="597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月分～３月分（２月～４月検針分）の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ガス料金を値引きします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1540" y="3982483"/>
            <a:ext cx="4924746" cy="8592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都内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のご家庭や飲食店等の業務用と</a:t>
            </a:r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ja-JP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394896" y="5435515"/>
            <a:ext cx="5902037" cy="12446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580903" y="5661940"/>
            <a:ext cx="57456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68203" y="3467594"/>
            <a:ext cx="1359724" cy="486888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47956" y="3480206"/>
            <a:ext cx="800219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517787" y="3540230"/>
            <a:ext cx="992930" cy="1615045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580903" y="5076301"/>
            <a:ext cx="1870362" cy="486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844265" y="5088469"/>
            <a:ext cx="1343638" cy="4616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78489" y="6104876"/>
            <a:ext cx="55919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販売店に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よって異なります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請求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額</a:t>
            </a:r>
            <a:r>
              <a:rPr kumimoji="1"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が値引き額に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達しない場合は、値引き額は請求額と同額となります。</a:t>
            </a:r>
          </a:p>
          <a:p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9225399"/>
            <a:ext cx="2788857" cy="437617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473428" y="7670310"/>
            <a:ext cx="149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795810" y="163322"/>
            <a:ext cx="4884063" cy="46965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等に対する</a:t>
            </a:r>
            <a:r>
              <a:rPr kumimoji="1" lang="en-US" altLang="ja-JP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</a:t>
            </a:r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endParaRPr kumimoji="1" lang="en-US" altLang="ja-JP" sz="1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（令和５年度下半期）</a:t>
            </a:r>
            <a:endParaRPr kumimoji="1" lang="ja-JP" alt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7" name="グループ化 26"/>
          <p:cNvGrpSpPr>
            <a:grpSpLocks/>
          </p:cNvGrpSpPr>
          <p:nvPr/>
        </p:nvGrpSpPr>
        <p:grpSpPr bwMode="auto">
          <a:xfrm>
            <a:off x="3666502" y="9247287"/>
            <a:ext cx="2830195" cy="575945"/>
            <a:chOff x="3559" y="927"/>
            <a:chExt cx="4457" cy="907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927"/>
              <a:ext cx="2202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" y="1019"/>
              <a:ext cx="207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</TotalTime>
  <Words>175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竹村　駿人</cp:lastModifiedBy>
  <cp:revision>38</cp:revision>
  <cp:lastPrinted>2023-07-05T01:52:25Z</cp:lastPrinted>
  <dcterms:created xsi:type="dcterms:W3CDTF">2023-06-27T07:30:47Z</dcterms:created>
  <dcterms:modified xsi:type="dcterms:W3CDTF">2024-01-04T01:27:52Z</dcterms:modified>
</cp:coreProperties>
</file>