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CCF4"/>
    <a:srgbClr val="FF9933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93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72C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28600" y="1436973"/>
            <a:ext cx="6614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</a:t>
            </a:r>
            <a:r>
              <a:rPr kumimoji="1"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３，０００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円（税抜）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15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（令和７年度第三期）</a:t>
            </a:r>
            <a:endParaRPr kumimoji="1" lang="ja-JP" altLang="en-US" sz="1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571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612</TotalTime>
  <Words>176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46</cp:revision>
  <cp:lastPrinted>2023-07-05T01:52:25Z</cp:lastPrinted>
  <dcterms:created xsi:type="dcterms:W3CDTF">2023-06-27T07:30:47Z</dcterms:created>
  <dcterms:modified xsi:type="dcterms:W3CDTF">2025-12-01T02:55:21Z</dcterms:modified>
</cp:coreProperties>
</file>