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2" d="100"/>
          <a:sy n="42" d="100"/>
        </p:scale>
        <p:origin x="146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710818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82172" y="2362355"/>
            <a:ext cx="5722257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</a:t>
            </a: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料金上昇の影響を受ける</a:t>
            </a:r>
            <a:endParaRPr kumimoji="1" lang="en-US" altLang="ja-JP" b="1" spc="18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b="1" spc="18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  <a:endParaRPr kumimoji="1" lang="ja-JP" altLang="en-US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258549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506394" y="6732259"/>
            <a:ext cx="58640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</a:t>
            </a:r>
            <a:endParaRPr kumimoji="1" lang="en-US" altLang="ja-JP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/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457201" y="3752600"/>
            <a:ext cx="5902037" cy="1223161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36" name="フリーフォーム 35"/>
          <p:cNvSpPr/>
          <p:nvPr/>
        </p:nvSpPr>
        <p:spPr>
          <a:xfrm>
            <a:off x="2716476" y="1227950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2" y="669033"/>
            <a:ext cx="6328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</a:t>
            </a:r>
            <a:r>
              <a:rPr kumimoji="1" lang="ja-JP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都内 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3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お使いの皆様へ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64640" y="1436973"/>
            <a:ext cx="5970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月分～３月分（</a:t>
            </a:r>
            <a:r>
              <a: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月～４月検針分）の</a:t>
            </a:r>
            <a:endParaRPr kumimoji="1" lang="en-US" altLang="ja-JP" sz="24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  <a:endParaRPr kumimoji="1"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531540" y="3982483"/>
            <a:ext cx="4924746" cy="859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都内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のご家庭や飲食店等の業務用と</a:t>
            </a:r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して</a:t>
            </a:r>
            <a:endParaRPr kumimoji="1" lang="en-US" altLang="ja-JP" sz="2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394896" y="5435515"/>
            <a:ext cx="5902037" cy="12446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580903" y="5661940"/>
            <a:ext cx="574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合計で最大３，０００円（税抜）</a:t>
            </a:r>
            <a:endParaRPr kumimoji="1" lang="en-US" altLang="ja-JP" sz="2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568203" y="3467594"/>
            <a:ext cx="1359724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847956" y="3480206"/>
            <a:ext cx="8002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517787" y="3540230"/>
            <a:ext cx="992930" cy="1615045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580903" y="5076301"/>
            <a:ext cx="1870362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844265" y="5088469"/>
            <a:ext cx="1343638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778489" y="6104876"/>
            <a:ext cx="559195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販売店に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よって異なります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請求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額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が値引き額に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達しない場合は、値引き額は請求額と同額となります。</a:t>
            </a:r>
          </a:p>
          <a:p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6" y="9225399"/>
            <a:ext cx="2788857" cy="437617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473428" y="7670310"/>
            <a:ext cx="1495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角丸四角形 39"/>
          <p:cNvSpPr/>
          <p:nvPr/>
        </p:nvSpPr>
        <p:spPr>
          <a:xfrm>
            <a:off x="1795810" y="163322"/>
            <a:ext cx="4884063" cy="46965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等に対する</a:t>
            </a:r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</a:t>
            </a:r>
            <a:r>
              <a:rPr kumimoji="1" lang="ja-JP" alt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事業</a:t>
            </a:r>
            <a:endParaRPr kumimoji="1" lang="en-US" altLang="ja-JP" sz="1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（令和６年度）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7" name="グループ化 26"/>
          <p:cNvGrpSpPr>
            <a:grpSpLocks/>
          </p:cNvGrpSpPr>
          <p:nvPr/>
        </p:nvGrpSpPr>
        <p:grpSpPr bwMode="auto">
          <a:xfrm>
            <a:off x="3666502" y="9247287"/>
            <a:ext cx="2830195" cy="575945"/>
            <a:chOff x="3559" y="927"/>
            <a:chExt cx="4457" cy="907"/>
          </a:xfrm>
        </p:grpSpPr>
        <p:pic>
          <p:nvPicPr>
            <p:cNvPr id="28" name="図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" y="927"/>
              <a:ext cx="2202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図 3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" y="1019"/>
              <a:ext cx="2076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601</TotalTime>
  <Words>176</Words>
  <Application>Microsoft Office PowerPoint</Application>
  <PresentationFormat>A4 210 x 297 mm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田尾　帆</cp:lastModifiedBy>
  <cp:revision>40</cp:revision>
  <cp:lastPrinted>2023-07-05T01:52:25Z</cp:lastPrinted>
  <dcterms:created xsi:type="dcterms:W3CDTF">2023-06-27T07:30:47Z</dcterms:created>
  <dcterms:modified xsi:type="dcterms:W3CDTF">2024-10-02T23:10:57Z</dcterms:modified>
</cp:coreProperties>
</file>