
<file path=[Content_Types].xml><?xml version="1.0" encoding="utf-8"?>
<Types xmlns="http://schemas.openxmlformats.org/package/2006/content-types">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4"/>
  </p:sldMasterIdLst>
  <p:notesMasterIdLst>
    <p:notesMasterId r:id="rId6"/>
  </p:notesMasterIdLst>
  <p:sldIdLst>
    <p:sldId id="523" r:id="rId5"/>
  </p:sldIdLst>
  <p:sldSz cx="12192000" cy="6858000"/>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590" autoAdjust="0"/>
    <p:restoredTop sz="94660"/>
  </p:normalViewPr>
  <p:slideViewPr>
    <p:cSldViewPr snapToGrid="0">
      <p:cViewPr varScale="1">
        <p:scale>
          <a:sx n="99" d="100"/>
          <a:sy n="99" d="100"/>
        </p:scale>
        <p:origin x="1488" y="30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customXml" Target="../customXml/item3.xml"/><Relationship Id="rId7" Type="http://schemas.openxmlformats.org/officeDocument/2006/relationships/presProps" Target="presProps.xml"/><Relationship Id="rId2" Type="http://schemas.openxmlformats.org/officeDocument/2006/relationships/customXml" Target="../customXml/item2.xml"/><Relationship Id="rId1" Type="http://schemas.openxmlformats.org/officeDocument/2006/relationships/customXml" Target="../customXml/item1.xml"/><Relationship Id="rId6" Type="http://schemas.openxmlformats.org/officeDocument/2006/relationships/notesMaster" Target="notesMasters/notesMaster1.xml"/><Relationship Id="rId11" Type="http://schemas.microsoft.com/office/2016/11/relationships/changesInfo" Target="changesInfos/changesInfo1.xml"/><Relationship Id="rId5" Type="http://schemas.openxmlformats.org/officeDocument/2006/relationships/slide" Target="slides/slide1.xml"/><Relationship Id="rId10" Type="http://schemas.openxmlformats.org/officeDocument/2006/relationships/tableStyles" Target="tableStyles.xml"/><Relationship Id="rId4" Type="http://schemas.openxmlformats.org/officeDocument/2006/relationships/slideMaster" Target="slideMasters/slideMaster1.xml"/><Relationship Id="rId9"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柳沼　翔平" userId="5b7b5d95-15d6-48a9-b153-5d2f3cdc41d7" providerId="ADAL" clId="{537DDFCE-1BAA-476F-AB25-C87F196EC40C}"/>
    <pc:docChg chg="undo custSel modSld">
      <pc:chgData name="柳沼　翔平" userId="5b7b5d95-15d6-48a9-b153-5d2f3cdc41d7" providerId="ADAL" clId="{537DDFCE-1BAA-476F-AB25-C87F196EC40C}" dt="2024-05-21T07:07:20.427" v="185" actId="5793"/>
      <pc:docMkLst>
        <pc:docMk/>
      </pc:docMkLst>
      <pc:sldChg chg="addSp modSp mod">
        <pc:chgData name="柳沼　翔平" userId="5b7b5d95-15d6-48a9-b153-5d2f3cdc41d7" providerId="ADAL" clId="{537DDFCE-1BAA-476F-AB25-C87F196EC40C}" dt="2024-05-21T07:07:20.427" v="185" actId="5793"/>
        <pc:sldMkLst>
          <pc:docMk/>
          <pc:sldMk cId="3207834679" sldId="523"/>
        </pc:sldMkLst>
        <pc:spChg chg="add mod">
          <ac:chgData name="柳沼　翔平" userId="5b7b5d95-15d6-48a9-b153-5d2f3cdc41d7" providerId="ADAL" clId="{537DDFCE-1BAA-476F-AB25-C87F196EC40C}" dt="2024-05-21T04:35:37.577" v="3" actId="1582"/>
          <ac:spMkLst>
            <pc:docMk/>
            <pc:sldMk cId="3207834679" sldId="523"/>
            <ac:spMk id="4" creationId="{82DCCFC8-4FBA-4534-923A-8F234C927ED7}"/>
          </ac:spMkLst>
        </pc:spChg>
        <pc:spChg chg="mod">
          <ac:chgData name="柳沼　翔平" userId="5b7b5d95-15d6-48a9-b153-5d2f3cdc41d7" providerId="ADAL" clId="{537DDFCE-1BAA-476F-AB25-C87F196EC40C}" dt="2024-05-21T04:35:46.607" v="6" actId="1076"/>
          <ac:spMkLst>
            <pc:docMk/>
            <pc:sldMk cId="3207834679" sldId="523"/>
            <ac:spMk id="9" creationId="{502C6221-430B-4733-919E-915F52F8154B}"/>
          </ac:spMkLst>
        </pc:spChg>
        <pc:spChg chg="add mod">
          <ac:chgData name="柳沼　翔平" userId="5b7b5d95-15d6-48a9-b153-5d2f3cdc41d7" providerId="ADAL" clId="{537DDFCE-1BAA-476F-AB25-C87F196EC40C}" dt="2024-05-21T04:36:08.327" v="10" actId="14100"/>
          <ac:spMkLst>
            <pc:docMk/>
            <pc:sldMk cId="3207834679" sldId="523"/>
            <ac:spMk id="46" creationId="{73AB0494-0F67-4B11-930E-404175EC7DFC}"/>
          </ac:spMkLst>
        </pc:spChg>
        <pc:spChg chg="add mod">
          <ac:chgData name="柳沼　翔平" userId="5b7b5d95-15d6-48a9-b153-5d2f3cdc41d7" providerId="ADAL" clId="{537DDFCE-1BAA-476F-AB25-C87F196EC40C}" dt="2024-05-21T04:38:15.040" v="48" actId="1076"/>
          <ac:spMkLst>
            <pc:docMk/>
            <pc:sldMk cId="3207834679" sldId="523"/>
            <ac:spMk id="48" creationId="{E2123E0D-7735-4B43-A397-877BD1DF552B}"/>
          </ac:spMkLst>
        </pc:spChg>
        <pc:spChg chg="add mod">
          <ac:chgData name="柳沼　翔平" userId="5b7b5d95-15d6-48a9-b153-5d2f3cdc41d7" providerId="ADAL" clId="{537DDFCE-1BAA-476F-AB25-C87F196EC40C}" dt="2024-05-21T04:38:25.922" v="49" actId="1076"/>
          <ac:spMkLst>
            <pc:docMk/>
            <pc:sldMk cId="3207834679" sldId="523"/>
            <ac:spMk id="49" creationId="{EDCB2D2A-C398-4A1E-91E7-889D524FE482}"/>
          </ac:spMkLst>
        </pc:spChg>
        <pc:spChg chg="mod">
          <ac:chgData name="柳沼　翔平" userId="5b7b5d95-15d6-48a9-b153-5d2f3cdc41d7" providerId="ADAL" clId="{537DDFCE-1BAA-476F-AB25-C87F196EC40C}" dt="2024-05-21T07:07:20.427" v="185" actId="5793"/>
          <ac:spMkLst>
            <pc:docMk/>
            <pc:sldMk cId="3207834679" sldId="523"/>
            <ac:spMk id="56" creationId="{B9662194-D1F1-473C-998C-FFB996F55EFF}"/>
          </ac:spMkLst>
        </pc:spChg>
      </pc:sldChg>
    </pc:docChg>
  </pc:docChgLst>
</pc:chgInfo>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A1C6E887-EA4E-4064-B60F-D0DA26B6E265}" type="datetimeFigureOut">
              <a:rPr kumimoji="1" lang="ja-JP" altLang="en-US" smtClean="0"/>
              <a:t>2025/6/30</a:t>
            </a:fld>
            <a:endParaRPr kumimoji="1" lang="ja-JP" altLang="en-US"/>
          </a:p>
        </p:txBody>
      </p:sp>
      <p:sp>
        <p:nvSpPr>
          <p:cNvPr id="4" name="スライド イメージ プレースホルダー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B9A517A-4443-4B97-8479-0428FD753E80}" type="slidenum">
              <a:rPr kumimoji="1" lang="ja-JP" altLang="en-US" smtClean="0"/>
              <a:t>‹#›</a:t>
            </a:fld>
            <a:endParaRPr kumimoji="1" lang="ja-JP" altLang="en-US"/>
          </a:p>
        </p:txBody>
      </p:sp>
    </p:spTree>
    <p:extLst>
      <p:ext uri="{BB962C8B-B14F-4D97-AF65-F5344CB8AC3E}">
        <p14:creationId xmlns:p14="http://schemas.microsoft.com/office/powerpoint/2010/main" val="3605740216"/>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a:xfrm>
            <a:off x="422275" y="1243013"/>
            <a:ext cx="5962650" cy="3354387"/>
          </a:xfrm>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10"/>
          </p:nvPr>
        </p:nvSpPr>
        <p:spPr/>
        <p:txBody>
          <a:bodyPr/>
          <a:lstStyle/>
          <a:p>
            <a:pPr marL="0" marR="0" lvl="0" indent="0" algn="r" defTabSz="457200" rtl="0" eaLnBrk="1" fontAlgn="auto" latinLnBrk="0" hangingPunct="1">
              <a:lnSpc>
                <a:spcPct val="100000"/>
              </a:lnSpc>
              <a:spcBef>
                <a:spcPts val="0"/>
              </a:spcBef>
              <a:spcAft>
                <a:spcPts val="0"/>
              </a:spcAft>
              <a:buClrTx/>
              <a:buSzTx/>
              <a:buFontTx/>
              <a:buNone/>
              <a:tabLst/>
              <a:defRPr/>
            </a:pPr>
            <a:fld id="{FDEEF11C-2972-4540-BC6D-2B9A239908AA}" type="slidenum">
              <a:rPr kumimoji="1" lang="ja-JP" altLang="en-US" sz="1200" b="0" i="0" u="none" strike="noStrike" kern="1200" cap="none" spc="0" normalizeH="0" baseline="0" noProof="0" smtClean="0">
                <a:ln>
                  <a:noFill/>
                </a:ln>
                <a:solidFill>
                  <a:prstClr val="black"/>
                </a:solidFill>
                <a:effectLst/>
                <a:uLnTx/>
                <a:uFillTx/>
                <a:latin typeface="游ゴシック" panose="020F0502020204030204"/>
                <a:ea typeface="游ゴシック" panose="020B0400000000000000" pitchFamily="50" charset="-128"/>
                <a:cs typeface="+mn-cs"/>
              </a:rPr>
              <a:pPr marL="0" marR="0" lvl="0" indent="0" algn="r" defTabSz="457200" rtl="0" eaLnBrk="1" fontAlgn="auto" latinLnBrk="0" hangingPunct="1">
                <a:lnSpc>
                  <a:spcPct val="100000"/>
                </a:lnSpc>
                <a:spcBef>
                  <a:spcPts val="0"/>
                </a:spcBef>
                <a:spcAft>
                  <a:spcPts val="0"/>
                </a:spcAft>
                <a:buClrTx/>
                <a:buSzTx/>
                <a:buFontTx/>
                <a:buNone/>
                <a:tabLst/>
                <a:defRPr/>
              </a:pPr>
              <a:t>1</a:t>
            </a:fld>
            <a:endParaRPr kumimoji="1" lang="ja-JP" altLang="en-US" sz="1200" b="0" i="0" u="none" strike="noStrike" kern="1200" cap="none" spc="0" normalizeH="0" baseline="0" noProof="0">
              <a:ln>
                <a:noFill/>
              </a:ln>
              <a:solidFill>
                <a:prstClr val="black"/>
              </a:solidFill>
              <a:effectLst/>
              <a:uLnTx/>
              <a:uFillTx/>
              <a:latin typeface="游ゴシック"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256799599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1524000" y="1122363"/>
            <a:ext cx="91440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83826307-59D9-43FD-AAC9-EB72D816547A}" type="datetime1">
              <a:rPr kumimoji="1" lang="ja-JP" altLang="en-US" smtClean="0"/>
              <a:t>2025/6/30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1318789-6D13-4837-B31B-63BA5D39B425}" type="slidenum">
              <a:rPr kumimoji="1" lang="ja-JP" altLang="en-US" smtClean="0"/>
              <a:pPr/>
              <a:t>‹#›</a:t>
            </a:fld>
            <a:endParaRPr kumimoji="1" lang="ja-JP" altLang="en-US" dirty="0"/>
          </a:p>
        </p:txBody>
      </p:sp>
    </p:spTree>
    <p:extLst>
      <p:ext uri="{BB962C8B-B14F-4D97-AF65-F5344CB8AC3E}">
        <p14:creationId xmlns:p14="http://schemas.microsoft.com/office/powerpoint/2010/main" val="2531220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8018DA6B-48A4-4750-AC89-AE1D42D94191}" type="datetime1">
              <a:rPr kumimoji="1" lang="ja-JP" altLang="en-US" smtClean="0"/>
              <a:t>2025/6/30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16970113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4F6FE1E8-C4B5-4A6F-B86F-6211B10299E2}" type="datetime1">
              <a:rPr kumimoji="1" lang="ja-JP" altLang="en-US" smtClean="0"/>
              <a:t>2025/6/30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262831657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395D3B1-2D50-4961-B6B2-E0A2E2CBD5D2}" type="datetime1">
              <a:rPr kumimoji="1" lang="ja-JP" altLang="en-US" smtClean="0"/>
              <a:t>2025/6/30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406158628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831850" y="1709738"/>
            <a:ext cx="10515600"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0B1F03F8-3DB1-4A93-A1A5-EF9AC7A0AACA}" type="datetime1">
              <a:rPr kumimoji="1" lang="ja-JP" altLang="en-US" smtClean="0"/>
              <a:t>2025/6/30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15897159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838200" y="1825625"/>
            <a:ext cx="51816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6172200" y="1825625"/>
            <a:ext cx="518160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E918953E-F605-44D1-84F7-C44B36B044F2}" type="datetime1">
              <a:rPr kumimoji="1" lang="ja-JP" altLang="en-US" smtClean="0"/>
              <a:t>2025/6/30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235404181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839788" y="2505075"/>
            <a:ext cx="5157787"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6172200" y="2505075"/>
            <a:ext cx="5183188"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7C35DDB0-E520-472C-B297-E9E85FB904E1}" type="datetime1">
              <a:rPr kumimoji="1" lang="ja-JP" altLang="en-US" smtClean="0"/>
              <a:t>2025/6/30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30129209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0190FEE-FEEA-415A-BAF0-4AB0FF10F0EC}" type="datetime1">
              <a:rPr kumimoji="1" lang="ja-JP" altLang="en-US" smtClean="0"/>
              <a:t>2025/6/30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184846256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24DC754-7E5E-40AB-961A-C023A62EBB69}" type="datetime1">
              <a:rPr kumimoji="1" lang="ja-JP" altLang="en-US" smtClean="0"/>
              <a:t>2025/6/30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321483965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6368F7D4-2200-49BE-99BA-008BF5C37A05}" type="datetime1">
              <a:rPr kumimoji="1" lang="ja-JP" altLang="en-US" smtClean="0"/>
              <a:t>2025/6/30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5777529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図を追加</a:t>
            </a:r>
            <a:endParaRPr lang="en-US" dirty="0"/>
          </a:p>
        </p:txBody>
      </p:sp>
      <p:sp>
        <p:nvSpPr>
          <p:cNvPr id="4" name="Text Placeholder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B4BE3AC0-BBBE-487A-B288-94D181D7E827}" type="datetime1">
              <a:rPr kumimoji="1" lang="ja-JP" altLang="en-US" smtClean="0"/>
              <a:t>2025/6/30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F1318789-6D13-4837-B31B-63BA5D39B425}" type="slidenum">
              <a:rPr kumimoji="1" lang="ja-JP" altLang="en-US" smtClean="0"/>
              <a:t>‹#›</a:t>
            </a:fld>
            <a:endParaRPr kumimoji="1" lang="ja-JP" altLang="en-US"/>
          </a:p>
        </p:txBody>
      </p:sp>
    </p:spTree>
    <p:extLst>
      <p:ext uri="{BB962C8B-B14F-4D97-AF65-F5344CB8AC3E}">
        <p14:creationId xmlns:p14="http://schemas.microsoft.com/office/powerpoint/2010/main" val="413776442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3C2C242-CFDF-44E8-ABF7-4F21B08B2BDE}" type="datetime1">
              <a:rPr kumimoji="1" lang="ja-JP" altLang="en-US" smtClean="0"/>
              <a:t>2025/6/30</a:t>
            </a:fld>
            <a:endParaRPr kumimoji="1" lang="ja-JP" altLang="en-US"/>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1318789-6D13-4837-B31B-63BA5D39B425}" type="slidenum">
              <a:rPr kumimoji="1" lang="ja-JP" altLang="en-US" smtClean="0"/>
              <a:t>‹#›</a:t>
            </a:fld>
            <a:endParaRPr kumimoji="1" lang="ja-JP" altLang="en-US" dirty="0"/>
          </a:p>
        </p:txBody>
      </p:sp>
    </p:spTree>
    <p:extLst>
      <p:ext uri="{BB962C8B-B14F-4D97-AF65-F5344CB8AC3E}">
        <p14:creationId xmlns:p14="http://schemas.microsoft.com/office/powerpoint/2010/main" val="239195094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hdr="0" ftr="0" dt="0"/>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2.png"/></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タイトル 1"/>
          <p:cNvSpPr txBox="1">
            <a:spLocks/>
          </p:cNvSpPr>
          <p:nvPr/>
        </p:nvSpPr>
        <p:spPr>
          <a:xfrm>
            <a:off x="353683" y="178774"/>
            <a:ext cx="10717458" cy="423677"/>
          </a:xfrm>
          <a:prstGeom prst="rect">
            <a:avLst/>
          </a:prstGeom>
          <a:noFill/>
          <a:ln w="25400">
            <a:noFill/>
          </a:ln>
        </p:spPr>
        <p:txBody>
          <a:bodyPr vert="horz" lIns="36000" tIns="36000" rIns="36000" bIns="36000" rtlCol="0" anchor="ctr">
            <a:noAutofit/>
          </a:bodyPr>
          <a:lstStyle>
            <a:lvl1pPr algn="ctr" defTabSz="914347" rtl="0" eaLnBrk="1" latinLnBrk="0" hangingPunct="1">
              <a:spcBef>
                <a:spcPct val="0"/>
              </a:spcBef>
              <a:buNone/>
              <a:defRPr kumimoji="1" sz="4400" kern="1200">
                <a:solidFill>
                  <a:schemeClr val="tx1"/>
                </a:solidFill>
                <a:latin typeface="+mj-lt"/>
                <a:ea typeface="+mj-ea"/>
                <a:cs typeface="+mj-cs"/>
              </a:defRPr>
            </a:lvl1pPr>
          </a:lstStyle>
          <a:p>
            <a:pPr marL="0" marR="0" lvl="0" indent="0" algn="l" defTabSz="916724" rtl="0" eaLnBrk="1" fontAlgn="auto" latinLnBrk="0" hangingPunct="1">
              <a:lnSpc>
                <a:spcPct val="100000"/>
              </a:lnSpc>
              <a:spcBef>
                <a:spcPct val="0"/>
              </a:spcBef>
              <a:spcAft>
                <a:spcPts val="0"/>
              </a:spcAft>
              <a:buClrTx/>
              <a:buSzTx/>
              <a:buFontTx/>
              <a:buNone/>
              <a:tabLst/>
              <a:defRPr/>
            </a:pPr>
            <a:r>
              <a:rPr kumimoji="1" lang="ja-JP" altLang="en-US" sz="2000" b="1" i="0" u="none" strike="noStrike" kern="1200" cap="none" normalizeH="0" baseline="0" noProof="0" dirty="0">
                <a:ln>
                  <a:noFill/>
                </a:ln>
                <a:solidFill>
                  <a:schemeClr val="tx1">
                    <a:lumMod val="85000"/>
                    <a:lumOff val="15000"/>
                  </a:schemeClr>
                </a:solidFill>
                <a:effectLst/>
                <a:uLnTx/>
                <a:uFillTx/>
                <a:latin typeface="游ゴシック" panose="020B0400000000000000" pitchFamily="50" charset="-128"/>
                <a:ea typeface="游ゴシック" panose="020B0400000000000000" pitchFamily="50" charset="-128"/>
                <a:cs typeface="+mj-cs"/>
              </a:rPr>
              <a:t>建築物環境報告書制度における算定除外可能建築物への該当が確認できる図面（記載例）</a:t>
            </a:r>
          </a:p>
        </p:txBody>
      </p:sp>
      <p:sp>
        <p:nvSpPr>
          <p:cNvPr id="2" name="正方形/長方形 1">
            <a:extLst>
              <a:ext uri="{FF2B5EF4-FFF2-40B4-BE49-F238E27FC236}">
                <a16:creationId xmlns:a16="http://schemas.microsoft.com/office/drawing/2014/main" id="{894C0B0F-D118-4DD4-9705-D06CB5C6E89A}"/>
              </a:ext>
            </a:extLst>
          </p:cNvPr>
          <p:cNvSpPr/>
          <p:nvPr/>
        </p:nvSpPr>
        <p:spPr>
          <a:xfrm>
            <a:off x="353683" y="776377"/>
            <a:ext cx="10717458" cy="5779698"/>
          </a:xfrm>
          <a:prstGeom prst="rect">
            <a:avLst/>
          </a:prstGeom>
          <a:solidFill>
            <a:schemeClr val="bg1"/>
          </a:solidFill>
          <a:ln w="9525">
            <a:solidFill>
              <a:schemeClr val="tx1"/>
            </a:solidFill>
          </a:ln>
          <a:effectLst>
            <a:outerShdw blurRad="50800" dist="38100" dir="2700000" algn="tl" rotWithShape="0">
              <a:prstClr val="black">
                <a:alpha val="40000"/>
              </a:prstClr>
            </a:outerShdw>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 name="正方形/長方形 2">
            <a:extLst>
              <a:ext uri="{FF2B5EF4-FFF2-40B4-BE49-F238E27FC236}">
                <a16:creationId xmlns:a16="http://schemas.microsoft.com/office/drawing/2014/main" id="{D9EAD8CB-94C8-415A-9D6B-925E27A52FD8}"/>
              </a:ext>
            </a:extLst>
          </p:cNvPr>
          <p:cNvSpPr/>
          <p:nvPr/>
        </p:nvSpPr>
        <p:spPr>
          <a:xfrm>
            <a:off x="445123" y="6081624"/>
            <a:ext cx="10479369" cy="379562"/>
          </a:xfrm>
          <a:prstGeom prst="rect">
            <a:avLst/>
          </a:prstGeom>
          <a:solidFill>
            <a:schemeClr val="bg1"/>
          </a:solidFill>
          <a:ln w="6350" cmpd="sng">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dirty="0">
              <a:ln>
                <a:noFill/>
              </a:ln>
              <a:solidFill>
                <a:prstClr val="white"/>
              </a:solidFill>
              <a:effectLst/>
              <a:uLnTx/>
              <a:uFillTx/>
              <a:latin typeface="Calibri" panose="020F0502020204030204"/>
              <a:ea typeface="游ゴシック" panose="020B0400000000000000" pitchFamily="50" charset="-128"/>
              <a:cs typeface="+mn-cs"/>
            </a:endParaRPr>
          </a:p>
        </p:txBody>
      </p:sp>
      <p:cxnSp>
        <p:nvCxnSpPr>
          <p:cNvPr id="5" name="直線コネクタ 4">
            <a:extLst>
              <a:ext uri="{FF2B5EF4-FFF2-40B4-BE49-F238E27FC236}">
                <a16:creationId xmlns:a16="http://schemas.microsoft.com/office/drawing/2014/main" id="{67D1656D-0B07-46B5-A9F2-3C234973ED9B}"/>
              </a:ext>
            </a:extLst>
          </p:cNvPr>
          <p:cNvCxnSpPr/>
          <p:nvPr/>
        </p:nvCxnSpPr>
        <p:spPr>
          <a:xfrm>
            <a:off x="1572883" y="6081624"/>
            <a:ext cx="0" cy="379562"/>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7" name="直線コネクタ 6">
            <a:extLst>
              <a:ext uri="{FF2B5EF4-FFF2-40B4-BE49-F238E27FC236}">
                <a16:creationId xmlns:a16="http://schemas.microsoft.com/office/drawing/2014/main" id="{52C8E0C2-7970-422E-B2F4-B2AA21E22902}"/>
              </a:ext>
            </a:extLst>
          </p:cNvPr>
          <p:cNvCxnSpPr/>
          <p:nvPr/>
        </p:nvCxnSpPr>
        <p:spPr>
          <a:xfrm>
            <a:off x="6434443" y="6081624"/>
            <a:ext cx="0" cy="379562"/>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 name="直線コネクタ 10">
            <a:extLst>
              <a:ext uri="{FF2B5EF4-FFF2-40B4-BE49-F238E27FC236}">
                <a16:creationId xmlns:a16="http://schemas.microsoft.com/office/drawing/2014/main" id="{4B42C1F4-6A1B-473F-859A-FCFC395B3539}"/>
              </a:ext>
            </a:extLst>
          </p:cNvPr>
          <p:cNvCxnSpPr/>
          <p:nvPr/>
        </p:nvCxnSpPr>
        <p:spPr>
          <a:xfrm>
            <a:off x="7211683" y="6081624"/>
            <a:ext cx="0" cy="379562"/>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2" name="直線コネクタ 11">
            <a:extLst>
              <a:ext uri="{FF2B5EF4-FFF2-40B4-BE49-F238E27FC236}">
                <a16:creationId xmlns:a16="http://schemas.microsoft.com/office/drawing/2014/main" id="{8C6732C0-0698-4C8F-88EE-A8075CFAB940}"/>
              </a:ext>
            </a:extLst>
          </p:cNvPr>
          <p:cNvCxnSpPr/>
          <p:nvPr/>
        </p:nvCxnSpPr>
        <p:spPr>
          <a:xfrm>
            <a:off x="7958443" y="6081624"/>
            <a:ext cx="0" cy="379562"/>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3" name="直線コネクタ 12">
            <a:extLst>
              <a:ext uri="{FF2B5EF4-FFF2-40B4-BE49-F238E27FC236}">
                <a16:creationId xmlns:a16="http://schemas.microsoft.com/office/drawing/2014/main" id="{14EB8DB9-95D6-4FB6-AC30-3CF534A8738F}"/>
              </a:ext>
            </a:extLst>
          </p:cNvPr>
          <p:cNvCxnSpPr/>
          <p:nvPr/>
        </p:nvCxnSpPr>
        <p:spPr>
          <a:xfrm>
            <a:off x="9634843" y="6081624"/>
            <a:ext cx="0" cy="379562"/>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sp>
        <p:nvSpPr>
          <p:cNvPr id="9" name="正方形/長方形 8">
            <a:extLst>
              <a:ext uri="{FF2B5EF4-FFF2-40B4-BE49-F238E27FC236}">
                <a16:creationId xmlns:a16="http://schemas.microsoft.com/office/drawing/2014/main" id="{502C6221-430B-4733-919E-915F52F8154B}"/>
              </a:ext>
            </a:extLst>
          </p:cNvPr>
          <p:cNvSpPr/>
          <p:nvPr/>
        </p:nvSpPr>
        <p:spPr>
          <a:xfrm>
            <a:off x="2894019" y="1590711"/>
            <a:ext cx="5410200" cy="3177540"/>
          </a:xfrm>
          <a:prstGeom prst="rect">
            <a:avLst/>
          </a:prstGeom>
          <a:solidFill>
            <a:schemeClr val="bg1"/>
          </a:solid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0" name="フリーフォーム: 図形 9">
            <a:extLst>
              <a:ext uri="{FF2B5EF4-FFF2-40B4-BE49-F238E27FC236}">
                <a16:creationId xmlns:a16="http://schemas.microsoft.com/office/drawing/2014/main" id="{1125E1CE-2CDC-4B0A-B033-7C67802002ED}"/>
              </a:ext>
            </a:extLst>
          </p:cNvPr>
          <p:cNvSpPr/>
          <p:nvPr/>
        </p:nvSpPr>
        <p:spPr>
          <a:xfrm>
            <a:off x="598673" y="957532"/>
            <a:ext cx="8195095" cy="4572000"/>
          </a:xfrm>
          <a:custGeom>
            <a:avLst/>
            <a:gdLst>
              <a:gd name="connsiteX0" fmla="*/ 0 w 8195095"/>
              <a:gd name="connsiteY0" fmla="*/ 4572000 h 4572000"/>
              <a:gd name="connsiteX1" fmla="*/ 7703389 w 8195095"/>
              <a:gd name="connsiteY1" fmla="*/ 4287328 h 4572000"/>
              <a:gd name="connsiteX2" fmla="*/ 8195095 w 8195095"/>
              <a:gd name="connsiteY2" fmla="*/ 3838755 h 4572000"/>
              <a:gd name="connsiteX3" fmla="*/ 8195095 w 8195095"/>
              <a:gd name="connsiteY3" fmla="*/ 0 h 4572000"/>
            </a:gdLst>
            <a:ahLst/>
            <a:cxnLst>
              <a:cxn ang="0">
                <a:pos x="connsiteX0" y="connsiteY0"/>
              </a:cxn>
              <a:cxn ang="0">
                <a:pos x="connsiteX1" y="connsiteY1"/>
              </a:cxn>
              <a:cxn ang="0">
                <a:pos x="connsiteX2" y="connsiteY2"/>
              </a:cxn>
              <a:cxn ang="0">
                <a:pos x="connsiteX3" y="connsiteY3"/>
              </a:cxn>
            </a:cxnLst>
            <a:rect l="l" t="t" r="r" b="b"/>
            <a:pathLst>
              <a:path w="8195095" h="4572000">
                <a:moveTo>
                  <a:pt x="0" y="4572000"/>
                </a:moveTo>
                <a:lnTo>
                  <a:pt x="7703389" y="4287328"/>
                </a:lnTo>
                <a:lnTo>
                  <a:pt x="8195095" y="3838755"/>
                </a:lnTo>
                <a:lnTo>
                  <a:pt x="8195095" y="0"/>
                </a:lnTo>
              </a:path>
            </a:pathLst>
          </a:cu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14" name="フリーフォーム: 図形 13">
            <a:extLst>
              <a:ext uri="{FF2B5EF4-FFF2-40B4-BE49-F238E27FC236}">
                <a16:creationId xmlns:a16="http://schemas.microsoft.com/office/drawing/2014/main" id="{24F62F83-2EED-4F68-B2E8-D1688B18F319}"/>
              </a:ext>
            </a:extLst>
          </p:cNvPr>
          <p:cNvSpPr/>
          <p:nvPr/>
        </p:nvSpPr>
        <p:spPr>
          <a:xfrm>
            <a:off x="2263571" y="1268083"/>
            <a:ext cx="6530197" cy="4201064"/>
          </a:xfrm>
          <a:custGeom>
            <a:avLst/>
            <a:gdLst>
              <a:gd name="connsiteX0" fmla="*/ 6530197 w 6530197"/>
              <a:gd name="connsiteY0" fmla="*/ 0 h 4201064"/>
              <a:gd name="connsiteX1" fmla="*/ 0 w 6530197"/>
              <a:gd name="connsiteY1" fmla="*/ 0 h 4201064"/>
              <a:gd name="connsiteX2" fmla="*/ 0 w 6530197"/>
              <a:gd name="connsiteY2" fmla="*/ 4201064 h 4201064"/>
            </a:gdLst>
            <a:ahLst/>
            <a:cxnLst>
              <a:cxn ang="0">
                <a:pos x="connsiteX0" y="connsiteY0"/>
              </a:cxn>
              <a:cxn ang="0">
                <a:pos x="connsiteX1" y="connsiteY1"/>
              </a:cxn>
              <a:cxn ang="0">
                <a:pos x="connsiteX2" y="connsiteY2"/>
              </a:cxn>
            </a:cxnLst>
            <a:rect l="l" t="t" r="r" b="b"/>
            <a:pathLst>
              <a:path w="6530197" h="4201064">
                <a:moveTo>
                  <a:pt x="6530197" y="0"/>
                </a:moveTo>
                <a:lnTo>
                  <a:pt x="0" y="0"/>
                </a:lnTo>
                <a:lnTo>
                  <a:pt x="0" y="4201064"/>
                </a:lnTo>
              </a:path>
            </a:pathLst>
          </a:custGeom>
          <a:noFill/>
          <a:ln>
            <a:solidFill>
              <a:schemeClr val="tx1"/>
            </a:solidFill>
            <a:prstDash val="dash"/>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cxnSp>
        <p:nvCxnSpPr>
          <p:cNvPr id="17" name="直線コネクタ 16">
            <a:extLst>
              <a:ext uri="{FF2B5EF4-FFF2-40B4-BE49-F238E27FC236}">
                <a16:creationId xmlns:a16="http://schemas.microsoft.com/office/drawing/2014/main" id="{7ACC0587-4421-48C8-9CDB-128A649E1AAF}"/>
              </a:ext>
            </a:extLst>
          </p:cNvPr>
          <p:cNvCxnSpPr>
            <a:cxnSpLocks/>
            <a:stCxn id="19" idx="1"/>
            <a:endCxn id="22" idx="1"/>
          </p:cNvCxnSpPr>
          <p:nvPr/>
        </p:nvCxnSpPr>
        <p:spPr>
          <a:xfrm flipV="1">
            <a:off x="3548907" y="3172364"/>
            <a:ext cx="3134267" cy="2157"/>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sp>
        <p:nvSpPr>
          <p:cNvPr id="19" name="フリーフォーム: 図形 18">
            <a:extLst>
              <a:ext uri="{FF2B5EF4-FFF2-40B4-BE49-F238E27FC236}">
                <a16:creationId xmlns:a16="http://schemas.microsoft.com/office/drawing/2014/main" id="{C03C82B5-B173-4598-BC86-918A0E97EEBA}"/>
              </a:ext>
            </a:extLst>
          </p:cNvPr>
          <p:cNvSpPr/>
          <p:nvPr/>
        </p:nvSpPr>
        <p:spPr>
          <a:xfrm>
            <a:off x="2893300" y="1587260"/>
            <a:ext cx="655607" cy="3183148"/>
          </a:xfrm>
          <a:custGeom>
            <a:avLst/>
            <a:gdLst>
              <a:gd name="connsiteX0" fmla="*/ 0 w 655607"/>
              <a:gd name="connsiteY0" fmla="*/ 0 h 3183148"/>
              <a:gd name="connsiteX1" fmla="*/ 655607 w 655607"/>
              <a:gd name="connsiteY1" fmla="*/ 1587261 h 3183148"/>
              <a:gd name="connsiteX2" fmla="*/ 8626 w 655607"/>
              <a:gd name="connsiteY2" fmla="*/ 3183148 h 3183148"/>
            </a:gdLst>
            <a:ahLst/>
            <a:cxnLst>
              <a:cxn ang="0">
                <a:pos x="connsiteX0" y="connsiteY0"/>
              </a:cxn>
              <a:cxn ang="0">
                <a:pos x="connsiteX1" y="connsiteY1"/>
              </a:cxn>
              <a:cxn ang="0">
                <a:pos x="connsiteX2" y="connsiteY2"/>
              </a:cxn>
            </a:cxnLst>
            <a:rect l="l" t="t" r="r" b="b"/>
            <a:pathLst>
              <a:path w="655607" h="3183148">
                <a:moveTo>
                  <a:pt x="0" y="0"/>
                </a:moveTo>
                <a:lnTo>
                  <a:pt x="655607" y="1587261"/>
                </a:lnTo>
                <a:lnTo>
                  <a:pt x="8626" y="3183148"/>
                </a:lnTo>
              </a:path>
            </a:pathLst>
          </a:cu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22" name="フリーフォーム: 図形 21">
            <a:extLst>
              <a:ext uri="{FF2B5EF4-FFF2-40B4-BE49-F238E27FC236}">
                <a16:creationId xmlns:a16="http://schemas.microsoft.com/office/drawing/2014/main" id="{375C219F-E5FF-4E76-8C6D-7F2484642381}"/>
              </a:ext>
            </a:extLst>
          </p:cNvPr>
          <p:cNvSpPr/>
          <p:nvPr/>
        </p:nvSpPr>
        <p:spPr>
          <a:xfrm flipH="1">
            <a:off x="6683174" y="1585103"/>
            <a:ext cx="655607" cy="3183148"/>
          </a:xfrm>
          <a:custGeom>
            <a:avLst/>
            <a:gdLst>
              <a:gd name="connsiteX0" fmla="*/ 0 w 655607"/>
              <a:gd name="connsiteY0" fmla="*/ 0 h 3183148"/>
              <a:gd name="connsiteX1" fmla="*/ 655607 w 655607"/>
              <a:gd name="connsiteY1" fmla="*/ 1587261 h 3183148"/>
              <a:gd name="connsiteX2" fmla="*/ 8626 w 655607"/>
              <a:gd name="connsiteY2" fmla="*/ 3183148 h 3183148"/>
            </a:gdLst>
            <a:ahLst/>
            <a:cxnLst>
              <a:cxn ang="0">
                <a:pos x="connsiteX0" y="connsiteY0"/>
              </a:cxn>
              <a:cxn ang="0">
                <a:pos x="connsiteX1" y="connsiteY1"/>
              </a:cxn>
              <a:cxn ang="0">
                <a:pos x="connsiteX2" y="connsiteY2"/>
              </a:cxn>
            </a:cxnLst>
            <a:rect l="l" t="t" r="r" b="b"/>
            <a:pathLst>
              <a:path w="655607" h="3183148">
                <a:moveTo>
                  <a:pt x="0" y="0"/>
                </a:moveTo>
                <a:lnTo>
                  <a:pt x="655607" y="1587261"/>
                </a:lnTo>
                <a:lnTo>
                  <a:pt x="8626" y="3183148"/>
                </a:lnTo>
              </a:path>
            </a:pathLst>
          </a:cu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cxnSp>
        <p:nvCxnSpPr>
          <p:cNvPr id="24" name="直線コネクタ 23">
            <a:extLst>
              <a:ext uri="{FF2B5EF4-FFF2-40B4-BE49-F238E27FC236}">
                <a16:creationId xmlns:a16="http://schemas.microsoft.com/office/drawing/2014/main" id="{4FC30D4D-5EC5-4C2B-BB9C-3DB2D0B73C05}"/>
              </a:ext>
            </a:extLst>
          </p:cNvPr>
          <p:cNvCxnSpPr>
            <a:stCxn id="22" idx="0"/>
          </p:cNvCxnSpPr>
          <p:nvPr/>
        </p:nvCxnSpPr>
        <p:spPr>
          <a:xfrm>
            <a:off x="7338781" y="1585103"/>
            <a:ext cx="0" cy="3183148"/>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sp>
        <p:nvSpPr>
          <p:cNvPr id="28" name="フリーフォーム: 図形 27">
            <a:extLst>
              <a:ext uri="{FF2B5EF4-FFF2-40B4-BE49-F238E27FC236}">
                <a16:creationId xmlns:a16="http://schemas.microsoft.com/office/drawing/2014/main" id="{6BAE13B6-4D17-4644-9F39-50402A3E6B29}"/>
              </a:ext>
            </a:extLst>
          </p:cNvPr>
          <p:cNvSpPr/>
          <p:nvPr/>
        </p:nvSpPr>
        <p:spPr>
          <a:xfrm>
            <a:off x="7338062" y="1639019"/>
            <a:ext cx="920868" cy="3088256"/>
          </a:xfrm>
          <a:custGeom>
            <a:avLst/>
            <a:gdLst>
              <a:gd name="connsiteX0" fmla="*/ 17253 w 931653"/>
              <a:gd name="connsiteY0" fmla="*/ 0 h 3088256"/>
              <a:gd name="connsiteX1" fmla="*/ 931653 w 931653"/>
              <a:gd name="connsiteY1" fmla="*/ 0 h 3088256"/>
              <a:gd name="connsiteX2" fmla="*/ 931653 w 931653"/>
              <a:gd name="connsiteY2" fmla="*/ 3088256 h 3088256"/>
              <a:gd name="connsiteX3" fmla="*/ 0 w 931653"/>
              <a:gd name="connsiteY3" fmla="*/ 3088256 h 3088256"/>
            </a:gdLst>
            <a:ahLst/>
            <a:cxnLst>
              <a:cxn ang="0">
                <a:pos x="connsiteX0" y="connsiteY0"/>
              </a:cxn>
              <a:cxn ang="0">
                <a:pos x="connsiteX1" y="connsiteY1"/>
              </a:cxn>
              <a:cxn ang="0">
                <a:pos x="connsiteX2" y="connsiteY2"/>
              </a:cxn>
              <a:cxn ang="0">
                <a:pos x="connsiteX3" y="connsiteY3"/>
              </a:cxn>
            </a:cxnLst>
            <a:rect l="l" t="t" r="r" b="b"/>
            <a:pathLst>
              <a:path w="931653" h="3088256">
                <a:moveTo>
                  <a:pt x="17253" y="0"/>
                </a:moveTo>
                <a:lnTo>
                  <a:pt x="931653" y="0"/>
                </a:lnTo>
                <a:lnTo>
                  <a:pt x="931653" y="3088256"/>
                </a:lnTo>
                <a:lnTo>
                  <a:pt x="0" y="3088256"/>
                </a:lnTo>
              </a:path>
            </a:pathLst>
          </a:cu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29" name="楕円 28">
            <a:extLst>
              <a:ext uri="{FF2B5EF4-FFF2-40B4-BE49-F238E27FC236}">
                <a16:creationId xmlns:a16="http://schemas.microsoft.com/office/drawing/2014/main" id="{A1B09F74-B7FA-4EF8-9B78-0215D83EC4A8}"/>
              </a:ext>
            </a:extLst>
          </p:cNvPr>
          <p:cNvSpPr/>
          <p:nvPr/>
        </p:nvSpPr>
        <p:spPr>
          <a:xfrm>
            <a:off x="2239268" y="1243780"/>
            <a:ext cx="48606" cy="48606"/>
          </a:xfrm>
          <a:prstGeom prst="ellipse">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1" name="楕円 30">
            <a:extLst>
              <a:ext uri="{FF2B5EF4-FFF2-40B4-BE49-F238E27FC236}">
                <a16:creationId xmlns:a16="http://schemas.microsoft.com/office/drawing/2014/main" id="{9F368AAD-4827-4461-B387-857F0BDCBE90}"/>
              </a:ext>
            </a:extLst>
          </p:cNvPr>
          <p:cNvSpPr/>
          <p:nvPr/>
        </p:nvSpPr>
        <p:spPr>
          <a:xfrm>
            <a:off x="2239268" y="5443682"/>
            <a:ext cx="48606" cy="48606"/>
          </a:xfrm>
          <a:prstGeom prst="ellipse">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2" name="楕円 31">
            <a:extLst>
              <a:ext uri="{FF2B5EF4-FFF2-40B4-BE49-F238E27FC236}">
                <a16:creationId xmlns:a16="http://schemas.microsoft.com/office/drawing/2014/main" id="{A86D74AF-C356-45B9-AB8C-963AC415A7D6}"/>
              </a:ext>
            </a:extLst>
          </p:cNvPr>
          <p:cNvSpPr/>
          <p:nvPr/>
        </p:nvSpPr>
        <p:spPr>
          <a:xfrm>
            <a:off x="8258930" y="5218683"/>
            <a:ext cx="48606" cy="48606"/>
          </a:xfrm>
          <a:prstGeom prst="ellipse">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3" name="楕円 32">
            <a:extLst>
              <a:ext uri="{FF2B5EF4-FFF2-40B4-BE49-F238E27FC236}">
                <a16:creationId xmlns:a16="http://schemas.microsoft.com/office/drawing/2014/main" id="{78F47044-1FB4-444E-9065-49C67F56F2B7}"/>
              </a:ext>
            </a:extLst>
          </p:cNvPr>
          <p:cNvSpPr/>
          <p:nvPr/>
        </p:nvSpPr>
        <p:spPr>
          <a:xfrm>
            <a:off x="8769466" y="4743948"/>
            <a:ext cx="48606" cy="48606"/>
          </a:xfrm>
          <a:prstGeom prst="ellipse">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4" name="楕円 33">
            <a:extLst>
              <a:ext uri="{FF2B5EF4-FFF2-40B4-BE49-F238E27FC236}">
                <a16:creationId xmlns:a16="http://schemas.microsoft.com/office/drawing/2014/main" id="{56046E5F-4403-4F3F-8793-0584DFAB316A}"/>
              </a:ext>
            </a:extLst>
          </p:cNvPr>
          <p:cNvSpPr/>
          <p:nvPr/>
        </p:nvSpPr>
        <p:spPr>
          <a:xfrm>
            <a:off x="8769466" y="1249136"/>
            <a:ext cx="48606" cy="48606"/>
          </a:xfrm>
          <a:prstGeom prst="ellipse">
            <a:avLst/>
          </a:prstGeom>
          <a:solidFill>
            <a:schemeClr val="bg1"/>
          </a:solid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5" name="正方形/長方形 34">
            <a:extLst>
              <a:ext uri="{FF2B5EF4-FFF2-40B4-BE49-F238E27FC236}">
                <a16:creationId xmlns:a16="http://schemas.microsoft.com/office/drawing/2014/main" id="{1CAD92C5-7712-47A4-AAD1-1E3B90299408}"/>
              </a:ext>
            </a:extLst>
          </p:cNvPr>
          <p:cNvSpPr/>
          <p:nvPr/>
        </p:nvSpPr>
        <p:spPr>
          <a:xfrm>
            <a:off x="2893300" y="1582945"/>
            <a:ext cx="4475517" cy="3209609"/>
          </a:xfrm>
          <a:prstGeom prst="rect">
            <a:avLst/>
          </a:prstGeom>
          <a:noFill/>
          <a:ln w="381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sp>
        <p:nvSpPr>
          <p:cNvPr id="36" name="フリーフォーム: 図形 35">
            <a:extLst>
              <a:ext uri="{FF2B5EF4-FFF2-40B4-BE49-F238E27FC236}">
                <a16:creationId xmlns:a16="http://schemas.microsoft.com/office/drawing/2014/main" id="{82295F53-D49A-4FA8-A31E-0DFC3E9F7F68}"/>
              </a:ext>
            </a:extLst>
          </p:cNvPr>
          <p:cNvSpPr/>
          <p:nvPr/>
        </p:nvSpPr>
        <p:spPr>
          <a:xfrm>
            <a:off x="2893300" y="3165894"/>
            <a:ext cx="4442603" cy="1596605"/>
          </a:xfrm>
          <a:custGeom>
            <a:avLst/>
            <a:gdLst>
              <a:gd name="connsiteX0" fmla="*/ 655607 w 4442603"/>
              <a:gd name="connsiteY0" fmla="*/ 0 h 1587261"/>
              <a:gd name="connsiteX1" fmla="*/ 0 w 4442603"/>
              <a:gd name="connsiteY1" fmla="*/ 1587261 h 1587261"/>
              <a:gd name="connsiteX2" fmla="*/ 4442603 w 4442603"/>
              <a:gd name="connsiteY2" fmla="*/ 1587261 h 1587261"/>
              <a:gd name="connsiteX3" fmla="*/ 3786996 w 4442603"/>
              <a:gd name="connsiteY3" fmla="*/ 8627 h 1587261"/>
              <a:gd name="connsiteX4" fmla="*/ 655607 w 4442603"/>
              <a:gd name="connsiteY4" fmla="*/ 0 h 1587261"/>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4442603" h="1587261">
                <a:moveTo>
                  <a:pt x="655607" y="0"/>
                </a:moveTo>
                <a:lnTo>
                  <a:pt x="0" y="1587261"/>
                </a:lnTo>
                <a:lnTo>
                  <a:pt x="4442603" y="1587261"/>
                </a:lnTo>
                <a:lnTo>
                  <a:pt x="3786996" y="8627"/>
                </a:lnTo>
                <a:lnTo>
                  <a:pt x="655607" y="0"/>
                </a:lnTo>
                <a:close/>
              </a:path>
            </a:pathLst>
          </a:custGeom>
          <a:noFill/>
          <a:ln w="38100">
            <a:solidFill>
              <a:srgbClr val="F20000"/>
            </a:solidFill>
            <a:beve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en-US" altLang="ja-JP" sz="1800" b="1" i="0" u="none" strike="noStrike" kern="1200" cap="none" spc="0" normalizeH="0" baseline="0" noProof="0" dirty="0">
              <a:ln>
                <a:noFill/>
              </a:ln>
              <a:solidFill>
                <a:srgbClr val="FF0000"/>
              </a:solidFill>
              <a:effectLst/>
              <a:uLnTx/>
              <a:uFillTx/>
              <a:latin typeface="Calibri" panose="020F0502020204030204"/>
              <a:ea typeface="游ゴシック" panose="020B0400000000000000" pitchFamily="50" charset="-128"/>
              <a:cs typeface="+mn-cs"/>
            </a:endParaRPr>
          </a:p>
        </p:txBody>
      </p:sp>
      <p:sp>
        <p:nvSpPr>
          <p:cNvPr id="37" name="フリーフォーム: 図形 36">
            <a:extLst>
              <a:ext uri="{FF2B5EF4-FFF2-40B4-BE49-F238E27FC236}">
                <a16:creationId xmlns:a16="http://schemas.microsoft.com/office/drawing/2014/main" id="{BC0D5F5F-50AC-4D75-B9AE-DB58894F284D}"/>
              </a:ext>
            </a:extLst>
          </p:cNvPr>
          <p:cNvSpPr/>
          <p:nvPr/>
        </p:nvSpPr>
        <p:spPr>
          <a:xfrm>
            <a:off x="6671669" y="1587260"/>
            <a:ext cx="661934" cy="3165895"/>
          </a:xfrm>
          <a:custGeom>
            <a:avLst/>
            <a:gdLst>
              <a:gd name="connsiteX0" fmla="*/ 664234 w 664234"/>
              <a:gd name="connsiteY0" fmla="*/ 0 h 3165895"/>
              <a:gd name="connsiteX1" fmla="*/ 0 w 664234"/>
              <a:gd name="connsiteY1" fmla="*/ 1595887 h 3165895"/>
              <a:gd name="connsiteX2" fmla="*/ 664234 w 664234"/>
              <a:gd name="connsiteY2" fmla="*/ 3165895 h 3165895"/>
              <a:gd name="connsiteX3" fmla="*/ 664234 w 664234"/>
              <a:gd name="connsiteY3" fmla="*/ 0 h 3165895"/>
            </a:gdLst>
            <a:ahLst/>
            <a:cxnLst>
              <a:cxn ang="0">
                <a:pos x="connsiteX0" y="connsiteY0"/>
              </a:cxn>
              <a:cxn ang="0">
                <a:pos x="connsiteX1" y="connsiteY1"/>
              </a:cxn>
              <a:cxn ang="0">
                <a:pos x="connsiteX2" y="connsiteY2"/>
              </a:cxn>
              <a:cxn ang="0">
                <a:pos x="connsiteX3" y="connsiteY3"/>
              </a:cxn>
            </a:cxnLst>
            <a:rect l="l" t="t" r="r" b="b"/>
            <a:pathLst>
              <a:path w="664234" h="3165895">
                <a:moveTo>
                  <a:pt x="664234" y="0"/>
                </a:moveTo>
                <a:lnTo>
                  <a:pt x="0" y="1595887"/>
                </a:lnTo>
                <a:lnTo>
                  <a:pt x="664234" y="3165895"/>
                </a:lnTo>
                <a:lnTo>
                  <a:pt x="664234" y="0"/>
                </a:lnTo>
                <a:close/>
              </a:path>
            </a:pathLst>
          </a:custGeom>
          <a:noFill/>
          <a:ln w="38100">
            <a:solidFill>
              <a:srgbClr val="F20000"/>
            </a:solidFill>
            <a:beve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1" i="0" u="none" strike="noStrike" kern="1200" cap="none" spc="0" normalizeH="0" baseline="0" noProof="0" dirty="0">
              <a:ln>
                <a:noFill/>
              </a:ln>
              <a:solidFill>
                <a:srgbClr val="FF0000"/>
              </a:solidFill>
              <a:effectLst/>
              <a:uLnTx/>
              <a:uFillTx/>
              <a:latin typeface="Calibri" panose="020F0502020204030204"/>
              <a:ea typeface="游ゴシック" panose="020B0400000000000000" pitchFamily="50" charset="-128"/>
              <a:cs typeface="+mn-cs"/>
            </a:endParaRPr>
          </a:p>
        </p:txBody>
      </p:sp>
      <p:sp>
        <p:nvSpPr>
          <p:cNvPr id="39" name="テキスト ボックス 38">
            <a:extLst>
              <a:ext uri="{FF2B5EF4-FFF2-40B4-BE49-F238E27FC236}">
                <a16:creationId xmlns:a16="http://schemas.microsoft.com/office/drawing/2014/main" id="{0957B27C-5ED3-49DD-AEB7-B2D72028C3BC}"/>
              </a:ext>
            </a:extLst>
          </p:cNvPr>
          <p:cNvSpPr txBox="1"/>
          <p:nvPr/>
        </p:nvSpPr>
        <p:spPr>
          <a:xfrm>
            <a:off x="8432130" y="6151253"/>
            <a:ext cx="723275" cy="307777"/>
          </a:xfrm>
          <a:prstGeom prst="rect">
            <a:avLst/>
          </a:prstGeom>
          <a:noFill/>
        </p:spPr>
        <p:txBody>
          <a:bodyPr wrap="non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Calibri" panose="020F0502020204030204"/>
                <a:ea typeface="游ゴシック" panose="020B0400000000000000" pitchFamily="50" charset="-128"/>
                <a:cs typeface="+mn-cs"/>
              </a:rPr>
              <a:t>配置図</a:t>
            </a:r>
          </a:p>
        </p:txBody>
      </p:sp>
      <p:sp>
        <p:nvSpPr>
          <p:cNvPr id="40" name="テキスト ボックス 39">
            <a:extLst>
              <a:ext uri="{FF2B5EF4-FFF2-40B4-BE49-F238E27FC236}">
                <a16:creationId xmlns:a16="http://schemas.microsoft.com/office/drawing/2014/main" id="{F61D6ACE-A800-4FB5-B096-07801DF2BEE0}"/>
              </a:ext>
            </a:extLst>
          </p:cNvPr>
          <p:cNvSpPr txBox="1"/>
          <p:nvPr/>
        </p:nvSpPr>
        <p:spPr>
          <a:xfrm>
            <a:off x="9711387" y="6151253"/>
            <a:ext cx="1136850" cy="307777"/>
          </a:xfrm>
          <a:prstGeom prst="rect">
            <a:avLst/>
          </a:prstGeom>
          <a:noFill/>
        </p:spPr>
        <p:txBody>
          <a:bodyPr wrap="non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1400" b="1" i="0" u="none" strike="noStrike" kern="1200" cap="none" spc="0" normalizeH="0" baseline="0" noProof="0" dirty="0">
                <a:ln>
                  <a:noFill/>
                </a:ln>
                <a:solidFill>
                  <a:prstClr val="black"/>
                </a:solidFill>
                <a:effectLst/>
                <a:uLnTx/>
                <a:uFillTx/>
                <a:latin typeface="Calibri" panose="020F0502020204030204"/>
                <a:ea typeface="游ゴシック" panose="020B0400000000000000" pitchFamily="50" charset="-128"/>
                <a:cs typeface="+mn-cs"/>
              </a:rPr>
              <a:t>縮尺　</a:t>
            </a:r>
            <a:r>
              <a:rPr kumimoji="1" lang="en-US" altLang="ja-JP" sz="1400" b="1" i="0" u="none" strike="noStrike" kern="1200" cap="none" spc="0" normalizeH="0" baseline="0" noProof="0" dirty="0">
                <a:ln>
                  <a:noFill/>
                </a:ln>
                <a:solidFill>
                  <a:prstClr val="black"/>
                </a:solidFill>
                <a:effectLst/>
                <a:uLnTx/>
                <a:uFillTx/>
                <a:latin typeface="Calibri" panose="020F0502020204030204"/>
                <a:ea typeface="游ゴシック" panose="020B0400000000000000" pitchFamily="50" charset="-128"/>
                <a:cs typeface="+mn-cs"/>
              </a:rPr>
              <a:t>1:100</a:t>
            </a:r>
            <a:endParaRPr kumimoji="1" lang="ja-JP" altLang="en-US" sz="1400" b="1" i="0" u="none" strike="noStrike" kern="1200" cap="none" spc="0" normalizeH="0" baseline="0" noProof="0" dirty="0">
              <a:ln>
                <a:noFill/>
              </a:ln>
              <a:solidFill>
                <a:prstClr val="black"/>
              </a:solidFill>
              <a:effectLst/>
              <a:uLnTx/>
              <a:uFillTx/>
              <a:latin typeface="Calibri" panose="020F0502020204030204"/>
              <a:ea typeface="游ゴシック" panose="020B0400000000000000" pitchFamily="50" charset="-128"/>
              <a:cs typeface="+mn-cs"/>
            </a:endParaRPr>
          </a:p>
        </p:txBody>
      </p:sp>
      <p:grpSp>
        <p:nvGrpSpPr>
          <p:cNvPr id="55" name="グループ化 54">
            <a:extLst>
              <a:ext uri="{FF2B5EF4-FFF2-40B4-BE49-F238E27FC236}">
                <a16:creationId xmlns:a16="http://schemas.microsoft.com/office/drawing/2014/main" id="{1D3CFFDE-F5D7-43BD-9273-77DE9BA7E302}"/>
              </a:ext>
            </a:extLst>
          </p:cNvPr>
          <p:cNvGrpSpPr/>
          <p:nvPr/>
        </p:nvGrpSpPr>
        <p:grpSpPr>
          <a:xfrm rot="20911869">
            <a:off x="913898" y="4026095"/>
            <a:ext cx="709481" cy="1257847"/>
            <a:chOff x="12729302" y="1450134"/>
            <a:chExt cx="1011555" cy="1793398"/>
          </a:xfrm>
        </p:grpSpPr>
        <p:grpSp>
          <p:nvGrpSpPr>
            <p:cNvPr id="53" name="グループ化 52">
              <a:extLst>
                <a:ext uri="{FF2B5EF4-FFF2-40B4-BE49-F238E27FC236}">
                  <a16:creationId xmlns:a16="http://schemas.microsoft.com/office/drawing/2014/main" id="{7C552325-C1CD-4C09-A95D-1F666A42F60B}"/>
                </a:ext>
              </a:extLst>
            </p:cNvPr>
            <p:cNvGrpSpPr/>
            <p:nvPr/>
          </p:nvGrpSpPr>
          <p:grpSpPr>
            <a:xfrm>
              <a:off x="12729302" y="1890982"/>
              <a:ext cx="1011555" cy="1352550"/>
              <a:chOff x="9871710" y="1051560"/>
              <a:chExt cx="1011555" cy="1352550"/>
            </a:xfrm>
          </p:grpSpPr>
          <p:sp>
            <p:nvSpPr>
              <p:cNvPr id="41" name="楕円 40">
                <a:extLst>
                  <a:ext uri="{FF2B5EF4-FFF2-40B4-BE49-F238E27FC236}">
                    <a16:creationId xmlns:a16="http://schemas.microsoft.com/office/drawing/2014/main" id="{F0A3099F-7580-49DA-9CBB-B6E43466C6D4}"/>
                  </a:ext>
                </a:extLst>
              </p:cNvPr>
              <p:cNvSpPr/>
              <p:nvPr/>
            </p:nvSpPr>
            <p:spPr>
              <a:xfrm>
                <a:off x="10231754" y="1723707"/>
                <a:ext cx="291466" cy="291466"/>
              </a:xfrm>
              <a:prstGeom prst="ellipse">
                <a:avLst/>
              </a:pr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nvGrpSpPr>
              <p:cNvPr id="51" name="グループ化 50">
                <a:extLst>
                  <a:ext uri="{FF2B5EF4-FFF2-40B4-BE49-F238E27FC236}">
                    <a16:creationId xmlns:a16="http://schemas.microsoft.com/office/drawing/2014/main" id="{73D79D94-B442-4853-97CD-0C7E5E58AB03}"/>
                  </a:ext>
                </a:extLst>
              </p:cNvPr>
              <p:cNvGrpSpPr/>
              <p:nvPr/>
            </p:nvGrpSpPr>
            <p:grpSpPr>
              <a:xfrm>
                <a:off x="9871710" y="1051560"/>
                <a:ext cx="1011555" cy="1352550"/>
                <a:chOff x="9871710" y="1051560"/>
                <a:chExt cx="1011555" cy="1352550"/>
              </a:xfrm>
            </p:grpSpPr>
            <p:cxnSp>
              <p:nvCxnSpPr>
                <p:cNvPr id="43" name="直線コネクタ 42">
                  <a:extLst>
                    <a:ext uri="{FF2B5EF4-FFF2-40B4-BE49-F238E27FC236}">
                      <a16:creationId xmlns:a16="http://schemas.microsoft.com/office/drawing/2014/main" id="{708EAF14-C432-416F-9EC3-191543C505F9}"/>
                    </a:ext>
                  </a:extLst>
                </p:cNvPr>
                <p:cNvCxnSpPr>
                  <a:cxnSpLocks/>
                </p:cNvCxnSpPr>
                <p:nvPr/>
              </p:nvCxnSpPr>
              <p:spPr>
                <a:xfrm>
                  <a:off x="9871710" y="1869440"/>
                  <a:ext cx="1011555" cy="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7" name="直線コネクタ 46">
                  <a:extLst>
                    <a:ext uri="{FF2B5EF4-FFF2-40B4-BE49-F238E27FC236}">
                      <a16:creationId xmlns:a16="http://schemas.microsoft.com/office/drawing/2014/main" id="{97CA11FF-E639-40B0-B5B1-D534056654D1}"/>
                    </a:ext>
                  </a:extLst>
                </p:cNvPr>
                <p:cNvCxnSpPr>
                  <a:cxnSpLocks/>
                </p:cNvCxnSpPr>
                <p:nvPr/>
              </p:nvCxnSpPr>
              <p:spPr>
                <a:xfrm>
                  <a:off x="10377487" y="1051560"/>
                  <a:ext cx="0" cy="135255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grpSp>
          <p:sp>
            <p:nvSpPr>
              <p:cNvPr id="52" name="フリーフォーム: 図形 51">
                <a:extLst>
                  <a:ext uri="{FF2B5EF4-FFF2-40B4-BE49-F238E27FC236}">
                    <a16:creationId xmlns:a16="http://schemas.microsoft.com/office/drawing/2014/main" id="{6217C4AE-2228-4F1E-84A6-547A9B3E0B8A}"/>
                  </a:ext>
                </a:extLst>
              </p:cNvPr>
              <p:cNvSpPr/>
              <p:nvPr/>
            </p:nvSpPr>
            <p:spPr>
              <a:xfrm>
                <a:off x="10298430" y="1059180"/>
                <a:ext cx="137160" cy="400050"/>
              </a:xfrm>
              <a:custGeom>
                <a:avLst/>
                <a:gdLst>
                  <a:gd name="connsiteX0" fmla="*/ 80010 w 137160"/>
                  <a:gd name="connsiteY0" fmla="*/ 0 h 400050"/>
                  <a:gd name="connsiteX1" fmla="*/ 0 w 137160"/>
                  <a:gd name="connsiteY1" fmla="*/ 312420 h 400050"/>
                  <a:gd name="connsiteX2" fmla="*/ 137160 w 137160"/>
                  <a:gd name="connsiteY2" fmla="*/ 400050 h 400050"/>
                </a:gdLst>
                <a:ahLst/>
                <a:cxnLst>
                  <a:cxn ang="0">
                    <a:pos x="connsiteX0" y="connsiteY0"/>
                  </a:cxn>
                  <a:cxn ang="0">
                    <a:pos x="connsiteX1" y="connsiteY1"/>
                  </a:cxn>
                  <a:cxn ang="0">
                    <a:pos x="connsiteX2" y="connsiteY2"/>
                  </a:cxn>
                </a:cxnLst>
                <a:rect l="l" t="t" r="r" b="b"/>
                <a:pathLst>
                  <a:path w="137160" h="400050">
                    <a:moveTo>
                      <a:pt x="80010" y="0"/>
                    </a:moveTo>
                    <a:lnTo>
                      <a:pt x="0" y="312420"/>
                    </a:lnTo>
                    <a:lnTo>
                      <a:pt x="137160" y="400050"/>
                    </a:lnTo>
                  </a:path>
                </a:pathLst>
              </a:custGeom>
              <a:noFill/>
              <a:ln w="127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marL="0" marR="0" lvl="0" indent="0" algn="ctr" defTabSz="457200" rtl="0" eaLnBrk="1" fontAlgn="auto" latinLnBrk="0" hangingPunct="1">
                  <a:lnSpc>
                    <a:spcPct val="100000"/>
                  </a:lnSpc>
                  <a:spcBef>
                    <a:spcPts val="0"/>
                  </a:spcBef>
                  <a:spcAft>
                    <a:spcPts val="0"/>
                  </a:spcAft>
                  <a:buClrTx/>
                  <a:buSzTx/>
                  <a:buFontTx/>
                  <a:buNone/>
                  <a:tabLst/>
                  <a:defRPr/>
                </a:pPr>
                <a:endParaRPr kumimoji="1" lang="ja-JP" altLang="en-US" sz="1800" b="0" i="0" u="none" strike="noStrike" kern="1200" cap="none" spc="0" normalizeH="0" baseline="0" noProof="0">
                  <a:ln>
                    <a:noFill/>
                  </a:ln>
                  <a:solidFill>
                    <a:prstClr val="white"/>
                  </a:solidFill>
                  <a:effectLst/>
                  <a:uLnTx/>
                  <a:uFillTx/>
                  <a:latin typeface="Calibri" panose="020F0502020204030204"/>
                  <a:ea typeface="游ゴシック" panose="020B0400000000000000" pitchFamily="50" charset="-128"/>
                  <a:cs typeface="+mn-cs"/>
                </a:endParaRPr>
              </a:p>
            </p:txBody>
          </p:sp>
        </p:grpSp>
        <p:sp>
          <p:nvSpPr>
            <p:cNvPr id="54" name="テキスト ボックス 53">
              <a:extLst>
                <a:ext uri="{FF2B5EF4-FFF2-40B4-BE49-F238E27FC236}">
                  <a16:creationId xmlns:a16="http://schemas.microsoft.com/office/drawing/2014/main" id="{0A6E0A78-054A-40EA-8C49-35145E1A78FB}"/>
                </a:ext>
              </a:extLst>
            </p:cNvPr>
            <p:cNvSpPr txBox="1"/>
            <p:nvPr/>
          </p:nvSpPr>
          <p:spPr>
            <a:xfrm>
              <a:off x="12988376" y="1450134"/>
              <a:ext cx="333747" cy="369332"/>
            </a:xfrm>
            <a:prstGeom prst="rect">
              <a:avLst/>
            </a:prstGeom>
            <a:noFill/>
          </p:spPr>
          <p:txBody>
            <a:bodyPr wrap="non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en-US" altLang="ja-JP" sz="1800" b="0" i="0" u="none" strike="noStrike" kern="1200" cap="none" spc="0" normalizeH="0" baseline="0" noProof="0" dirty="0">
                  <a:ln>
                    <a:noFill/>
                  </a:ln>
                  <a:solidFill>
                    <a:prstClr val="black"/>
                  </a:solidFill>
                  <a:effectLst/>
                  <a:uLnTx/>
                  <a:uFillTx/>
                  <a:latin typeface="Algerian" panose="04020705040A02060702" pitchFamily="82" charset="0"/>
                  <a:ea typeface="游ゴシック" panose="020B0400000000000000" pitchFamily="50" charset="-128"/>
                  <a:cs typeface="+mn-cs"/>
                </a:rPr>
                <a:t>N</a:t>
              </a:r>
              <a:endParaRPr kumimoji="1" lang="ja-JP" altLang="en-US" sz="1800" b="0" i="0" u="none" strike="noStrike" kern="1200" cap="none" spc="0" normalizeH="0" baseline="0" noProof="0" dirty="0">
                <a:ln>
                  <a:noFill/>
                </a:ln>
                <a:solidFill>
                  <a:prstClr val="black"/>
                </a:solidFill>
                <a:effectLst/>
                <a:uLnTx/>
                <a:uFillTx/>
                <a:latin typeface="Algerian" panose="04020705040A02060702" pitchFamily="82" charset="0"/>
                <a:ea typeface="游ゴシック" panose="020B0400000000000000" pitchFamily="50" charset="-128"/>
                <a:cs typeface="+mn-cs"/>
              </a:endParaRPr>
            </a:p>
          </p:txBody>
        </p:sp>
      </p:grpSp>
      <p:sp>
        <p:nvSpPr>
          <p:cNvPr id="56" name="テキスト ボックス 55">
            <a:extLst>
              <a:ext uri="{FF2B5EF4-FFF2-40B4-BE49-F238E27FC236}">
                <a16:creationId xmlns:a16="http://schemas.microsoft.com/office/drawing/2014/main" id="{B9662194-D1F1-473C-998C-FFB996F55EFF}"/>
              </a:ext>
            </a:extLst>
          </p:cNvPr>
          <p:cNvSpPr txBox="1"/>
          <p:nvPr/>
        </p:nvSpPr>
        <p:spPr>
          <a:xfrm>
            <a:off x="8427993" y="602451"/>
            <a:ext cx="3513028" cy="5384284"/>
          </a:xfrm>
          <a:prstGeom prst="rect">
            <a:avLst/>
          </a:prstGeom>
          <a:solidFill>
            <a:schemeClr val="accent6">
              <a:lumMod val="20000"/>
              <a:lumOff val="80000"/>
            </a:schemeClr>
          </a:solidFill>
          <a:ln>
            <a:noFill/>
          </a:ln>
          <a:effectLst>
            <a:outerShdw blurRad="50800" dist="38100" dir="2700000" algn="tl" rotWithShape="0">
              <a:prstClr val="black">
                <a:alpha val="40000"/>
              </a:prstClr>
            </a:outerShdw>
          </a:effectLst>
        </p:spPr>
        <p:txBody>
          <a:bodyPr wrap="square" rtlCol="0">
            <a:noAutofit/>
          </a:bodyPr>
          <a:lstStyle/>
          <a:p>
            <a:pPr algn="just" defTabSz="457200"/>
            <a:r>
              <a:rPr lang="en-US" altLang="ja-JP" sz="1100" b="1" u="sng" spc="20" dirty="0">
                <a:solidFill>
                  <a:prstClr val="black"/>
                </a:solidFill>
                <a:latin typeface="+mn-ea"/>
              </a:rPr>
              <a:t>(</a:t>
            </a:r>
            <a:r>
              <a:rPr lang="ja-JP" altLang="en-US" sz="1100" b="1" u="sng" spc="20" dirty="0">
                <a:solidFill>
                  <a:prstClr val="black"/>
                </a:solidFill>
                <a:latin typeface="+mn-ea"/>
              </a:rPr>
              <a:t>１</a:t>
            </a:r>
            <a:r>
              <a:rPr lang="en-US" altLang="ja-JP" sz="1100" b="1" u="sng" spc="20" dirty="0">
                <a:solidFill>
                  <a:prstClr val="black"/>
                </a:solidFill>
                <a:latin typeface="+mn-ea"/>
              </a:rPr>
              <a:t>)</a:t>
            </a:r>
            <a:r>
              <a:rPr kumimoji="1" lang="ja-JP" altLang="en-US" sz="1100" b="1" i="0" u="sng"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rPr>
              <a:t>水平投影面積の算定方法等、詳細について　　</a:t>
            </a:r>
            <a:endParaRPr lang="en-US" altLang="ja-JP" sz="1100" b="1" u="sng" spc="20" dirty="0">
              <a:solidFill>
                <a:prstClr val="black"/>
              </a:solidFill>
              <a:latin typeface="Calibri" panose="020F0502020204030204"/>
              <a:ea typeface="游ゴシック" panose="020B0400000000000000" pitchFamily="50" charset="-128"/>
            </a:endParaRPr>
          </a:p>
          <a:p>
            <a:pPr algn="just" defTabSz="457200"/>
            <a:r>
              <a:rPr lang="ja-JP" altLang="en-US" sz="1100" spc="20" dirty="0">
                <a:solidFill>
                  <a:prstClr val="black"/>
                </a:solidFill>
              </a:rPr>
              <a:t>「東京都建築物環境報告書制度に関するガイドライン</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」（東京都環境局）をご参照ください。</a:t>
            </a:r>
            <a:endParaRPr kumimoji="1" lang="en-US" altLang="ja-JP"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endParaRPr>
          </a:p>
          <a:p>
            <a:pPr marR="0" lvl="0" algn="just" defTabSz="457200" rtl="0" eaLnBrk="1" fontAlgn="auto" latinLnBrk="0" hangingPunct="1">
              <a:lnSpc>
                <a:spcPct val="100000"/>
              </a:lnSpc>
              <a:spcBef>
                <a:spcPts val="0"/>
              </a:spcBef>
              <a:spcAft>
                <a:spcPts val="0"/>
              </a:spcAft>
              <a:buClrTx/>
              <a:buSzTx/>
              <a:tabLst/>
              <a:defRPr/>
            </a:pPr>
            <a:endParaRPr lang="en-US" altLang="ja-JP" sz="1100" b="1" spc="20" dirty="0">
              <a:solidFill>
                <a:prstClr val="black"/>
              </a:solidFill>
              <a:latin typeface="Calibri" panose="020F0502020204030204"/>
              <a:ea typeface="游ゴシック" panose="020B0400000000000000" pitchFamily="50" charset="-128"/>
            </a:endParaRPr>
          </a:p>
          <a:p>
            <a:pPr marR="0" lvl="0" algn="just" defTabSz="457200" rtl="0" eaLnBrk="1" fontAlgn="auto" latinLnBrk="0" hangingPunct="1">
              <a:lnSpc>
                <a:spcPct val="100000"/>
              </a:lnSpc>
              <a:spcBef>
                <a:spcPts val="0"/>
              </a:spcBef>
              <a:spcAft>
                <a:spcPts val="0"/>
              </a:spcAft>
              <a:buClrTx/>
              <a:buSzTx/>
              <a:tabLst/>
              <a:defRPr/>
            </a:pPr>
            <a:r>
              <a:rPr kumimoji="1" lang="en-US" altLang="ja-JP" sz="1100" b="1" i="0" u="sng" strike="noStrike" kern="1200" cap="none" spc="20" normalizeH="0" noProof="0" dirty="0">
                <a:ln>
                  <a:noFill/>
                </a:ln>
                <a:solidFill>
                  <a:prstClr val="black"/>
                </a:solidFill>
                <a:effectLst/>
                <a:uLnTx/>
                <a:uFillTx/>
                <a:latin typeface="+mn-ea"/>
              </a:rPr>
              <a:t>(</a:t>
            </a:r>
            <a:r>
              <a:rPr kumimoji="1" lang="ja-JP" altLang="en-US" sz="1100" b="1" i="0" u="sng" strike="noStrike" kern="1200" cap="none" spc="20" normalizeH="0" noProof="0" dirty="0">
                <a:ln>
                  <a:noFill/>
                </a:ln>
                <a:solidFill>
                  <a:prstClr val="black"/>
                </a:solidFill>
                <a:effectLst/>
                <a:uLnTx/>
                <a:uFillTx/>
                <a:latin typeface="+mn-ea"/>
              </a:rPr>
              <a:t>２</a:t>
            </a:r>
            <a:r>
              <a:rPr kumimoji="1" lang="en-US" altLang="ja-JP" sz="1100" b="1" i="0" u="sng" strike="noStrike" kern="1200" cap="none" spc="20" normalizeH="0" noProof="0" dirty="0">
                <a:ln>
                  <a:noFill/>
                </a:ln>
                <a:solidFill>
                  <a:prstClr val="black"/>
                </a:solidFill>
                <a:effectLst/>
                <a:uLnTx/>
                <a:uFillTx/>
                <a:latin typeface="+mn-ea"/>
              </a:rPr>
              <a:t>)</a:t>
            </a:r>
            <a:r>
              <a:rPr kumimoji="1" lang="ja-JP" altLang="en-US" sz="1100" b="1" i="0" u="sng"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rPr>
              <a:t>記載方法について　</a:t>
            </a:r>
            <a:endParaRPr kumimoji="1" lang="en-US" altLang="ja-JP" sz="1100" b="1" i="0" u="sng"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endParaRPr>
          </a:p>
          <a:p>
            <a:pPr marR="0" lvl="0" algn="just" defTabSz="457200" rtl="0" eaLnBrk="1" fontAlgn="auto" latinLnBrk="0" hangingPunct="1">
              <a:lnSpc>
                <a:spcPct val="100000"/>
              </a:lnSpc>
              <a:spcBef>
                <a:spcPts val="0"/>
              </a:spcBef>
              <a:spcAft>
                <a:spcPts val="0"/>
              </a:spcAft>
              <a:buClrTx/>
              <a:buSzTx/>
              <a:tabLst/>
              <a:defRPr/>
            </a:pPr>
            <a:r>
              <a:rPr kumimoji="1" lang="ja-JP" altLang="en-US" sz="110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❶配置図</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等、</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屋根伏図が記載されている図面</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を使用</a:t>
            </a:r>
            <a:endParaRPr kumimoji="1" lang="en-US" altLang="ja-JP"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endParaRPr>
          </a:p>
          <a:p>
            <a:pPr marL="130175" marR="0" lvl="0" indent="-130175" algn="just" defTabSz="457200" rtl="0" eaLnBrk="1" fontAlgn="auto" latinLnBrk="0" hangingPunct="1">
              <a:lnSpc>
                <a:spcPct val="100000"/>
              </a:lnSpc>
              <a:spcBef>
                <a:spcPts val="0"/>
              </a:spcBef>
              <a:spcAft>
                <a:spcPts val="0"/>
              </a:spcAft>
              <a:buClrTx/>
              <a:buSzTx/>
              <a:tabLst/>
              <a:defRPr/>
            </a:pPr>
            <a:r>
              <a:rPr lang="ja-JP" altLang="en-US" sz="1100" spc="20" dirty="0">
                <a:solidFill>
                  <a:prstClr val="black"/>
                </a:solidFill>
                <a:latin typeface="Calibri" panose="020F0502020204030204"/>
                <a:ea typeface="游ゴシック" panose="020B0400000000000000" pitchFamily="50" charset="-128"/>
              </a:rPr>
              <a:t>❷</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図面上に、</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縮尺</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及び</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方位</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を記載</a:t>
            </a:r>
            <a:endParaRPr kumimoji="1" lang="en-US" altLang="ja-JP"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endParaRPr>
          </a:p>
          <a:p>
            <a:pPr marL="130175" lvl="0" indent="-130175" algn="just" defTabSz="457200">
              <a:defRPr/>
            </a:pPr>
            <a:r>
              <a:rPr lang="ja-JP" altLang="en-US" sz="1100" spc="20" dirty="0">
                <a:solidFill>
                  <a:prstClr val="black"/>
                </a:solidFill>
                <a:latin typeface="Calibri" panose="020F0502020204030204"/>
                <a:ea typeface="游ゴシック" panose="020B0400000000000000" pitchFamily="50" charset="-128"/>
              </a:rPr>
              <a:t>❸</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屋根伏図上に、当該制度で定義する</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「屋根」の範囲を</a:t>
            </a:r>
            <a:r>
              <a:rPr lang="ja-JP" altLang="en-US" sz="1100" b="1" spc="20" dirty="0">
                <a:solidFill>
                  <a:prstClr val="black"/>
                </a:solidFill>
              </a:rPr>
              <a:t>黒太線</a:t>
            </a:r>
            <a:r>
              <a:rPr lang="ja-JP" altLang="en-US" sz="1100" spc="20" dirty="0">
                <a:solidFill>
                  <a:prstClr val="black"/>
                </a:solidFill>
              </a:rPr>
              <a:t>で</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図示</a:t>
            </a:r>
            <a:endParaRPr kumimoji="1" lang="en-US" altLang="ja-JP"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endParaRPr>
          </a:p>
          <a:p>
            <a:pPr marL="130175" marR="0" lvl="0" indent="-130175" algn="just" defTabSz="457200" rtl="0" eaLnBrk="1" fontAlgn="auto" latinLnBrk="0" hangingPunct="1">
              <a:lnSpc>
                <a:spcPct val="100000"/>
              </a:lnSpc>
              <a:spcBef>
                <a:spcPts val="0"/>
              </a:spcBef>
              <a:spcAft>
                <a:spcPts val="0"/>
              </a:spcAft>
              <a:buClrTx/>
              <a:buSzTx/>
              <a:tabLst/>
              <a:defRPr/>
            </a:pPr>
            <a:r>
              <a:rPr lang="ja-JP" altLang="en-US" sz="1100" spc="20" noProof="0" dirty="0">
                <a:solidFill>
                  <a:prstClr val="black"/>
                </a:solidFill>
                <a:latin typeface="Calibri" panose="020F0502020204030204"/>
                <a:ea typeface="游ゴシック" panose="020B0400000000000000" pitchFamily="50" charset="-128"/>
              </a:rPr>
              <a:t>➍１つの屋根ごとに、</a:t>
            </a:r>
            <a:r>
              <a:rPr lang="ja-JP" altLang="en-US" sz="1100" b="1" spc="20" noProof="0" dirty="0">
                <a:solidFill>
                  <a:prstClr val="black"/>
                </a:solidFill>
                <a:latin typeface="Calibri" panose="020F0502020204030204"/>
                <a:ea typeface="游ゴシック" panose="020B0400000000000000" pitchFamily="50" charset="-128"/>
              </a:rPr>
              <a:t>屋根の法線及び方位</a:t>
            </a:r>
            <a:r>
              <a:rPr lang="ja-JP" altLang="en-US" sz="1100" spc="20" noProof="0" dirty="0">
                <a:solidFill>
                  <a:prstClr val="black"/>
                </a:solidFill>
                <a:latin typeface="Calibri" panose="020F0502020204030204"/>
                <a:ea typeface="游ゴシック" panose="020B0400000000000000" pitchFamily="50" charset="-128"/>
              </a:rPr>
              <a:t>を図示</a:t>
            </a:r>
            <a:endParaRPr lang="en-US" altLang="ja-JP" sz="1100" spc="20" noProof="0" dirty="0">
              <a:solidFill>
                <a:prstClr val="black"/>
              </a:solidFill>
              <a:latin typeface="Calibri" panose="020F0502020204030204"/>
              <a:ea typeface="游ゴシック" panose="020B0400000000000000" pitchFamily="50" charset="-128"/>
            </a:endParaRPr>
          </a:p>
          <a:p>
            <a:pPr marL="266700" marR="0" lvl="0" indent="-266700" algn="just" defTabSz="457200" rtl="0" eaLnBrk="1" fontAlgn="auto" latinLnBrk="0" hangingPunct="1">
              <a:lnSpc>
                <a:spcPct val="100000"/>
              </a:lnSpc>
              <a:spcBef>
                <a:spcPts val="0"/>
              </a:spcBef>
              <a:spcAft>
                <a:spcPts val="0"/>
              </a:spcAft>
              <a:buClrTx/>
              <a:buSzTx/>
              <a:tabLst/>
              <a:defRPr/>
            </a:pPr>
            <a:r>
              <a:rPr lang="ja-JP" altLang="en-US" sz="1100" spc="20" dirty="0">
                <a:solidFill>
                  <a:prstClr val="black"/>
                </a:solidFill>
                <a:latin typeface="Calibri" panose="020F0502020204030204"/>
                <a:ea typeface="游ゴシック" panose="020B0400000000000000" pitchFamily="50" charset="-128"/>
              </a:rPr>
              <a:t>　</a:t>
            </a:r>
            <a:r>
              <a:rPr lang="en-US" altLang="ja-JP" sz="1000" spc="20" dirty="0">
                <a:solidFill>
                  <a:prstClr val="black"/>
                </a:solidFill>
                <a:latin typeface="Calibri" panose="020F0502020204030204"/>
                <a:ea typeface="游ゴシック" panose="020B0400000000000000" pitchFamily="50" charset="-128"/>
              </a:rPr>
              <a:t>※</a:t>
            </a:r>
            <a:r>
              <a:rPr lang="ja-JP" altLang="en-US" sz="1000" spc="20" dirty="0">
                <a:solidFill>
                  <a:prstClr val="black"/>
                </a:solidFill>
                <a:latin typeface="Calibri" panose="020F0502020204030204"/>
                <a:ea typeface="游ゴシック" panose="020B0400000000000000" pitchFamily="50" charset="-128"/>
              </a:rPr>
              <a:t>本資料では説明用に法線を青矢印で、方位を青十字で示しています。矢印の始点に十字の中心を合わせるように表示すると、屋根の方位が確認できます。</a:t>
            </a:r>
            <a:endParaRPr lang="en-US" altLang="ja-JP" sz="1100" spc="20" dirty="0">
              <a:solidFill>
                <a:prstClr val="black"/>
              </a:solidFill>
              <a:latin typeface="Calibri" panose="020F0502020204030204"/>
              <a:ea typeface="游ゴシック" panose="020B0400000000000000" pitchFamily="50" charset="-128"/>
            </a:endParaRPr>
          </a:p>
          <a:p>
            <a:pPr marL="130175" marR="0" lvl="0" indent="-130175" algn="just" defTabSz="457200" rtl="0" eaLnBrk="1" fontAlgn="auto" latinLnBrk="0" hangingPunct="1">
              <a:lnSpc>
                <a:spcPct val="100000"/>
              </a:lnSpc>
              <a:spcBef>
                <a:spcPts val="0"/>
              </a:spcBef>
              <a:spcAft>
                <a:spcPts val="0"/>
              </a:spcAft>
              <a:buClrTx/>
              <a:buSzTx/>
              <a:tabLst/>
              <a:defRPr/>
            </a:pPr>
            <a:r>
              <a:rPr lang="ja-JP" altLang="en-US" sz="1100" spc="20" dirty="0">
                <a:solidFill>
                  <a:prstClr val="black"/>
                </a:solidFill>
                <a:latin typeface="Calibri" panose="020F0502020204030204"/>
                <a:ea typeface="游ゴシック" panose="020B0400000000000000" pitchFamily="50" charset="-128"/>
              </a:rPr>
              <a:t>➎</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「屋根」のうち、当該制度で定義する</a:t>
            </a:r>
            <a:r>
              <a:rPr kumimoji="1" lang="ja-JP" altLang="en-US" sz="1100" b="1" i="0" u="none" strike="noStrike" kern="1200" cap="none" spc="20" normalizeH="0" noProof="0" dirty="0">
                <a:ln>
                  <a:noFill/>
                </a:ln>
                <a:solidFill>
                  <a:srgbClr val="FF0000"/>
                </a:solidFill>
                <a:effectLst/>
                <a:uLnTx/>
                <a:uFillTx/>
                <a:latin typeface="Calibri" panose="020F0502020204030204"/>
                <a:ea typeface="游ゴシック" panose="020B0400000000000000" pitchFamily="50" charset="-128"/>
                <a:cs typeface="+mn-cs"/>
              </a:rPr>
              <a:t>「南面等屋根」の範囲を</a:t>
            </a:r>
            <a:r>
              <a:rPr lang="ja-JP" altLang="en-US" sz="1100" b="1" spc="20" dirty="0">
                <a:solidFill>
                  <a:srgbClr val="FF0000"/>
                </a:solidFill>
              </a:rPr>
              <a:t>赤太線</a:t>
            </a:r>
            <a:r>
              <a:rPr lang="ja-JP" altLang="en-US" sz="1100" spc="20" dirty="0"/>
              <a:t>で</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図示</a:t>
            </a:r>
            <a:endParaRPr kumimoji="1" lang="en-US" altLang="ja-JP"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endParaRPr>
          </a:p>
          <a:p>
            <a:pPr marL="130175" indent="-130175" algn="just" defTabSz="457200">
              <a:defRPr/>
            </a:pPr>
            <a:r>
              <a:rPr lang="ja-JP" altLang="en-US" sz="1100" spc="20" noProof="0" dirty="0">
                <a:solidFill>
                  <a:prstClr val="black"/>
                </a:solidFill>
                <a:latin typeface="Calibri" panose="020F0502020204030204"/>
                <a:ea typeface="游ゴシック" panose="020B0400000000000000" pitchFamily="50" charset="-128"/>
              </a:rPr>
              <a:t>❻</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南面等屋根のうち、水平投影面積の</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rPr>
              <a:t>大きい屋根から順に</a:t>
            </a:r>
            <a:r>
              <a:rPr lang="ja-JP" altLang="en-US" sz="1100" b="1" spc="20" dirty="0">
                <a:solidFill>
                  <a:prstClr val="black"/>
                </a:solidFill>
                <a:latin typeface="Calibri" panose="020F0502020204030204"/>
                <a:ea typeface="游ゴシック" panose="020B0400000000000000" pitchFamily="50" charset="-128"/>
              </a:rPr>
              <a:t>１、２</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rPr>
              <a:t>と付番</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（南面等屋根が一つの場合、</a:t>
            </a:r>
            <a:r>
              <a:rPr lang="ja-JP" altLang="en-US" sz="1100" spc="20" dirty="0">
                <a:solidFill>
                  <a:prstClr val="black"/>
                </a:solidFill>
                <a:latin typeface="Calibri" panose="020F0502020204030204"/>
                <a:ea typeface="游ゴシック" panose="020B0400000000000000" pitchFamily="50" charset="-128"/>
              </a:rPr>
              <a:t>１</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のみ付番）</a:t>
            </a:r>
            <a:endParaRPr kumimoji="1" lang="en-US" altLang="ja-JP"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endParaRPr>
          </a:p>
          <a:p>
            <a:pPr marL="130175" marR="0" lvl="0" indent="-130175" algn="just" defTabSz="457200" rtl="0" eaLnBrk="1" fontAlgn="auto" latinLnBrk="0" hangingPunct="1">
              <a:lnSpc>
                <a:spcPct val="100000"/>
              </a:lnSpc>
              <a:spcBef>
                <a:spcPts val="0"/>
              </a:spcBef>
              <a:spcAft>
                <a:spcPts val="0"/>
              </a:spcAft>
              <a:buClrTx/>
              <a:buSzTx/>
              <a:tabLst/>
              <a:defRPr/>
            </a:pPr>
            <a:r>
              <a:rPr lang="ja-JP" altLang="en-US" sz="1100" spc="20" noProof="0" dirty="0">
                <a:solidFill>
                  <a:prstClr val="black"/>
                </a:solidFill>
                <a:latin typeface="Calibri" panose="020F0502020204030204"/>
                <a:ea typeface="游ゴシック" panose="020B0400000000000000" pitchFamily="50" charset="-128"/>
              </a:rPr>
              <a:t>➐</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水平投影面積の算定から除くことができる部分</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がある場合、</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図面上に明示</a:t>
            </a:r>
            <a:endParaRPr kumimoji="1" lang="en-US" altLang="ja-JP"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endParaRPr>
          </a:p>
          <a:p>
            <a:pPr marL="130175" marR="0" lvl="0" indent="-130175" algn="just" defTabSz="457200" rtl="0" eaLnBrk="1" fontAlgn="auto" latinLnBrk="0" hangingPunct="1">
              <a:lnSpc>
                <a:spcPct val="100000"/>
              </a:lnSpc>
              <a:spcBef>
                <a:spcPts val="0"/>
              </a:spcBef>
              <a:spcAft>
                <a:spcPts val="0"/>
              </a:spcAft>
              <a:buClrTx/>
              <a:buSzTx/>
              <a:tabLst/>
              <a:defRPr/>
            </a:pPr>
            <a:r>
              <a:rPr lang="ja-JP" altLang="en-US" sz="1100" spc="20" noProof="0" dirty="0">
                <a:solidFill>
                  <a:prstClr val="black"/>
                </a:solidFill>
                <a:latin typeface="Calibri" panose="020F0502020204030204"/>
                <a:ea typeface="游ゴシック" panose="020B0400000000000000" pitchFamily="50" charset="-128"/>
              </a:rPr>
              <a:t>➑</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別紙</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「要件チェックシート」</a:t>
            </a:r>
            <a:r>
              <a:rPr kumimoji="1" lang="ja-JP" altLang="en-US" sz="1100" b="0"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に必要事項を記入した上で、図面上の空いているスペースに</a:t>
            </a:r>
            <a:r>
              <a:rPr kumimoji="1" lang="ja-JP" altLang="en-US"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rPr>
              <a:t>図として貼り付け</a:t>
            </a:r>
            <a:endParaRPr kumimoji="1" lang="en-US" altLang="ja-JP" sz="1100" b="1" i="0" u="none" strike="noStrike" kern="1200" cap="none" spc="20" normalizeH="0" noProof="0" dirty="0">
              <a:ln>
                <a:noFill/>
              </a:ln>
              <a:solidFill>
                <a:prstClr val="black"/>
              </a:solidFill>
              <a:effectLst/>
              <a:uLnTx/>
              <a:uFillTx/>
              <a:latin typeface="Calibri" panose="020F0502020204030204"/>
              <a:ea typeface="游ゴシック" panose="020B0400000000000000" pitchFamily="50" charset="-128"/>
              <a:cs typeface="+mn-cs"/>
            </a:endParaRPr>
          </a:p>
          <a:p>
            <a:pPr marL="266700" indent="-266700" algn="just" defTabSz="457200">
              <a:defRPr/>
            </a:pPr>
            <a:r>
              <a:rPr lang="ja-JP" altLang="en-US" sz="1000" spc="20" dirty="0"/>
              <a:t>　</a:t>
            </a:r>
            <a:r>
              <a:rPr lang="en-US" altLang="ja-JP" sz="1000" spc="20" dirty="0"/>
              <a:t>※</a:t>
            </a:r>
            <a:r>
              <a:rPr lang="ja-JP" altLang="en-US" sz="1000" spc="20" dirty="0"/>
              <a:t>要件チェックシートに記載する</a:t>
            </a:r>
            <a:endParaRPr lang="en-US" altLang="ja-JP" sz="1000" spc="20" dirty="0"/>
          </a:p>
          <a:p>
            <a:pPr marL="266700" indent="-266700" algn="just" defTabSz="457200">
              <a:defRPr/>
            </a:pPr>
            <a:r>
              <a:rPr lang="ja-JP" altLang="en-US" sz="1000" spc="20" dirty="0"/>
              <a:t>　　水平投影面積を算定した求積図も</a:t>
            </a:r>
            <a:endParaRPr lang="en-US" altLang="ja-JP" sz="1000" spc="20" dirty="0"/>
          </a:p>
          <a:p>
            <a:pPr marL="266700" indent="-266700" algn="just" defTabSz="457200">
              <a:defRPr/>
            </a:pPr>
            <a:r>
              <a:rPr lang="ja-JP" altLang="en-US" sz="1000" spc="20" dirty="0"/>
              <a:t>　　添付してください。</a:t>
            </a:r>
            <a:endParaRPr lang="en-US" altLang="ja-JP" sz="1000" spc="20" dirty="0"/>
          </a:p>
        </p:txBody>
      </p:sp>
      <p:sp>
        <p:nvSpPr>
          <p:cNvPr id="57" name="テキスト ボックス 56">
            <a:extLst>
              <a:ext uri="{FF2B5EF4-FFF2-40B4-BE49-F238E27FC236}">
                <a16:creationId xmlns:a16="http://schemas.microsoft.com/office/drawing/2014/main" id="{3A1441EE-8FD8-4E4C-B4F3-50B3836C5C04}"/>
              </a:ext>
            </a:extLst>
          </p:cNvPr>
          <p:cNvSpPr txBox="1"/>
          <p:nvPr/>
        </p:nvSpPr>
        <p:spPr>
          <a:xfrm>
            <a:off x="8062158" y="5986735"/>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rPr>
              <a:t>❶</a:t>
            </a:r>
            <a:endParaRPr kumimoji="1" lang="en-US" altLang="ja-JP"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endParaRPr>
          </a:p>
        </p:txBody>
      </p:sp>
      <p:sp>
        <p:nvSpPr>
          <p:cNvPr id="58" name="テキスト ボックス 57">
            <a:extLst>
              <a:ext uri="{FF2B5EF4-FFF2-40B4-BE49-F238E27FC236}">
                <a16:creationId xmlns:a16="http://schemas.microsoft.com/office/drawing/2014/main" id="{AAA84FF2-37E8-4385-9938-7D8E27F9613C}"/>
              </a:ext>
            </a:extLst>
          </p:cNvPr>
          <p:cNvSpPr txBox="1"/>
          <p:nvPr/>
        </p:nvSpPr>
        <p:spPr>
          <a:xfrm>
            <a:off x="9432298" y="5986735"/>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rPr>
              <a:t>❷</a:t>
            </a:r>
            <a:endParaRPr kumimoji="1" lang="en-US" altLang="ja-JP"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endParaRPr>
          </a:p>
        </p:txBody>
      </p:sp>
      <p:sp>
        <p:nvSpPr>
          <p:cNvPr id="59" name="テキスト ボックス 58">
            <a:extLst>
              <a:ext uri="{FF2B5EF4-FFF2-40B4-BE49-F238E27FC236}">
                <a16:creationId xmlns:a16="http://schemas.microsoft.com/office/drawing/2014/main" id="{BE8147B7-6BCE-42E0-AD14-3B869729F12E}"/>
              </a:ext>
            </a:extLst>
          </p:cNvPr>
          <p:cNvSpPr txBox="1"/>
          <p:nvPr/>
        </p:nvSpPr>
        <p:spPr>
          <a:xfrm>
            <a:off x="839926" y="5017899"/>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rPr>
              <a:t>❷</a:t>
            </a:r>
            <a:endParaRPr kumimoji="1" lang="en-US" altLang="ja-JP"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endParaRPr>
          </a:p>
        </p:txBody>
      </p:sp>
      <p:sp>
        <p:nvSpPr>
          <p:cNvPr id="61" name="テキスト ボックス 60">
            <a:extLst>
              <a:ext uri="{FF2B5EF4-FFF2-40B4-BE49-F238E27FC236}">
                <a16:creationId xmlns:a16="http://schemas.microsoft.com/office/drawing/2014/main" id="{BD7ABC82-D717-4CCC-8DBB-BDA3D6F5DE01}"/>
              </a:ext>
            </a:extLst>
          </p:cNvPr>
          <p:cNvSpPr txBox="1"/>
          <p:nvPr/>
        </p:nvSpPr>
        <p:spPr>
          <a:xfrm>
            <a:off x="2720227" y="1292386"/>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rPr>
              <a:t>➌</a:t>
            </a:r>
            <a:endParaRPr kumimoji="1" lang="en-US" altLang="ja-JP"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endParaRPr>
          </a:p>
        </p:txBody>
      </p:sp>
      <p:sp>
        <p:nvSpPr>
          <p:cNvPr id="62" name="テキスト ボックス 61">
            <a:extLst>
              <a:ext uri="{FF2B5EF4-FFF2-40B4-BE49-F238E27FC236}">
                <a16:creationId xmlns:a16="http://schemas.microsoft.com/office/drawing/2014/main" id="{B5EF98C4-216C-4B0B-84C1-6F1DC1501F00}"/>
              </a:ext>
            </a:extLst>
          </p:cNvPr>
          <p:cNvSpPr txBox="1"/>
          <p:nvPr/>
        </p:nvSpPr>
        <p:spPr>
          <a:xfrm>
            <a:off x="3576033" y="2851338"/>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rPr>
              <a:t>➎</a:t>
            </a:r>
            <a:endParaRPr kumimoji="1" lang="en-US" altLang="ja-JP"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endParaRPr>
          </a:p>
        </p:txBody>
      </p:sp>
      <p:sp>
        <p:nvSpPr>
          <p:cNvPr id="67" name="テキスト ボックス 66">
            <a:extLst>
              <a:ext uri="{FF2B5EF4-FFF2-40B4-BE49-F238E27FC236}">
                <a16:creationId xmlns:a16="http://schemas.microsoft.com/office/drawing/2014/main" id="{25FD1766-AA69-464F-BF85-FB3836A7E939}"/>
              </a:ext>
            </a:extLst>
          </p:cNvPr>
          <p:cNvSpPr txBox="1"/>
          <p:nvPr/>
        </p:nvSpPr>
        <p:spPr>
          <a:xfrm>
            <a:off x="324330" y="804806"/>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rPr>
              <a:t>➑</a:t>
            </a:r>
            <a:endParaRPr kumimoji="1" lang="en-US" altLang="ja-JP"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endParaRPr>
          </a:p>
        </p:txBody>
      </p:sp>
      <p:sp>
        <p:nvSpPr>
          <p:cNvPr id="4" name="正方形/長方形 3">
            <a:extLst>
              <a:ext uri="{FF2B5EF4-FFF2-40B4-BE49-F238E27FC236}">
                <a16:creationId xmlns:a16="http://schemas.microsoft.com/office/drawing/2014/main" id="{82DCCFC8-4FBA-4534-923A-8F234C927ED7}"/>
              </a:ext>
            </a:extLst>
          </p:cNvPr>
          <p:cNvSpPr/>
          <p:nvPr/>
        </p:nvSpPr>
        <p:spPr>
          <a:xfrm>
            <a:off x="5667555" y="3631721"/>
            <a:ext cx="428445" cy="336397"/>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6" name="正方形/長方形 45">
            <a:extLst>
              <a:ext uri="{FF2B5EF4-FFF2-40B4-BE49-F238E27FC236}">
                <a16:creationId xmlns:a16="http://schemas.microsoft.com/office/drawing/2014/main" id="{73AB0494-0F67-4B11-930E-404175EC7DFC}"/>
              </a:ext>
            </a:extLst>
          </p:cNvPr>
          <p:cNvSpPr/>
          <p:nvPr/>
        </p:nvSpPr>
        <p:spPr>
          <a:xfrm>
            <a:off x="5685956" y="3650668"/>
            <a:ext cx="390994" cy="295063"/>
          </a:xfrm>
          <a:prstGeom prst="rect">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8" name="テキスト ボックス 47">
            <a:extLst>
              <a:ext uri="{FF2B5EF4-FFF2-40B4-BE49-F238E27FC236}">
                <a16:creationId xmlns:a16="http://schemas.microsoft.com/office/drawing/2014/main" id="{E2123E0D-7735-4B43-A397-877BD1DF552B}"/>
              </a:ext>
            </a:extLst>
          </p:cNvPr>
          <p:cNvSpPr txBox="1"/>
          <p:nvPr/>
        </p:nvSpPr>
        <p:spPr>
          <a:xfrm>
            <a:off x="7375628" y="2196081"/>
            <a:ext cx="943445" cy="246221"/>
          </a:xfrm>
          <a:prstGeom prst="rect">
            <a:avLst/>
          </a:prstGeom>
          <a:noFill/>
        </p:spPr>
        <p:txBody>
          <a:bodyPr wrap="squar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en-US" altLang="ja-JP" sz="1000" i="0" u="none" strike="noStrike" kern="1200" cap="none" spc="0" normalizeH="0" baseline="0" noProof="0" dirty="0">
                <a:ln>
                  <a:noFill/>
                </a:ln>
                <a:solidFill>
                  <a:prstClr val="black"/>
                </a:solidFill>
                <a:effectLst/>
                <a:uLnTx/>
                <a:uFillTx/>
                <a:latin typeface="Calibri" panose="020F0502020204030204"/>
                <a:ea typeface="游ゴシック" panose="020B0400000000000000" pitchFamily="50" charset="-128"/>
                <a:cs typeface="+mn-cs"/>
              </a:rPr>
              <a:t>2F</a:t>
            </a:r>
            <a:r>
              <a:rPr kumimoji="1" lang="ja-JP" altLang="en-US" sz="1000" i="0" u="none" strike="noStrike" kern="1200" cap="none" spc="0" normalizeH="0" baseline="0" noProof="0" dirty="0">
                <a:ln>
                  <a:noFill/>
                </a:ln>
                <a:solidFill>
                  <a:prstClr val="black"/>
                </a:solidFill>
                <a:effectLst/>
                <a:uLnTx/>
                <a:uFillTx/>
                <a:latin typeface="Calibri" panose="020F0502020204030204"/>
                <a:ea typeface="游ゴシック" panose="020B0400000000000000" pitchFamily="50" charset="-128"/>
                <a:cs typeface="+mn-cs"/>
              </a:rPr>
              <a:t>バルコニー</a:t>
            </a:r>
          </a:p>
        </p:txBody>
      </p:sp>
      <p:sp>
        <p:nvSpPr>
          <p:cNvPr id="49" name="テキスト ボックス 48">
            <a:extLst>
              <a:ext uri="{FF2B5EF4-FFF2-40B4-BE49-F238E27FC236}">
                <a16:creationId xmlns:a16="http://schemas.microsoft.com/office/drawing/2014/main" id="{EDCB2D2A-C398-4A1E-91E7-889D524FE482}"/>
              </a:ext>
            </a:extLst>
          </p:cNvPr>
          <p:cNvSpPr txBox="1"/>
          <p:nvPr/>
        </p:nvSpPr>
        <p:spPr>
          <a:xfrm>
            <a:off x="5571603" y="3957378"/>
            <a:ext cx="646331" cy="184666"/>
          </a:xfrm>
          <a:prstGeom prst="rect">
            <a:avLst/>
          </a:prstGeom>
          <a:noFill/>
        </p:spPr>
        <p:txBody>
          <a:bodyPr wrap="none" rtlCol="0">
            <a:spAutoFit/>
          </a:bodyPr>
          <a:lstStyle/>
          <a:p>
            <a:pPr marL="0" marR="0" lvl="0" indent="0" algn="l" defTabSz="457200" rtl="0" eaLnBrk="1" fontAlgn="auto" latinLnBrk="0" hangingPunct="1">
              <a:lnSpc>
                <a:spcPct val="100000"/>
              </a:lnSpc>
              <a:spcBef>
                <a:spcPts val="0"/>
              </a:spcBef>
              <a:spcAft>
                <a:spcPts val="0"/>
              </a:spcAft>
              <a:buClrTx/>
              <a:buSzTx/>
              <a:buFontTx/>
              <a:buNone/>
              <a:tabLst/>
              <a:defRPr/>
            </a:pPr>
            <a:r>
              <a:rPr kumimoji="1" lang="ja-JP" altLang="en-US" sz="600" i="0" u="none" strike="noStrike" kern="1200" cap="none" spc="0" normalizeH="0" baseline="0" noProof="0" dirty="0">
                <a:ln>
                  <a:noFill/>
                </a:ln>
                <a:solidFill>
                  <a:prstClr val="black"/>
                </a:solidFill>
                <a:effectLst/>
                <a:uLnTx/>
                <a:uFillTx/>
                <a:latin typeface="Calibri" panose="020F0502020204030204"/>
                <a:ea typeface="游ゴシック" panose="020B0400000000000000" pitchFamily="50" charset="-128"/>
                <a:cs typeface="+mn-cs"/>
              </a:rPr>
              <a:t>トップライト</a:t>
            </a:r>
          </a:p>
        </p:txBody>
      </p:sp>
      <p:pic>
        <p:nvPicPr>
          <p:cNvPr id="6" name="図 5"/>
          <p:cNvPicPr>
            <a:picLocks noChangeAspect="1"/>
          </p:cNvPicPr>
          <p:nvPr/>
        </p:nvPicPr>
        <p:blipFill>
          <a:blip r:embed="rId3"/>
          <a:stretch>
            <a:fillRect/>
          </a:stretch>
        </p:blipFill>
        <p:spPr>
          <a:xfrm>
            <a:off x="388266" y="1110825"/>
            <a:ext cx="2231620" cy="2416731"/>
          </a:xfrm>
          <a:prstGeom prst="rect">
            <a:avLst/>
          </a:prstGeom>
        </p:spPr>
      </p:pic>
      <p:grpSp>
        <p:nvGrpSpPr>
          <p:cNvPr id="16" name="グループ化 15"/>
          <p:cNvGrpSpPr/>
          <p:nvPr/>
        </p:nvGrpSpPr>
        <p:grpSpPr>
          <a:xfrm>
            <a:off x="4777570" y="2099648"/>
            <a:ext cx="749701" cy="717831"/>
            <a:chOff x="4214198" y="2070907"/>
            <a:chExt cx="709481" cy="679321"/>
          </a:xfrm>
        </p:grpSpPr>
        <p:cxnSp>
          <p:nvCxnSpPr>
            <p:cNvPr id="63" name="直線コネクタ 62">
              <a:extLst>
                <a:ext uri="{FF2B5EF4-FFF2-40B4-BE49-F238E27FC236}">
                  <a16:creationId xmlns:a16="http://schemas.microsoft.com/office/drawing/2014/main" id="{708EAF14-C432-416F-9EC3-191543C505F9}"/>
                </a:ext>
              </a:extLst>
            </p:cNvPr>
            <p:cNvCxnSpPr>
              <a:cxnSpLocks/>
            </p:cNvCxnSpPr>
            <p:nvPr/>
          </p:nvCxnSpPr>
          <p:spPr>
            <a:xfrm rot="20911869">
              <a:off x="4214198" y="2410567"/>
              <a:ext cx="709481" cy="0"/>
            </a:xfrm>
            <a:prstGeom prst="line">
              <a:avLst/>
            </a:prstGeom>
            <a:ln w="6350">
              <a:solidFill>
                <a:srgbClr val="0070C0"/>
              </a:solidFill>
              <a:prstDash val="sysDash"/>
            </a:ln>
          </p:spPr>
          <p:style>
            <a:lnRef idx="1">
              <a:schemeClr val="accent1"/>
            </a:lnRef>
            <a:fillRef idx="0">
              <a:schemeClr val="accent1"/>
            </a:fillRef>
            <a:effectRef idx="0">
              <a:schemeClr val="accent1"/>
            </a:effectRef>
            <a:fontRef idx="minor">
              <a:schemeClr val="tx1"/>
            </a:fontRef>
          </p:style>
        </p:cxnSp>
        <p:cxnSp>
          <p:nvCxnSpPr>
            <p:cNvPr id="64" name="直線コネクタ 63">
              <a:extLst>
                <a:ext uri="{FF2B5EF4-FFF2-40B4-BE49-F238E27FC236}">
                  <a16:creationId xmlns:a16="http://schemas.microsoft.com/office/drawing/2014/main" id="{97CA11FF-E639-40B0-B5B1-D534056654D1}"/>
                </a:ext>
              </a:extLst>
            </p:cNvPr>
            <p:cNvCxnSpPr>
              <a:cxnSpLocks/>
            </p:cNvCxnSpPr>
            <p:nvPr/>
          </p:nvCxnSpPr>
          <p:spPr>
            <a:xfrm>
              <a:off x="4500026" y="2070907"/>
              <a:ext cx="137825" cy="679321"/>
            </a:xfrm>
            <a:prstGeom prst="line">
              <a:avLst/>
            </a:prstGeom>
            <a:ln w="6350">
              <a:solidFill>
                <a:srgbClr val="0070C0"/>
              </a:solidFill>
              <a:prstDash val="sysDash"/>
            </a:ln>
          </p:spPr>
          <p:style>
            <a:lnRef idx="1">
              <a:schemeClr val="accent1"/>
            </a:lnRef>
            <a:fillRef idx="0">
              <a:schemeClr val="accent1"/>
            </a:fillRef>
            <a:effectRef idx="0">
              <a:schemeClr val="accent1"/>
            </a:effectRef>
            <a:fontRef idx="minor">
              <a:schemeClr val="tx1"/>
            </a:fontRef>
          </p:style>
        </p:cxnSp>
      </p:grpSp>
      <p:cxnSp>
        <p:nvCxnSpPr>
          <p:cNvPr id="20" name="直線矢印コネクタ 19"/>
          <p:cNvCxnSpPr/>
          <p:nvPr/>
        </p:nvCxnSpPr>
        <p:spPr>
          <a:xfrm flipH="1">
            <a:off x="2697110" y="3148186"/>
            <a:ext cx="476025" cy="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65" name="直線矢印コネクタ 64"/>
          <p:cNvCxnSpPr/>
          <p:nvPr/>
        </p:nvCxnSpPr>
        <p:spPr>
          <a:xfrm>
            <a:off x="7137615" y="3178834"/>
            <a:ext cx="476025" cy="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cxnSp>
        <p:nvCxnSpPr>
          <p:cNvPr id="68" name="直線矢印コネクタ 67"/>
          <p:cNvCxnSpPr/>
          <p:nvPr/>
        </p:nvCxnSpPr>
        <p:spPr>
          <a:xfrm rot="5400000" flipV="1">
            <a:off x="4946697" y="4195391"/>
            <a:ext cx="476025" cy="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sp>
        <p:nvSpPr>
          <p:cNvPr id="69" name="テキスト ボックス 68">
            <a:extLst>
              <a:ext uri="{FF2B5EF4-FFF2-40B4-BE49-F238E27FC236}">
                <a16:creationId xmlns:a16="http://schemas.microsoft.com/office/drawing/2014/main" id="{B5EF98C4-216C-4B0B-84C1-6F1DC1501F00}"/>
              </a:ext>
            </a:extLst>
          </p:cNvPr>
          <p:cNvSpPr txBox="1"/>
          <p:nvPr/>
        </p:nvSpPr>
        <p:spPr>
          <a:xfrm>
            <a:off x="3619278" y="3270936"/>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rgbClr val="FF0000"/>
                </a:solidFill>
                <a:effectLst/>
                <a:uLnTx/>
                <a:uFillTx/>
                <a:latin typeface="Calibri" panose="020F0502020204030204"/>
                <a:ea typeface="游ゴシック" panose="020B0400000000000000" pitchFamily="50" charset="-128"/>
                <a:cs typeface="+mn-cs"/>
              </a:rPr>
              <a:t>１</a:t>
            </a:r>
            <a:endParaRPr kumimoji="1" lang="en-US" altLang="ja-JP" sz="1600" b="1" i="0" u="none" strike="noStrike" kern="1200" cap="none" spc="0" normalizeH="0" baseline="0" noProof="0" dirty="0">
              <a:ln>
                <a:noFill/>
              </a:ln>
              <a:solidFill>
                <a:srgbClr val="FF0000"/>
              </a:solidFill>
              <a:effectLst/>
              <a:uLnTx/>
              <a:uFillTx/>
              <a:latin typeface="Calibri" panose="020F0502020204030204"/>
              <a:ea typeface="游ゴシック" panose="020B0400000000000000" pitchFamily="50" charset="-128"/>
              <a:cs typeface="+mn-cs"/>
            </a:endParaRPr>
          </a:p>
        </p:txBody>
      </p:sp>
      <p:sp>
        <p:nvSpPr>
          <p:cNvPr id="70" name="テキスト ボックス 69">
            <a:extLst>
              <a:ext uri="{FF2B5EF4-FFF2-40B4-BE49-F238E27FC236}">
                <a16:creationId xmlns:a16="http://schemas.microsoft.com/office/drawing/2014/main" id="{B5EF98C4-216C-4B0B-84C1-6F1DC1501F00}"/>
              </a:ext>
            </a:extLst>
          </p:cNvPr>
          <p:cNvSpPr txBox="1"/>
          <p:nvPr/>
        </p:nvSpPr>
        <p:spPr>
          <a:xfrm>
            <a:off x="6949452" y="2282783"/>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solidFill>
                  <a:srgbClr val="FF0000"/>
                </a:solidFill>
                <a:effectLst/>
                <a:uLnTx/>
                <a:uFillTx/>
                <a:latin typeface="Calibri" panose="020F0502020204030204"/>
                <a:ea typeface="游ゴシック" panose="020B0400000000000000" pitchFamily="50" charset="-128"/>
                <a:cs typeface="+mn-cs"/>
              </a:rPr>
              <a:t>２</a:t>
            </a:r>
            <a:endParaRPr kumimoji="1" lang="en-US" altLang="ja-JP" sz="1600" b="1" i="0" u="none" strike="noStrike" kern="1200" cap="none" spc="0" normalizeH="0" baseline="0" noProof="0" dirty="0">
              <a:ln>
                <a:noFill/>
              </a:ln>
              <a:solidFill>
                <a:srgbClr val="FF0000"/>
              </a:solidFill>
              <a:effectLst/>
              <a:uLnTx/>
              <a:uFillTx/>
              <a:latin typeface="Calibri" panose="020F0502020204030204"/>
              <a:ea typeface="游ゴシック" panose="020B0400000000000000" pitchFamily="50" charset="-128"/>
              <a:cs typeface="+mn-cs"/>
            </a:endParaRPr>
          </a:p>
        </p:txBody>
      </p:sp>
      <p:cxnSp>
        <p:nvCxnSpPr>
          <p:cNvPr id="74" name="直線矢印コネクタ 73"/>
          <p:cNvCxnSpPr/>
          <p:nvPr/>
        </p:nvCxnSpPr>
        <p:spPr>
          <a:xfrm rot="16200000">
            <a:off x="4910852" y="2233455"/>
            <a:ext cx="476025" cy="0"/>
          </a:xfrm>
          <a:prstGeom prst="straightConnector1">
            <a:avLst/>
          </a:prstGeom>
          <a:ln w="28575">
            <a:solidFill>
              <a:srgbClr val="0070C0"/>
            </a:solidFill>
            <a:tailEnd type="arrow"/>
          </a:ln>
        </p:spPr>
        <p:style>
          <a:lnRef idx="1">
            <a:schemeClr val="accent1"/>
          </a:lnRef>
          <a:fillRef idx="0">
            <a:schemeClr val="accent1"/>
          </a:fillRef>
          <a:effectRef idx="0">
            <a:schemeClr val="accent1"/>
          </a:effectRef>
          <a:fontRef idx="minor">
            <a:schemeClr val="tx1"/>
          </a:fontRef>
        </p:style>
      </p:cxnSp>
      <p:grpSp>
        <p:nvGrpSpPr>
          <p:cNvPr id="75" name="グループ化 74"/>
          <p:cNvGrpSpPr/>
          <p:nvPr/>
        </p:nvGrpSpPr>
        <p:grpSpPr>
          <a:xfrm>
            <a:off x="4800418" y="3601975"/>
            <a:ext cx="749701" cy="717831"/>
            <a:chOff x="4214198" y="2070907"/>
            <a:chExt cx="709481" cy="679321"/>
          </a:xfrm>
        </p:grpSpPr>
        <p:cxnSp>
          <p:nvCxnSpPr>
            <p:cNvPr id="76" name="直線コネクタ 75">
              <a:extLst>
                <a:ext uri="{FF2B5EF4-FFF2-40B4-BE49-F238E27FC236}">
                  <a16:creationId xmlns:a16="http://schemas.microsoft.com/office/drawing/2014/main" id="{708EAF14-C432-416F-9EC3-191543C505F9}"/>
                </a:ext>
              </a:extLst>
            </p:cNvPr>
            <p:cNvCxnSpPr>
              <a:cxnSpLocks/>
            </p:cNvCxnSpPr>
            <p:nvPr/>
          </p:nvCxnSpPr>
          <p:spPr>
            <a:xfrm rot="20911869">
              <a:off x="4214198" y="2410567"/>
              <a:ext cx="709481" cy="0"/>
            </a:xfrm>
            <a:prstGeom prst="line">
              <a:avLst/>
            </a:prstGeom>
            <a:ln w="6350">
              <a:solidFill>
                <a:srgbClr val="0070C0"/>
              </a:solidFill>
              <a:prstDash val="sysDash"/>
            </a:ln>
          </p:spPr>
          <p:style>
            <a:lnRef idx="1">
              <a:schemeClr val="accent1"/>
            </a:lnRef>
            <a:fillRef idx="0">
              <a:schemeClr val="accent1"/>
            </a:fillRef>
            <a:effectRef idx="0">
              <a:schemeClr val="accent1"/>
            </a:effectRef>
            <a:fontRef idx="minor">
              <a:schemeClr val="tx1"/>
            </a:fontRef>
          </p:style>
        </p:cxnSp>
        <p:cxnSp>
          <p:nvCxnSpPr>
            <p:cNvPr id="77" name="直線コネクタ 76">
              <a:extLst>
                <a:ext uri="{FF2B5EF4-FFF2-40B4-BE49-F238E27FC236}">
                  <a16:creationId xmlns:a16="http://schemas.microsoft.com/office/drawing/2014/main" id="{97CA11FF-E639-40B0-B5B1-D534056654D1}"/>
                </a:ext>
              </a:extLst>
            </p:cNvPr>
            <p:cNvCxnSpPr>
              <a:cxnSpLocks/>
            </p:cNvCxnSpPr>
            <p:nvPr/>
          </p:nvCxnSpPr>
          <p:spPr>
            <a:xfrm>
              <a:off x="4500026" y="2070907"/>
              <a:ext cx="137825" cy="679321"/>
            </a:xfrm>
            <a:prstGeom prst="line">
              <a:avLst/>
            </a:prstGeom>
            <a:ln w="6350">
              <a:solidFill>
                <a:srgbClr val="0070C0"/>
              </a:solidFill>
              <a:prstDash val="sysDash"/>
            </a:ln>
          </p:spPr>
          <p:style>
            <a:lnRef idx="1">
              <a:schemeClr val="accent1"/>
            </a:lnRef>
            <a:fillRef idx="0">
              <a:schemeClr val="accent1"/>
            </a:fillRef>
            <a:effectRef idx="0">
              <a:schemeClr val="accent1"/>
            </a:effectRef>
            <a:fontRef idx="minor">
              <a:schemeClr val="tx1"/>
            </a:fontRef>
          </p:style>
        </p:cxnSp>
      </p:grpSp>
      <p:grpSp>
        <p:nvGrpSpPr>
          <p:cNvPr id="78" name="グループ化 77"/>
          <p:cNvGrpSpPr/>
          <p:nvPr/>
        </p:nvGrpSpPr>
        <p:grpSpPr>
          <a:xfrm>
            <a:off x="2789461" y="2790829"/>
            <a:ext cx="749701" cy="717831"/>
            <a:chOff x="4214198" y="2070907"/>
            <a:chExt cx="709481" cy="679321"/>
          </a:xfrm>
        </p:grpSpPr>
        <p:cxnSp>
          <p:nvCxnSpPr>
            <p:cNvPr id="79" name="直線コネクタ 78">
              <a:extLst>
                <a:ext uri="{FF2B5EF4-FFF2-40B4-BE49-F238E27FC236}">
                  <a16:creationId xmlns:a16="http://schemas.microsoft.com/office/drawing/2014/main" id="{708EAF14-C432-416F-9EC3-191543C505F9}"/>
                </a:ext>
              </a:extLst>
            </p:cNvPr>
            <p:cNvCxnSpPr>
              <a:cxnSpLocks/>
            </p:cNvCxnSpPr>
            <p:nvPr/>
          </p:nvCxnSpPr>
          <p:spPr>
            <a:xfrm rot="20911869">
              <a:off x="4214198" y="2410567"/>
              <a:ext cx="709481" cy="0"/>
            </a:xfrm>
            <a:prstGeom prst="line">
              <a:avLst/>
            </a:prstGeom>
            <a:ln w="6350">
              <a:solidFill>
                <a:srgbClr val="0070C0"/>
              </a:solidFill>
              <a:prstDash val="sysDash"/>
            </a:ln>
          </p:spPr>
          <p:style>
            <a:lnRef idx="1">
              <a:schemeClr val="accent1"/>
            </a:lnRef>
            <a:fillRef idx="0">
              <a:schemeClr val="accent1"/>
            </a:fillRef>
            <a:effectRef idx="0">
              <a:schemeClr val="accent1"/>
            </a:effectRef>
            <a:fontRef idx="minor">
              <a:schemeClr val="tx1"/>
            </a:fontRef>
          </p:style>
        </p:cxnSp>
        <p:cxnSp>
          <p:nvCxnSpPr>
            <p:cNvPr id="80" name="直線コネクタ 79">
              <a:extLst>
                <a:ext uri="{FF2B5EF4-FFF2-40B4-BE49-F238E27FC236}">
                  <a16:creationId xmlns:a16="http://schemas.microsoft.com/office/drawing/2014/main" id="{97CA11FF-E639-40B0-B5B1-D534056654D1}"/>
                </a:ext>
              </a:extLst>
            </p:cNvPr>
            <p:cNvCxnSpPr>
              <a:cxnSpLocks/>
            </p:cNvCxnSpPr>
            <p:nvPr/>
          </p:nvCxnSpPr>
          <p:spPr>
            <a:xfrm>
              <a:off x="4500026" y="2070907"/>
              <a:ext cx="137825" cy="679321"/>
            </a:xfrm>
            <a:prstGeom prst="line">
              <a:avLst/>
            </a:prstGeom>
            <a:ln w="6350">
              <a:solidFill>
                <a:srgbClr val="0070C0"/>
              </a:solidFill>
              <a:prstDash val="sysDash"/>
            </a:ln>
          </p:spPr>
          <p:style>
            <a:lnRef idx="1">
              <a:schemeClr val="accent1"/>
            </a:lnRef>
            <a:fillRef idx="0">
              <a:schemeClr val="accent1"/>
            </a:fillRef>
            <a:effectRef idx="0">
              <a:schemeClr val="accent1"/>
            </a:effectRef>
            <a:fontRef idx="minor">
              <a:schemeClr val="tx1"/>
            </a:fontRef>
          </p:style>
        </p:cxnSp>
      </p:grpSp>
      <p:grpSp>
        <p:nvGrpSpPr>
          <p:cNvPr id="81" name="グループ化 80"/>
          <p:cNvGrpSpPr/>
          <p:nvPr/>
        </p:nvGrpSpPr>
        <p:grpSpPr>
          <a:xfrm>
            <a:off x="6773853" y="2824231"/>
            <a:ext cx="749701" cy="717831"/>
            <a:chOff x="4214198" y="2070907"/>
            <a:chExt cx="709481" cy="679321"/>
          </a:xfrm>
        </p:grpSpPr>
        <p:cxnSp>
          <p:nvCxnSpPr>
            <p:cNvPr id="82" name="直線コネクタ 81">
              <a:extLst>
                <a:ext uri="{FF2B5EF4-FFF2-40B4-BE49-F238E27FC236}">
                  <a16:creationId xmlns:a16="http://schemas.microsoft.com/office/drawing/2014/main" id="{708EAF14-C432-416F-9EC3-191543C505F9}"/>
                </a:ext>
              </a:extLst>
            </p:cNvPr>
            <p:cNvCxnSpPr>
              <a:cxnSpLocks/>
            </p:cNvCxnSpPr>
            <p:nvPr/>
          </p:nvCxnSpPr>
          <p:spPr>
            <a:xfrm rot="20911869">
              <a:off x="4214198" y="2410567"/>
              <a:ext cx="709481" cy="0"/>
            </a:xfrm>
            <a:prstGeom prst="line">
              <a:avLst/>
            </a:prstGeom>
            <a:ln w="6350">
              <a:solidFill>
                <a:srgbClr val="0070C0"/>
              </a:solidFill>
              <a:prstDash val="sysDash"/>
            </a:ln>
          </p:spPr>
          <p:style>
            <a:lnRef idx="1">
              <a:schemeClr val="accent1"/>
            </a:lnRef>
            <a:fillRef idx="0">
              <a:schemeClr val="accent1"/>
            </a:fillRef>
            <a:effectRef idx="0">
              <a:schemeClr val="accent1"/>
            </a:effectRef>
            <a:fontRef idx="minor">
              <a:schemeClr val="tx1"/>
            </a:fontRef>
          </p:style>
        </p:cxnSp>
        <p:cxnSp>
          <p:nvCxnSpPr>
            <p:cNvPr id="83" name="直線コネクタ 82">
              <a:extLst>
                <a:ext uri="{FF2B5EF4-FFF2-40B4-BE49-F238E27FC236}">
                  <a16:creationId xmlns:a16="http://schemas.microsoft.com/office/drawing/2014/main" id="{97CA11FF-E639-40B0-B5B1-D534056654D1}"/>
                </a:ext>
              </a:extLst>
            </p:cNvPr>
            <p:cNvCxnSpPr>
              <a:cxnSpLocks/>
            </p:cNvCxnSpPr>
            <p:nvPr/>
          </p:nvCxnSpPr>
          <p:spPr>
            <a:xfrm>
              <a:off x="4500026" y="2070907"/>
              <a:ext cx="137825" cy="679321"/>
            </a:xfrm>
            <a:prstGeom prst="line">
              <a:avLst/>
            </a:prstGeom>
            <a:ln w="6350">
              <a:solidFill>
                <a:srgbClr val="0070C0"/>
              </a:solidFill>
              <a:prstDash val="sysDash"/>
            </a:ln>
          </p:spPr>
          <p:style>
            <a:lnRef idx="1">
              <a:schemeClr val="accent1"/>
            </a:lnRef>
            <a:fillRef idx="0">
              <a:schemeClr val="accent1"/>
            </a:fillRef>
            <a:effectRef idx="0">
              <a:schemeClr val="accent1"/>
            </a:effectRef>
            <a:fontRef idx="minor">
              <a:schemeClr val="tx1"/>
            </a:fontRef>
          </p:style>
        </p:cxnSp>
      </p:grpSp>
      <p:pic>
        <p:nvPicPr>
          <p:cNvPr id="102" name="図 101"/>
          <p:cNvPicPr>
            <a:picLocks noChangeAspect="1"/>
          </p:cNvPicPr>
          <p:nvPr/>
        </p:nvPicPr>
        <p:blipFill>
          <a:blip r:embed="rId4"/>
          <a:stretch>
            <a:fillRect/>
          </a:stretch>
        </p:blipFill>
        <p:spPr>
          <a:xfrm>
            <a:off x="10339826" y="4467444"/>
            <a:ext cx="1604975" cy="1502477"/>
          </a:xfrm>
          <a:prstGeom prst="rect">
            <a:avLst/>
          </a:prstGeom>
        </p:spPr>
      </p:pic>
      <p:sp>
        <p:nvSpPr>
          <p:cNvPr id="104" name="テキスト ボックス 103">
            <a:extLst>
              <a:ext uri="{FF2B5EF4-FFF2-40B4-BE49-F238E27FC236}">
                <a16:creationId xmlns:a16="http://schemas.microsoft.com/office/drawing/2014/main" id="{B5EF98C4-216C-4B0B-84C1-6F1DC1501F00}"/>
              </a:ext>
            </a:extLst>
          </p:cNvPr>
          <p:cNvSpPr txBox="1"/>
          <p:nvPr/>
        </p:nvSpPr>
        <p:spPr>
          <a:xfrm>
            <a:off x="4634676" y="2043207"/>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rPr>
              <a:t>❹</a:t>
            </a:r>
            <a:endParaRPr kumimoji="1" lang="en-US" altLang="ja-JP"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endParaRPr>
          </a:p>
        </p:txBody>
      </p:sp>
      <p:sp>
        <p:nvSpPr>
          <p:cNvPr id="108" name="テキスト ボックス 107">
            <a:extLst>
              <a:ext uri="{FF2B5EF4-FFF2-40B4-BE49-F238E27FC236}">
                <a16:creationId xmlns:a16="http://schemas.microsoft.com/office/drawing/2014/main" id="{B5EF98C4-216C-4B0B-84C1-6F1DC1501F00}"/>
              </a:ext>
            </a:extLst>
          </p:cNvPr>
          <p:cNvSpPr txBox="1"/>
          <p:nvPr/>
        </p:nvSpPr>
        <p:spPr>
          <a:xfrm>
            <a:off x="6057129" y="3633015"/>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rPr>
              <a:t>➐</a:t>
            </a:r>
            <a:endParaRPr kumimoji="1" lang="en-US" altLang="ja-JP"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endParaRPr>
          </a:p>
        </p:txBody>
      </p:sp>
      <p:sp>
        <p:nvSpPr>
          <p:cNvPr id="93" name="テキスト ボックス 92">
            <a:extLst>
              <a:ext uri="{FF2B5EF4-FFF2-40B4-BE49-F238E27FC236}">
                <a16:creationId xmlns:a16="http://schemas.microsoft.com/office/drawing/2014/main" id="{B5EF98C4-216C-4B0B-84C1-6F1DC1501F00}"/>
              </a:ext>
            </a:extLst>
          </p:cNvPr>
          <p:cNvSpPr txBox="1"/>
          <p:nvPr/>
        </p:nvSpPr>
        <p:spPr>
          <a:xfrm>
            <a:off x="3802334" y="3452091"/>
            <a:ext cx="429792" cy="338554"/>
          </a:xfrm>
          <a:prstGeom prst="rect">
            <a:avLst/>
          </a:prstGeom>
          <a:noFill/>
          <a:ln>
            <a:noFill/>
          </a:ln>
          <a:effectLst/>
        </p:spPr>
        <p:txBody>
          <a:bodyPr wrap="square" rtlCol="0">
            <a:spAutoFit/>
          </a:bodyPr>
          <a:lstStyle/>
          <a:p>
            <a:pPr marL="0" marR="0" lvl="0" indent="0" algn="ctr" defTabSz="457200" rtl="0" eaLnBrk="1" fontAlgn="auto" latinLnBrk="0" hangingPunct="1">
              <a:lnSpc>
                <a:spcPct val="100000"/>
              </a:lnSpc>
              <a:spcBef>
                <a:spcPts val="0"/>
              </a:spcBef>
              <a:spcAft>
                <a:spcPts val="0"/>
              </a:spcAft>
              <a:buClrTx/>
              <a:buSzTx/>
              <a:buFontTx/>
              <a:buNone/>
              <a:tabLst/>
              <a:defRPr/>
            </a:pPr>
            <a:r>
              <a:rPr kumimoji="1" lang="ja-JP" altLang="en-US"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rPr>
              <a:t>❻</a:t>
            </a:r>
            <a:endParaRPr kumimoji="1" lang="en-US" altLang="ja-JP" sz="1600" b="1" i="0" u="none" strike="noStrike" kern="1200" cap="none" spc="0" normalizeH="0" baseline="0" noProof="0" dirty="0">
              <a:ln>
                <a:noFill/>
              </a:ln>
              <a:effectLst/>
              <a:uLnTx/>
              <a:uFillTx/>
              <a:latin typeface="Calibri" panose="020F0502020204030204"/>
              <a:ea typeface="游ゴシック" panose="020B0400000000000000" pitchFamily="50" charset="-128"/>
              <a:cs typeface="+mn-cs"/>
            </a:endParaRPr>
          </a:p>
        </p:txBody>
      </p:sp>
    </p:spTree>
    <p:extLst>
      <p:ext uri="{BB962C8B-B14F-4D97-AF65-F5344CB8AC3E}">
        <p14:creationId xmlns:p14="http://schemas.microsoft.com/office/powerpoint/2010/main" val="3207834679"/>
      </p:ext>
    </p:extLst>
  </p:cSld>
  <p:clrMapOvr>
    <a:masterClrMapping/>
  </p:clrMapOvr>
</p:sld>
</file>

<file path=ppt/theme/theme1.xml><?xml version="1.0" encoding="utf-8"?>
<a:theme xmlns:a="http://schemas.openxmlformats.org/drawingml/2006/main" name="1_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ln w="6350">
          <a:solidFill>
            <a:schemeClr val="tx1"/>
          </a:solidFill>
        </a:ln>
      </a:spPr>
      <a:bodyPr/>
      <a:lstStyle/>
      <a:style>
        <a:lnRef idx="1">
          <a:schemeClr val="accent1"/>
        </a:lnRef>
        <a:fillRef idx="0">
          <a:schemeClr val="accent1"/>
        </a:fillRef>
        <a:effectRef idx="0">
          <a:schemeClr val="accent1"/>
        </a:effectRef>
        <a:fontRef idx="minor">
          <a:schemeClr val="tx1"/>
        </a:fontRef>
      </a:style>
    </a:lnDef>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ct:contentTypeSchema xmlns:ct="http://schemas.microsoft.com/office/2006/metadata/contentType" xmlns:ma="http://schemas.microsoft.com/office/2006/metadata/properties/metaAttributes" ct:_="" ma:_="" ma:contentTypeName="ドキュメント" ma:contentTypeID="0x010100A0C5504E60B49546A813DB213AAFCFBB" ma:contentTypeVersion="4" ma:contentTypeDescription="新しいドキュメントを作成します。" ma:contentTypeScope="" ma:versionID="256b335a2e994d910a6b3657e221c142">
  <xsd:schema xmlns:xsd="http://www.w3.org/2001/XMLSchema" xmlns:xs="http://www.w3.org/2001/XMLSchema" xmlns:p="http://schemas.microsoft.com/office/2006/metadata/properties" xmlns:ns2="583c19ee-b7a0-4cc9-b3a1-c40807ef59b1" targetNamespace="http://schemas.microsoft.com/office/2006/metadata/properties" ma:root="true" ma:fieldsID="27694a23c590cb4195efe59552f45a8f" ns2:_="">
    <xsd:import namespace="583c19ee-b7a0-4cc9-b3a1-c40807ef59b1"/>
    <xsd:element name="properties">
      <xsd:complexType>
        <xsd:sequence>
          <xsd:element name="documentManagement">
            <xsd:complexType>
              <xsd:all>
                <xsd:element ref="ns2:MediaServiceMetadata" minOccurs="0"/>
                <xsd:element ref="ns2:MediaServiceFastMetadata" minOccurs="0"/>
                <xsd:element ref="ns2:MediaServiceSearchProperties" minOccurs="0"/>
                <xsd:element ref="ns2:MediaServiceObjectDetectorVersion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583c19ee-b7a0-4cc9-b3a1-c40807ef59b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SearchProperties" ma:index="10" nillable="true" ma:displayName="MediaServiceSearchProperties" ma:hidden="true" ma:internalName="MediaServiceSearchProperties" ma:readOnly="true">
      <xsd:simpleType>
        <xsd:restriction base="dms:Note"/>
      </xsd:simpleType>
    </xsd:element>
    <xsd:element name="MediaServiceObjectDetectorVersions" ma:index="11" nillable="true" ma:displayName="MediaServiceObjectDetectorVersions" ma:hidden="true" ma:indexed="true" ma:internalName="MediaServiceObjectDetectorVersions"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F09CEC8B-4AAB-438C-83CF-B3D49C65D0F0}">
  <ds:schemaRefs>
    <ds:schemaRef ds:uri="http://schemas.microsoft.com/sharepoint/v3/contenttype/forms"/>
  </ds:schemaRefs>
</ds:datastoreItem>
</file>

<file path=customXml/itemProps2.xml><?xml version="1.0" encoding="utf-8"?>
<ds:datastoreItem xmlns:ds="http://schemas.openxmlformats.org/officeDocument/2006/customXml" ds:itemID="{271B46D9-7FB4-4E98-9B79-453A1679C5A9}">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583c19ee-b7a0-4cc9-b3a1-c40807ef59b1"/>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3.xml><?xml version="1.0" encoding="utf-8"?>
<ds:datastoreItem xmlns:ds="http://schemas.openxmlformats.org/officeDocument/2006/customXml" ds:itemID="{4B5DBC49-D756-4FFF-924A-FD4EA6774D03}">
  <ds:schemaRefs>
    <ds:schemaRef ds:uri="http://purl.org/dc/terms/"/>
    <ds:schemaRef ds:uri="http://schemas.openxmlformats.org/package/2006/metadata/core-properties"/>
    <ds:schemaRef ds:uri="http://schemas.microsoft.com/office/2006/documentManagement/types"/>
    <ds:schemaRef ds:uri="http://schemas.microsoft.com/office/infopath/2007/PartnerControls"/>
    <ds:schemaRef ds:uri="http://purl.org/dc/elements/1.1/"/>
    <ds:schemaRef ds:uri="http://schemas.microsoft.com/office/2006/metadata/properties"/>
    <ds:schemaRef ds:uri="583c19ee-b7a0-4cc9-b3a1-c40807ef59b1"/>
    <ds:schemaRef ds:uri="http://www.w3.org/XML/1998/namespace"/>
    <ds:schemaRef ds:uri="http://purl.org/dc/dcmitype/"/>
  </ds:schemaRefs>
</ds:datastoreItem>
</file>

<file path=docProps/app.xml><?xml version="1.0" encoding="utf-8"?>
<Properties xmlns="http://schemas.openxmlformats.org/officeDocument/2006/extended-properties" xmlns:vt="http://schemas.openxmlformats.org/officeDocument/2006/docPropsVTypes">
  <TotalTime>445</TotalTime>
  <Words>300</Words>
  <Application>Microsoft Office PowerPoint</Application>
  <PresentationFormat>ワイド画面</PresentationFormat>
  <Paragraphs>34</Paragraphs>
  <Slides>1</Slides>
  <Notes>1</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vt:i4>
      </vt:variant>
    </vt:vector>
  </HeadingPairs>
  <TitlesOfParts>
    <vt:vector size="7" baseType="lpstr">
      <vt:lpstr>游ゴシック</vt:lpstr>
      <vt:lpstr>Algerian</vt:lpstr>
      <vt:lpstr>Arial</vt:lpstr>
      <vt:lpstr>Calibri</vt:lpstr>
      <vt:lpstr>Calibri Light</vt:lpstr>
      <vt:lpstr>1_Office テーマ</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ModifiedBy>古市　隼斗</cp:lastModifiedBy>
  <cp:revision>1</cp:revision>
  <dcterms:created xsi:type="dcterms:W3CDTF">2024-05-20T07:15:02Z</dcterms:created>
  <dcterms:modified xsi:type="dcterms:W3CDTF">2025-06-30T06:18:44Z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0x010100A0C5504E60B49546A813DB213AAFCFBB</vt:lpwstr>
  </property>
</Properties>
</file>

<file path=docProps/thumbnail.jpeg>
</file>