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charts/chart1.xml" ContentType="application/vnd.openxmlformats-officedocument.drawingml.chart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53.xml" ContentType="application/vnd.openxmlformats-officedocument.presentationml.notesSlide+xml"/>
  <Override PartName="/ppt/notesSlides/notesSlide54.xml" ContentType="application/vnd.openxmlformats-officedocument.presentationml.notesSlide+xml"/>
  <Override PartName="/ppt/notesSlides/notesSlide55.xml" ContentType="application/vnd.openxmlformats-officedocument.presentationml.notesSlide+xml"/>
  <Override PartName="/ppt/notesSlides/notesSlide56.xml" ContentType="application/vnd.openxmlformats-officedocument.presentationml.notesSlide+xml"/>
  <Override PartName="/ppt/notesSlides/notesSlide57.xml" ContentType="application/vnd.openxmlformats-officedocument.presentationml.notesSlide+xml"/>
  <Override PartName="/ppt/notesSlides/notesSlide58.xml" ContentType="application/vnd.openxmlformats-officedocument.presentationml.notesSlide+xml"/>
  <Override PartName="/ppt/notesSlides/notesSlide59.xml" ContentType="application/vnd.openxmlformats-officedocument.presentationml.notesSlide+xml"/>
  <Override PartName="/ppt/notesSlides/notesSlide6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charts/style1.xml" ContentType="application/vnd.ms-office.chartstyle+xml"/>
  <Override PartName="/ppt/charts/colors1.xml" ContentType="application/vnd.ms-office.chartcolorstyle+xml"/>
  <Override PartName="/ppt/charts/style2.xml" ContentType="application/vnd.ms-office.chartstyle+xml"/>
  <Override PartName="/ppt/charts/colors2.xml" ContentType="application/vnd.ms-office.chartcolorstyle+xml"/>
  <Override PartName="/ppt/charts/style3.xml" ContentType="application/vnd.ms-office.chartstyle+xml"/>
  <Override PartName="/ppt/charts/colors3.xml" ContentType="application/vnd.ms-office.chartcolorstyle+xml"/>
  <Override PartName="/ppt/charts/style4.xml" ContentType="application/vnd.ms-office.chartstyle+xml"/>
  <Override PartName="/ppt/charts/colors4.xml" ContentType="application/vnd.ms-office.chartcolorstyle+xml"/>
  <Override PartName="/ppt/charts/style5.xml" ContentType="application/vnd.ms-office.chartstyle+xml"/>
  <Override PartName="/ppt/charts/colors5.xml" ContentType="application/vnd.ms-office.chartcolorstyle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62"/>
  </p:notesMasterIdLst>
  <p:handoutMasterIdLst>
    <p:handoutMasterId r:id="rId63"/>
  </p:handoutMasterIdLst>
  <p:sldIdLst>
    <p:sldId id="584" r:id="rId2"/>
    <p:sldId id="594" r:id="rId3"/>
    <p:sldId id="356" r:id="rId4"/>
    <p:sldId id="498" r:id="rId5"/>
    <p:sldId id="499" r:id="rId6"/>
    <p:sldId id="500" r:id="rId7"/>
    <p:sldId id="332" r:id="rId8"/>
    <p:sldId id="541" r:id="rId9"/>
    <p:sldId id="337" r:id="rId10"/>
    <p:sldId id="588" r:id="rId11"/>
    <p:sldId id="325" r:id="rId12"/>
    <p:sldId id="535" r:id="rId13"/>
    <p:sldId id="544" r:id="rId14"/>
    <p:sldId id="546" r:id="rId15"/>
    <p:sldId id="547" r:id="rId16"/>
    <p:sldId id="565" r:id="rId17"/>
    <p:sldId id="566" r:id="rId18"/>
    <p:sldId id="567" r:id="rId19"/>
    <p:sldId id="339" r:id="rId20"/>
    <p:sldId id="596" r:id="rId21"/>
    <p:sldId id="548" r:id="rId22"/>
    <p:sldId id="558" r:id="rId23"/>
    <p:sldId id="549" r:id="rId24"/>
    <p:sldId id="365" r:id="rId25"/>
    <p:sldId id="366" r:id="rId26"/>
    <p:sldId id="370" r:id="rId27"/>
    <p:sldId id="341" r:id="rId28"/>
    <p:sldId id="367" r:id="rId29"/>
    <p:sldId id="369" r:id="rId30"/>
    <p:sldId id="568" r:id="rId31"/>
    <p:sldId id="348" r:id="rId32"/>
    <p:sldId id="597" r:id="rId33"/>
    <p:sldId id="536" r:id="rId34"/>
    <p:sldId id="351" r:id="rId35"/>
    <p:sldId id="583" r:id="rId36"/>
    <p:sldId id="589" r:id="rId37"/>
    <p:sldId id="595" r:id="rId38"/>
    <p:sldId id="556" r:id="rId39"/>
    <p:sldId id="560" r:id="rId40"/>
    <p:sldId id="585" r:id="rId41"/>
    <p:sldId id="562" r:id="rId42"/>
    <p:sldId id="598" r:id="rId43"/>
    <p:sldId id="523" r:id="rId44"/>
    <p:sldId id="553" r:id="rId45"/>
    <p:sldId id="319" r:id="rId46"/>
    <p:sldId id="338" r:id="rId47"/>
    <p:sldId id="376" r:id="rId48"/>
    <p:sldId id="572" r:id="rId49"/>
    <p:sldId id="600" r:id="rId50"/>
    <p:sldId id="525" r:id="rId51"/>
    <p:sldId id="599" r:id="rId52"/>
    <p:sldId id="601" r:id="rId53"/>
    <p:sldId id="346" r:id="rId54"/>
    <p:sldId id="534" r:id="rId55"/>
    <p:sldId id="602" r:id="rId56"/>
    <p:sldId id="603" r:id="rId57"/>
    <p:sldId id="604" r:id="rId58"/>
    <p:sldId id="605" r:id="rId59"/>
    <p:sldId id="606" r:id="rId60"/>
    <p:sldId id="593" r:id="rId61"/>
  </p:sldIdLst>
  <p:sldSz cx="9144000" cy="6858000" type="screen4x3"/>
  <p:notesSz cx="9866313" cy="6735763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  <p:ext uri="{2D200454-40CA-4A62-9FC3-DE9A4176ACB9}">
      <p15:notesGuideLst xmlns="" xmlns:p15="http://schemas.microsoft.com/office/powerpoint/2012/main">
        <p15:guide id="1" orient="horz" pos="2123" userDrawn="1">
          <p15:clr>
            <a:srgbClr val="A4A3A4"/>
          </p15:clr>
        </p15:guide>
        <p15:guide id="2" pos="3107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上野裕介" initials="上野裕介" lastIdx="2" clrIdx="0">
    <p:extLst/>
  </p:cmAuthor>
  <p:cmAuthor id="2" name="UENO" initials="U" lastIdx="3" clrIdx="1"/>
  <p:cmAuthor id="3" name="三浦万由子1674055" initials="三浦万由子1674055" lastIdx="1" clrIdx="2"/>
  <p:cmAuthor id="4" name="1674055" initials="1" lastIdx="1" clrIdx="3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BDB77"/>
    <a:srgbClr val="FFFF99"/>
    <a:srgbClr val="FCFFFF"/>
    <a:srgbClr val="00A7E2"/>
    <a:srgbClr val="F75E09"/>
    <a:srgbClr val="F19759"/>
    <a:srgbClr val="FCF7EA"/>
    <a:srgbClr val="CC5D12"/>
    <a:srgbClr val="E791E1"/>
    <a:srgbClr val="1B331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029" autoAdjust="0"/>
    <p:restoredTop sz="78538" autoAdjust="0"/>
  </p:normalViewPr>
  <p:slideViewPr>
    <p:cSldViewPr snapToGrid="0">
      <p:cViewPr>
        <p:scale>
          <a:sx n="64" d="100"/>
          <a:sy n="64" d="100"/>
        </p:scale>
        <p:origin x="-1548" y="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50" d="100"/>
        <a:sy n="150" d="100"/>
      </p:scale>
      <p:origin x="0" y="0"/>
    </p:cViewPr>
  </p:notesTextViewPr>
  <p:sorterViewPr>
    <p:cViewPr varScale="1">
      <p:scale>
        <a:sx n="1" d="1"/>
        <a:sy n="1" d="1"/>
      </p:scale>
      <p:origin x="0" y="7062"/>
    </p:cViewPr>
  </p:sorterViewPr>
  <p:notesViewPr>
    <p:cSldViewPr snapToGrid="0">
      <p:cViewPr>
        <p:scale>
          <a:sx n="100" d="100"/>
          <a:sy n="100" d="100"/>
        </p:scale>
        <p:origin x="-942" y="138"/>
      </p:cViewPr>
      <p:guideLst>
        <p:guide orient="horz" pos="2123"/>
        <p:guide pos="3107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handoutMaster" Target="handoutMasters/handoutMaster1.xml"/><Relationship Id="rId68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commentAuthors" Target="commentAuthor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theme" Target="theme/theme1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notesMaster" Target="notesMasters/notesMaster1.xml"/></Relationships>
</file>

<file path=ppt/charts/_rels/chart1.xml.rels><?xml version="1.0" encoding="UTF-8" standalone="yes"?>
<Relationships xmlns="http://schemas.openxmlformats.org/package/2006/relationships"><Relationship Id="rId3" Type="http://schemas.microsoft.com/office/2011/relationships/chartStyle" Target="style1.xml"/><Relationship Id="rId2" Type="http://schemas.microsoft.com/office/2011/relationships/chartColorStyle" Target="colors1.xml"/><Relationship Id="rId1" Type="http://schemas.openxmlformats.org/officeDocument/2006/relationships/package" Target="../embeddings/Microsoft_Excel_Worksheet1.xlsx"/></Relationships>
</file>

<file path=ppt/charts/_rels/chart2.xml.rels><?xml version="1.0" encoding="UTF-8" standalone="yes"?>
<Relationships xmlns="http://schemas.openxmlformats.org/package/2006/relationships"><Relationship Id="rId3" Type="http://schemas.microsoft.com/office/2011/relationships/chartStyle" Target="style2.xml"/><Relationship Id="rId2" Type="http://schemas.microsoft.com/office/2011/relationships/chartColorStyle" Target="colors2.xml"/><Relationship Id="rId1" Type="http://schemas.openxmlformats.org/officeDocument/2006/relationships/package" Target="../embeddings/Microsoft_Excel_Worksheet2.xlsx"/></Relationships>
</file>

<file path=ppt/charts/_rels/chart3.xml.rels><?xml version="1.0" encoding="UTF-8" standalone="yes"?>
<Relationships xmlns="http://schemas.openxmlformats.org/package/2006/relationships"><Relationship Id="rId3" Type="http://schemas.microsoft.com/office/2011/relationships/chartStyle" Target="style3.xml"/><Relationship Id="rId2" Type="http://schemas.microsoft.com/office/2011/relationships/chartColorStyle" Target="colors3.xml"/><Relationship Id="rId1" Type="http://schemas.openxmlformats.org/officeDocument/2006/relationships/package" Target="../embeddings/Microsoft_Excel_Worksheet3.xlsx"/></Relationships>
</file>

<file path=ppt/charts/_rels/chart4.xml.rels><?xml version="1.0" encoding="UTF-8" standalone="yes"?>
<Relationships xmlns="http://schemas.openxmlformats.org/package/2006/relationships"><Relationship Id="rId3" Type="http://schemas.microsoft.com/office/2011/relationships/chartStyle" Target="style4.xml"/><Relationship Id="rId2" Type="http://schemas.microsoft.com/office/2011/relationships/chartColorStyle" Target="colors4.xml"/><Relationship Id="rId1" Type="http://schemas.openxmlformats.org/officeDocument/2006/relationships/package" Target="../embeddings/Microsoft_Excel_Worksheet4.xlsx"/></Relationships>
</file>

<file path=ppt/charts/_rels/chart5.xml.rels><?xml version="1.0" encoding="UTF-8" standalone="yes"?>
<Relationships xmlns="http://schemas.openxmlformats.org/package/2006/relationships"><Relationship Id="rId3" Type="http://schemas.microsoft.com/office/2011/relationships/chartStyle" Target="style5.xml"/><Relationship Id="rId2" Type="http://schemas.microsoft.com/office/2011/relationships/chartColorStyle" Target="colors5.xml"/><Relationship Id="rId1" Type="http://schemas.openxmlformats.org/officeDocument/2006/relationships/package" Target="../embeddings/Microsoft_Excel_Worksheet5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ja-JP"/>
  <c:roundedCorners val="0"/>
  <mc:AlternateContent xmlns:mc="http://schemas.openxmlformats.org/markup-compatibility/2006">
    <mc:Choice xmlns:c14="http://schemas.microsoft.com/office/drawing/2007/8/2/chart" Requires="c14">
      <c14:style val="103"/>
    </mc:Choice>
    <mc:Fallback>
      <c:style val="3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36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ja-JP" altLang="en-US" sz="3600" dirty="0" smtClean="0"/>
              <a:t>＜海岸</a:t>
            </a:r>
            <a:r>
              <a:rPr lang="ja-JP" altLang="en-US" sz="3600" dirty="0"/>
              <a:t>のごみの種類別</a:t>
            </a:r>
            <a:r>
              <a:rPr lang="ja-JP" altLang="en-US" sz="3600" dirty="0" smtClean="0"/>
              <a:t>割合＞</a:t>
            </a:r>
            <a:endParaRPr lang="ja-JP" altLang="en-US" sz="3600" dirty="0"/>
          </a:p>
        </c:rich>
      </c:tx>
      <c:layout>
        <c:manualLayout>
          <c:xMode val="edge"/>
          <c:yMode val="edge"/>
          <c:x val="0.24656008469155352"/>
          <c:y val="0"/>
        </c:manualLayout>
      </c:layout>
      <c:overlay val="0"/>
      <c:spPr>
        <a:noFill/>
        <a:ln>
          <a:noFill/>
        </a:ln>
        <a:effectLst/>
      </c:spPr>
    </c:title>
    <c:autoTitleDeleted val="0"/>
    <c:view3D>
      <c:rotX val="15"/>
      <c:rotY val="20"/>
      <c:rAngAx val="0"/>
      <c:perspective val="3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2.0079442469907744E-2"/>
          <c:y val="5.7699598932888244E-2"/>
          <c:w val="0.92345844269466315"/>
          <c:h val="0.81246753569906704"/>
        </c:manualLayout>
      </c:layout>
      <c:bar3DChart>
        <c:barDir val="bar"/>
        <c:grouping val="percentStacked"/>
        <c:varyColors val="0"/>
        <c:ser>
          <c:idx val="0"/>
          <c:order val="0"/>
          <c:tx>
            <c:strRef>
              <c:f>Sheet1!$B$2</c:f>
              <c:strCache>
                <c:ptCount val="1"/>
                <c:pt idx="0">
                  <c:v>生活系</c:v>
                </c:pt>
              </c:strCache>
            </c:strRef>
          </c:tx>
          <c:spPr>
            <a:solidFill>
              <a:schemeClr val="accent1">
                <a:shade val="65000"/>
              </a:schemeClr>
            </a:solidFill>
            <a:ln>
              <a:noFill/>
            </a:ln>
            <a:effectLst/>
            <a:sp3d/>
          </c:spPr>
          <c:invertIfNegative val="0"/>
          <c:dLbls>
            <c:dLbl>
              <c:idx val="0"/>
              <c:layout/>
              <c:showLegendKey val="0"/>
              <c:showVal val="1"/>
              <c:showCatName val="0"/>
              <c:showSerName val="1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0-52CE-4170-B136-E524A877A504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800" b="1" i="0" u="none" strike="noStrike" kern="1200" baseline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+mn-lt"/>
                    <a:ea typeface="+mn-ea"/>
                    <a:cs typeface="+mn-cs"/>
                  </a:defRPr>
                </a:pPr>
                <a:endParaRPr lang="ja-JP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Sheet1!$B$3</c:f>
              <c:numCache>
                <c:formatCode>General</c:formatCode>
                <c:ptCount val="1"/>
                <c:pt idx="0">
                  <c:v>51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52CE-4170-B136-E524A877A504}"/>
            </c:ext>
          </c:extLst>
        </c:ser>
        <c:ser>
          <c:idx val="1"/>
          <c:order val="1"/>
          <c:tx>
            <c:strRef>
              <c:f>Sheet1!$C$2</c:f>
              <c:strCache>
                <c:ptCount val="1"/>
                <c:pt idx="0">
                  <c:v>漁業系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  <a:sp3d/>
          </c:spPr>
          <c:invertIfNegative val="0"/>
          <c:dLbls>
            <c:dLbl>
              <c:idx val="0"/>
              <c:layout/>
              <c:showLegendKey val="0"/>
              <c:showVal val="1"/>
              <c:showCatName val="0"/>
              <c:showSerName val="1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2-52CE-4170-B136-E524A877A504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800" b="1" i="0" u="none" strike="noStrike" kern="1200" baseline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+mn-lt"/>
                    <a:ea typeface="+mn-ea"/>
                    <a:cs typeface="+mn-cs"/>
                  </a:defRPr>
                </a:pPr>
                <a:endParaRPr lang="ja-JP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Sheet1!$C$3</c:f>
              <c:numCache>
                <c:formatCode>General</c:formatCode>
                <c:ptCount val="1"/>
                <c:pt idx="0">
                  <c:v>34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3-52CE-4170-B136-E524A877A504}"/>
            </c:ext>
          </c:extLst>
        </c:ser>
        <c:ser>
          <c:idx val="2"/>
          <c:order val="2"/>
          <c:tx>
            <c:strRef>
              <c:f>Sheet1!$D$2</c:f>
              <c:strCache>
                <c:ptCount val="1"/>
                <c:pt idx="0">
                  <c:v>事業系</c:v>
                </c:pt>
              </c:strCache>
            </c:strRef>
          </c:tx>
          <c:spPr>
            <a:solidFill>
              <a:schemeClr val="accent1">
                <a:tint val="65000"/>
              </a:schemeClr>
            </a:solidFill>
            <a:ln>
              <a:noFill/>
            </a:ln>
            <a:effectLst/>
            <a:sp3d/>
          </c:spPr>
          <c:invertIfNegative val="0"/>
          <c:dLbls>
            <c:dLbl>
              <c:idx val="0"/>
              <c:layout/>
              <c:showLegendKey val="0"/>
              <c:showVal val="1"/>
              <c:showCatName val="0"/>
              <c:showSerName val="1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4-52CE-4170-B136-E524A877A504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1" i="0" u="none" strike="noStrike" kern="1200" baseline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+mn-lt"/>
                    <a:ea typeface="+mn-ea"/>
                    <a:cs typeface="+mn-cs"/>
                  </a:defRPr>
                </a:pPr>
                <a:endParaRPr lang="ja-JP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Sheet1!$D$3</c:f>
              <c:numCache>
                <c:formatCode>General</c:formatCode>
                <c:ptCount val="1"/>
                <c:pt idx="0">
                  <c:v>15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5-52CE-4170-B136-E524A877A50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5"/>
        <c:gapDepth val="55"/>
        <c:shape val="box"/>
        <c:axId val="60840960"/>
        <c:axId val="60932864"/>
        <c:axId val="0"/>
      </c:bar3DChart>
      <c:catAx>
        <c:axId val="60840960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60932864"/>
        <c:crosses val="autoZero"/>
        <c:auto val="1"/>
        <c:lblAlgn val="ctr"/>
        <c:lblOffset val="100"/>
        <c:noMultiLvlLbl val="0"/>
      </c:catAx>
      <c:valAx>
        <c:axId val="60932864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ja-JP"/>
          </a:p>
        </c:txPr>
        <c:crossAx val="6084096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ja-JP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ja-JP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3.0517506066458675E-2"/>
          <c:y val="2.5897586815773983E-2"/>
          <c:w val="0.13429133858267717"/>
          <c:h val="0.94820482636845205"/>
        </c:manualLayout>
      </c:layout>
      <c:barChart>
        <c:barDir val="bar"/>
        <c:grouping val="percentStacked"/>
        <c:varyColors val="0"/>
        <c:ser>
          <c:idx val="0"/>
          <c:order val="0"/>
          <c:tx>
            <c:strRef>
              <c:f>Sheet1!$B$2</c:f>
              <c:strCache>
                <c:ptCount val="1"/>
                <c:pt idx="0">
                  <c:v>日本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val>
            <c:numRef>
              <c:f>Sheet1!$B$3</c:f>
              <c:numCache>
                <c:formatCode>General</c:formatCode>
                <c:ptCount val="1"/>
                <c:pt idx="0">
                  <c:v>51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E2F4-4D70-A8C7-85DDC390643B}"/>
            </c:ext>
          </c:extLst>
        </c:ser>
        <c:ser>
          <c:idx val="1"/>
          <c:order val="1"/>
          <c:tx>
            <c:strRef>
              <c:f>Sheet1!$C$2</c:f>
              <c:strCache>
                <c:ptCount val="1"/>
                <c:pt idx="0">
                  <c:v>韓国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val>
            <c:numRef>
              <c:f>Sheet1!$C$3</c:f>
              <c:numCache>
                <c:formatCode>General</c:formatCode>
                <c:ptCount val="1"/>
                <c:pt idx="0">
                  <c:v>16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E2F4-4D70-A8C7-85DDC390643B}"/>
            </c:ext>
          </c:extLst>
        </c:ser>
        <c:ser>
          <c:idx val="2"/>
          <c:order val="2"/>
          <c:tx>
            <c:strRef>
              <c:f>Sheet1!$D$2</c:f>
              <c:strCache>
                <c:ptCount val="1"/>
                <c:pt idx="0">
                  <c:v>中国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val>
            <c:numRef>
              <c:f>Sheet1!$D$3</c:f>
              <c:numCache>
                <c:formatCode>General</c:formatCode>
                <c:ptCount val="1"/>
                <c:pt idx="0">
                  <c:v>8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2-E2F4-4D70-A8C7-85DDC390643B}"/>
            </c:ext>
          </c:extLst>
        </c:ser>
        <c:ser>
          <c:idx val="3"/>
          <c:order val="3"/>
          <c:tx>
            <c:strRef>
              <c:f>Sheet1!$E$2</c:f>
              <c:strCache>
                <c:ptCount val="1"/>
                <c:pt idx="0">
                  <c:v>台湾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val>
            <c:numRef>
              <c:f>Sheet1!$E$3</c:f>
              <c:numCache>
                <c:formatCode>General</c:formatCode>
                <c:ptCount val="1"/>
                <c:pt idx="0">
                  <c:v>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3-E2F4-4D70-A8C7-85DDC390643B}"/>
            </c:ext>
          </c:extLst>
        </c:ser>
        <c:ser>
          <c:idx val="4"/>
          <c:order val="4"/>
          <c:tx>
            <c:strRef>
              <c:f>Sheet1!$F$2</c:f>
              <c:strCache>
                <c:ptCount val="1"/>
                <c:pt idx="0">
                  <c:v>ロシア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val>
            <c:numRef>
              <c:f>Sheet1!$F$3</c:f>
              <c:numCache>
                <c:formatCode>General</c:formatCode>
                <c:ptCount val="1"/>
                <c:pt idx="0">
                  <c:v>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4-E2F4-4D70-A8C7-85DDC390643B}"/>
            </c:ext>
          </c:extLst>
        </c:ser>
        <c:ser>
          <c:idx val="5"/>
          <c:order val="5"/>
          <c:tx>
            <c:strRef>
              <c:f>Sheet1!$G$2</c:f>
              <c:strCache>
                <c:ptCount val="1"/>
                <c:pt idx="0">
                  <c:v>その他</c:v>
                </c:pt>
              </c:strCache>
            </c:strRef>
          </c:tx>
          <c:spPr>
            <a:solidFill>
              <a:schemeClr val="accent6"/>
            </a:solidFill>
            <a:ln>
              <a:noFill/>
            </a:ln>
            <a:effectLst/>
          </c:spPr>
          <c:invertIfNegative val="0"/>
          <c:val>
            <c:numRef>
              <c:f>Sheet1!$G$3</c:f>
              <c:numCache>
                <c:formatCode>General</c:formatCode>
                <c:ptCount val="1"/>
                <c:pt idx="0">
                  <c:v>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5-E2F4-4D70-A8C7-85DDC390643B}"/>
            </c:ext>
          </c:extLst>
        </c:ser>
        <c:ser>
          <c:idx val="6"/>
          <c:order val="6"/>
          <c:tx>
            <c:strRef>
              <c:f>Sheet1!$H$2</c:f>
              <c:strCache>
                <c:ptCount val="1"/>
                <c:pt idx="0">
                  <c:v>不明</c:v>
                </c:pt>
              </c:strCache>
            </c:strRef>
          </c:tx>
          <c:spPr>
            <a:solidFill>
              <a:schemeClr val="accent1">
                <a:lumMod val="60000"/>
              </a:schemeClr>
            </a:solidFill>
            <a:ln>
              <a:noFill/>
            </a:ln>
            <a:effectLst/>
          </c:spPr>
          <c:invertIfNegative val="0"/>
          <c:val>
            <c:numRef>
              <c:f>Sheet1!$H$3</c:f>
              <c:numCache>
                <c:formatCode>General</c:formatCode>
                <c:ptCount val="1"/>
                <c:pt idx="0">
                  <c:v>22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6-E2F4-4D70-A8C7-85DDC390643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5"/>
        <c:overlap val="100"/>
        <c:axId val="190227968"/>
        <c:axId val="190229504"/>
      </c:barChart>
      <c:catAx>
        <c:axId val="190227968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ja-JP"/>
          </a:p>
        </c:txPr>
        <c:crossAx val="190229504"/>
        <c:crosses val="autoZero"/>
        <c:auto val="1"/>
        <c:lblAlgn val="ctr"/>
        <c:lblOffset val="100"/>
        <c:noMultiLvlLbl val="0"/>
      </c:catAx>
      <c:valAx>
        <c:axId val="190229504"/>
        <c:scaling>
          <c:orientation val="minMax"/>
        </c:scaling>
        <c:delete val="1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crossAx val="190227968"/>
        <c:crosses val="autoZero"/>
        <c:crossBetween val="between"/>
      </c:valAx>
      <c:spPr>
        <a:noFill/>
        <a:ln w="25400">
          <a:noFill/>
        </a:ln>
        <a:effectLst/>
      </c:spPr>
    </c:plotArea>
    <c:legend>
      <c:legendPos val="r"/>
      <c:layout>
        <c:manualLayout>
          <c:xMode val="edge"/>
          <c:yMode val="edge"/>
          <c:x val="0.43374048056169601"/>
          <c:y val="0.10188371005211549"/>
          <c:w val="0.30413835186810767"/>
          <c:h val="0.874480940928409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32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ja-JP"/>
        </a:p>
      </c:txPr>
    </c:legend>
    <c:plotVisOnly val="1"/>
    <c:dispBlanksAs val="gap"/>
    <c:showDLblsOverMax val="0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ja-JP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ja-JP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4.5826334208223969E-2"/>
          <c:y val="6.4641447890630158E-2"/>
          <c:w val="0.89568066491688536"/>
          <c:h val="0.74123064410709871"/>
        </c:manualLayout>
      </c:layout>
      <c:barChart>
        <c:barDir val="bar"/>
        <c:grouping val="percentStacked"/>
        <c:varyColors val="0"/>
        <c:ser>
          <c:idx val="0"/>
          <c:order val="0"/>
          <c:tx>
            <c:strRef>
              <c:f>Sheet1!$B$2</c:f>
              <c:strCache>
                <c:ptCount val="1"/>
                <c:pt idx="0">
                  <c:v>日本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32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ja-JP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Sheet1!$B$3</c:f>
              <c:numCache>
                <c:formatCode>General</c:formatCode>
                <c:ptCount val="1"/>
                <c:pt idx="0">
                  <c:v>51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F957-4715-ACEE-8E1A43C6967D}"/>
            </c:ext>
          </c:extLst>
        </c:ser>
        <c:ser>
          <c:idx val="1"/>
          <c:order val="1"/>
          <c:tx>
            <c:strRef>
              <c:f>Sheet1!$C$2</c:f>
              <c:strCache>
                <c:ptCount val="1"/>
                <c:pt idx="0">
                  <c:v>韓国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dLbl>
              <c:idx val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0">
                  <a:spAutoFit/>
                </a:bodyPr>
                <a:lstStyle/>
                <a:p>
                  <a:pPr algn="ctr">
                    <a:defRPr lang="ja-JP" altLang="en-US" sz="3200" b="1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ja-JP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0">
                <a:spAutoFit/>
              </a:bodyPr>
              <a:lstStyle/>
              <a:p>
                <a:pPr algn="ctr">
                  <a:defRPr lang="ja-JP" altLang="en-US" sz="32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ja-JP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Sheet1!$C$3</c:f>
              <c:numCache>
                <c:formatCode>General</c:formatCode>
                <c:ptCount val="1"/>
                <c:pt idx="0">
                  <c:v>16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2-F957-4715-ACEE-8E1A43C6967D}"/>
            </c:ext>
          </c:extLst>
        </c:ser>
        <c:ser>
          <c:idx val="2"/>
          <c:order val="2"/>
          <c:tx>
            <c:strRef>
              <c:f>Sheet1!$D$2</c:f>
              <c:strCache>
                <c:ptCount val="1"/>
                <c:pt idx="0">
                  <c:v>中国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ja-JP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Sheet1!$D$3</c:f>
              <c:numCache>
                <c:formatCode>General</c:formatCode>
                <c:ptCount val="1"/>
                <c:pt idx="0">
                  <c:v>8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3-F957-4715-ACEE-8E1A43C6967D}"/>
            </c:ext>
          </c:extLst>
        </c:ser>
        <c:ser>
          <c:idx val="3"/>
          <c:order val="3"/>
          <c:tx>
            <c:strRef>
              <c:f>Sheet1!$E$2</c:f>
              <c:strCache>
                <c:ptCount val="1"/>
                <c:pt idx="0">
                  <c:v>台湾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val>
            <c:numRef>
              <c:f>Sheet1!$E$3</c:f>
              <c:numCache>
                <c:formatCode>General</c:formatCode>
                <c:ptCount val="1"/>
                <c:pt idx="0">
                  <c:v>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4-F957-4715-ACEE-8E1A43C6967D}"/>
            </c:ext>
          </c:extLst>
        </c:ser>
        <c:ser>
          <c:idx val="4"/>
          <c:order val="4"/>
          <c:tx>
            <c:strRef>
              <c:f>Sheet1!$F$2</c:f>
              <c:strCache>
                <c:ptCount val="1"/>
                <c:pt idx="0">
                  <c:v>ロシア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val>
            <c:numRef>
              <c:f>Sheet1!$F$3</c:f>
              <c:numCache>
                <c:formatCode>General</c:formatCode>
                <c:ptCount val="1"/>
                <c:pt idx="0">
                  <c:v>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5-F957-4715-ACEE-8E1A43C6967D}"/>
            </c:ext>
          </c:extLst>
        </c:ser>
        <c:ser>
          <c:idx val="5"/>
          <c:order val="5"/>
          <c:tx>
            <c:strRef>
              <c:f>Sheet1!$G$2</c:f>
              <c:strCache>
                <c:ptCount val="1"/>
                <c:pt idx="0">
                  <c:v>その他</c:v>
                </c:pt>
              </c:strCache>
            </c:strRef>
          </c:tx>
          <c:spPr>
            <a:solidFill>
              <a:schemeClr val="accent6"/>
            </a:solidFill>
            <a:ln>
              <a:noFill/>
            </a:ln>
            <a:effectLst/>
          </c:spPr>
          <c:invertIfNegative val="0"/>
          <c:val>
            <c:numRef>
              <c:f>Sheet1!$G$3</c:f>
              <c:numCache>
                <c:formatCode>General</c:formatCode>
                <c:ptCount val="1"/>
                <c:pt idx="0">
                  <c:v>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6-F957-4715-ACEE-8E1A43C6967D}"/>
            </c:ext>
          </c:extLst>
        </c:ser>
        <c:ser>
          <c:idx val="6"/>
          <c:order val="6"/>
          <c:tx>
            <c:strRef>
              <c:f>Sheet1!$H$2</c:f>
              <c:strCache>
                <c:ptCount val="1"/>
                <c:pt idx="0">
                  <c:v>不明</c:v>
                </c:pt>
              </c:strCache>
            </c:strRef>
          </c:tx>
          <c:spPr>
            <a:solidFill>
              <a:schemeClr val="accent1">
                <a:lumMod val="6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ja-JP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Sheet1!$H$3</c:f>
              <c:numCache>
                <c:formatCode>General</c:formatCode>
                <c:ptCount val="1"/>
                <c:pt idx="0">
                  <c:v>22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7-F957-4715-ACEE-8E1A43C6967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190251776"/>
        <c:axId val="190253312"/>
      </c:barChart>
      <c:catAx>
        <c:axId val="190251776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190253312"/>
        <c:crosses val="autoZero"/>
        <c:auto val="1"/>
        <c:lblAlgn val="ctr"/>
        <c:lblOffset val="100"/>
        <c:noMultiLvlLbl val="0"/>
      </c:catAx>
      <c:valAx>
        <c:axId val="190253312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ja-JP"/>
          </a:p>
        </c:txPr>
        <c:crossAx val="19025177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solidFill>
      <a:schemeClr val="bg1"/>
    </a:solidFill>
    <a:ln>
      <a:solidFill>
        <a:schemeClr val="tx1"/>
      </a:solidFill>
    </a:ln>
    <a:effectLst/>
  </c:spPr>
  <c:txPr>
    <a:bodyPr/>
    <a:lstStyle/>
    <a:p>
      <a:pPr>
        <a:defRPr/>
      </a:pPr>
      <a:endParaRPr lang="ja-JP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ja-JP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4.762491952656861E-2"/>
          <c:y val="0"/>
          <c:w val="0.90488832763829052"/>
          <c:h val="0.82915110279850934"/>
        </c:manualLayout>
      </c:layout>
      <c:barChart>
        <c:barDir val="bar"/>
        <c:grouping val="percentStacked"/>
        <c:varyColors val="0"/>
        <c:ser>
          <c:idx val="0"/>
          <c:order val="0"/>
          <c:tx>
            <c:strRef>
              <c:f>Sheet1!$B$5</c:f>
              <c:strCache>
                <c:ptCount val="1"/>
                <c:pt idx="0">
                  <c:v>日本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dLbl>
              <c:idx val="0"/>
              <c:layout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0-47CD-47B0-9C56-E7D099CACDBB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32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ja-JP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Sheet1!$B$6</c:f>
              <c:numCache>
                <c:formatCode>General</c:formatCode>
                <c:ptCount val="1"/>
                <c:pt idx="0">
                  <c:v>32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47CD-47B0-9C56-E7D099CACDBB}"/>
            </c:ext>
          </c:extLst>
        </c:ser>
        <c:ser>
          <c:idx val="1"/>
          <c:order val="1"/>
          <c:tx>
            <c:strRef>
              <c:f>Sheet1!$C$5</c:f>
              <c:strCache>
                <c:ptCount val="1"/>
                <c:pt idx="0">
                  <c:v>韓国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32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ja-JP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Sheet1!$C$6</c:f>
              <c:numCache>
                <c:formatCode>General</c:formatCode>
                <c:ptCount val="1"/>
                <c:pt idx="0">
                  <c:v>48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2-47CD-47B0-9C56-E7D099CACDBB}"/>
            </c:ext>
          </c:extLst>
        </c:ser>
        <c:ser>
          <c:idx val="2"/>
          <c:order val="2"/>
          <c:tx>
            <c:strRef>
              <c:f>Sheet1!$D$5</c:f>
              <c:strCache>
                <c:ptCount val="1"/>
                <c:pt idx="0">
                  <c:v>中国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ja-JP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Sheet1!$D$6</c:f>
              <c:numCache>
                <c:formatCode>General</c:formatCode>
                <c:ptCount val="1"/>
                <c:pt idx="0">
                  <c:v>8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3-47CD-47B0-9C56-E7D099CACDBB}"/>
            </c:ext>
          </c:extLst>
        </c:ser>
        <c:ser>
          <c:idx val="3"/>
          <c:order val="3"/>
          <c:tx>
            <c:strRef>
              <c:f>Sheet1!$E$5</c:f>
              <c:strCache>
                <c:ptCount val="1"/>
                <c:pt idx="0">
                  <c:v>台湾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val>
            <c:numRef>
              <c:f>Sheet1!$E$6</c:f>
              <c:numCache>
                <c:formatCode>General</c:formatCode>
                <c:ptCount val="1"/>
                <c:pt idx="0">
                  <c:v>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4-47CD-47B0-9C56-E7D099CACDBB}"/>
            </c:ext>
          </c:extLst>
        </c:ser>
        <c:ser>
          <c:idx val="4"/>
          <c:order val="4"/>
          <c:tx>
            <c:strRef>
              <c:f>Sheet1!$F$5</c:f>
              <c:strCache>
                <c:ptCount val="1"/>
                <c:pt idx="0">
                  <c:v>ロシア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val>
            <c:numRef>
              <c:f>Sheet1!$F$6</c:f>
              <c:numCache>
                <c:formatCode>General</c:formatCode>
                <c:ptCount val="1"/>
                <c:pt idx="0">
                  <c:v>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5-47CD-47B0-9C56-E7D099CACDBB}"/>
            </c:ext>
          </c:extLst>
        </c:ser>
        <c:ser>
          <c:idx val="5"/>
          <c:order val="5"/>
          <c:tx>
            <c:strRef>
              <c:f>Sheet1!$G$5</c:f>
              <c:strCache>
                <c:ptCount val="1"/>
                <c:pt idx="0">
                  <c:v>その他</c:v>
                </c:pt>
              </c:strCache>
            </c:strRef>
          </c:tx>
          <c:spPr>
            <a:solidFill>
              <a:schemeClr val="accent6"/>
            </a:solidFill>
            <a:ln>
              <a:noFill/>
            </a:ln>
            <a:effectLst/>
          </c:spPr>
          <c:invertIfNegative val="0"/>
          <c:val>
            <c:numRef>
              <c:f>Sheet1!$G$6</c:f>
              <c:numCache>
                <c:formatCode>General</c:formatCode>
                <c:ptCount val="1"/>
                <c:pt idx="0">
                  <c:v>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6-47CD-47B0-9C56-E7D099CACDBB}"/>
            </c:ext>
          </c:extLst>
        </c:ser>
        <c:ser>
          <c:idx val="6"/>
          <c:order val="6"/>
          <c:tx>
            <c:strRef>
              <c:f>Sheet1!$H$5</c:f>
              <c:strCache>
                <c:ptCount val="1"/>
                <c:pt idx="0">
                  <c:v>不明</c:v>
                </c:pt>
              </c:strCache>
            </c:strRef>
          </c:tx>
          <c:spPr>
            <a:solidFill>
              <a:schemeClr val="accent1">
                <a:lumMod val="6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ja-JP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Sheet1!$H$6</c:f>
              <c:numCache>
                <c:formatCode>General</c:formatCode>
                <c:ptCount val="1"/>
                <c:pt idx="0">
                  <c:v>10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7-47CD-47B0-9C56-E7D099CACDB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191331712"/>
        <c:axId val="191337600"/>
      </c:barChart>
      <c:catAx>
        <c:axId val="191331712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191337600"/>
        <c:crosses val="autoZero"/>
        <c:auto val="1"/>
        <c:lblAlgn val="ctr"/>
        <c:lblOffset val="100"/>
        <c:noMultiLvlLbl val="0"/>
      </c:catAx>
      <c:valAx>
        <c:axId val="191337600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ja-JP"/>
          </a:p>
        </c:txPr>
        <c:crossAx val="19133171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solidFill>
      <a:schemeClr val="bg1"/>
    </a:solidFill>
    <a:ln>
      <a:solidFill>
        <a:schemeClr val="tx1"/>
      </a:solidFill>
    </a:ln>
    <a:effectLst/>
  </c:spPr>
  <c:txPr>
    <a:bodyPr/>
    <a:lstStyle/>
    <a:p>
      <a:pPr>
        <a:defRPr/>
      </a:pPr>
      <a:endParaRPr lang="ja-JP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ja-JP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4.0025371828521436E-2"/>
          <c:y val="0"/>
          <c:w val="0.90148162729658798"/>
          <c:h val="0.8296114794884123"/>
        </c:manualLayout>
      </c:layout>
      <c:barChart>
        <c:barDir val="bar"/>
        <c:grouping val="percentStacked"/>
        <c:varyColors val="0"/>
        <c:ser>
          <c:idx val="0"/>
          <c:order val="0"/>
          <c:tx>
            <c:strRef>
              <c:f>Sheet1!$B$8</c:f>
              <c:strCache>
                <c:ptCount val="1"/>
                <c:pt idx="0">
                  <c:v>日本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32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ja-JP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Sheet1!$B$9</c:f>
              <c:numCache>
                <c:formatCode>General</c:formatCode>
                <c:ptCount val="1"/>
                <c:pt idx="0">
                  <c:v>10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25AD-4296-AFA4-3705E21FEEEE}"/>
            </c:ext>
          </c:extLst>
        </c:ser>
        <c:ser>
          <c:idx val="1"/>
          <c:order val="1"/>
          <c:tx>
            <c:strRef>
              <c:f>Sheet1!$C$8</c:f>
              <c:strCache>
                <c:ptCount val="1"/>
                <c:pt idx="0">
                  <c:v>韓国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32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ja-JP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Sheet1!$C$9</c:f>
              <c:numCache>
                <c:formatCode>General</c:formatCode>
                <c:ptCount val="1"/>
                <c:pt idx="0">
                  <c:v>7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25AD-4296-AFA4-3705E21FEEEE}"/>
            </c:ext>
          </c:extLst>
        </c:ser>
        <c:ser>
          <c:idx val="2"/>
          <c:order val="2"/>
          <c:tx>
            <c:strRef>
              <c:f>Sheet1!$D$8</c:f>
              <c:strCache>
                <c:ptCount val="1"/>
                <c:pt idx="0">
                  <c:v>中国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32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ja-JP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Sheet1!$D$9</c:f>
              <c:numCache>
                <c:formatCode>General</c:formatCode>
                <c:ptCount val="1"/>
                <c:pt idx="0">
                  <c:v>53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2-25AD-4296-AFA4-3705E21FEEEE}"/>
            </c:ext>
          </c:extLst>
        </c:ser>
        <c:ser>
          <c:idx val="3"/>
          <c:order val="3"/>
          <c:tx>
            <c:strRef>
              <c:f>Sheet1!$E$8</c:f>
              <c:strCache>
                <c:ptCount val="1"/>
                <c:pt idx="0">
                  <c:v>台湾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32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ja-JP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Sheet1!$E$9</c:f>
              <c:numCache>
                <c:formatCode>General</c:formatCode>
                <c:ptCount val="1"/>
                <c:pt idx="0">
                  <c:v>7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3-25AD-4296-AFA4-3705E21FEEEE}"/>
            </c:ext>
          </c:extLst>
        </c:ser>
        <c:ser>
          <c:idx val="4"/>
          <c:order val="4"/>
          <c:tx>
            <c:strRef>
              <c:f>Sheet1!$F$8</c:f>
              <c:strCache>
                <c:ptCount val="1"/>
                <c:pt idx="0">
                  <c:v>ロシア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ja-JP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Sheet1!$F$9</c:f>
              <c:numCache>
                <c:formatCode>General</c:formatCode>
                <c:ptCount val="1"/>
                <c:pt idx="0">
                  <c:v>4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4-25AD-4296-AFA4-3705E21FEEEE}"/>
            </c:ext>
          </c:extLst>
        </c:ser>
        <c:ser>
          <c:idx val="5"/>
          <c:order val="5"/>
          <c:tx>
            <c:strRef>
              <c:f>Sheet1!$G$8</c:f>
              <c:strCache>
                <c:ptCount val="1"/>
                <c:pt idx="0">
                  <c:v>その他</c:v>
                </c:pt>
              </c:strCache>
            </c:strRef>
          </c:tx>
          <c:spPr>
            <a:solidFill>
              <a:schemeClr val="accent6"/>
            </a:solidFill>
            <a:ln>
              <a:noFill/>
            </a:ln>
            <a:effectLst/>
          </c:spPr>
          <c:invertIfNegative val="0"/>
          <c:val>
            <c:numRef>
              <c:f>Sheet1!$G$9</c:f>
              <c:numCache>
                <c:formatCode>General</c:formatCode>
                <c:ptCount val="1"/>
                <c:pt idx="0">
                  <c:v>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5-25AD-4296-AFA4-3705E21FEEEE}"/>
            </c:ext>
          </c:extLst>
        </c:ser>
        <c:ser>
          <c:idx val="6"/>
          <c:order val="6"/>
          <c:tx>
            <c:strRef>
              <c:f>Sheet1!$H$8</c:f>
              <c:strCache>
                <c:ptCount val="1"/>
                <c:pt idx="0">
                  <c:v>不明</c:v>
                </c:pt>
              </c:strCache>
            </c:strRef>
          </c:tx>
          <c:spPr>
            <a:solidFill>
              <a:schemeClr val="accent1">
                <a:lumMod val="6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ja-JP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Sheet1!$H$9</c:f>
              <c:numCache>
                <c:formatCode>General</c:formatCode>
                <c:ptCount val="1"/>
                <c:pt idx="0">
                  <c:v>19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6-25AD-4296-AFA4-3705E21FEEE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191388288"/>
        <c:axId val="191410560"/>
      </c:barChart>
      <c:catAx>
        <c:axId val="191388288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191410560"/>
        <c:crosses val="autoZero"/>
        <c:auto val="1"/>
        <c:lblAlgn val="ctr"/>
        <c:lblOffset val="100"/>
        <c:noMultiLvlLbl val="0"/>
      </c:catAx>
      <c:valAx>
        <c:axId val="191410560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ja-JP"/>
          </a:p>
        </c:txPr>
        <c:crossAx val="19138828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solidFill>
      <a:schemeClr val="bg1"/>
    </a:solidFill>
    <a:ln>
      <a:solidFill>
        <a:schemeClr val="tx1"/>
      </a:solidFill>
    </a:ln>
    <a:effectLst/>
  </c:spPr>
  <c:txPr>
    <a:bodyPr/>
    <a:lstStyle/>
    <a:p>
      <a:pPr>
        <a:defRPr/>
      </a:pPr>
      <a:endParaRPr lang="ja-JP"/>
    </a:p>
  </c:txPr>
  <c:externalData r:id="rId1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withinLinear" id="14">
  <a:schemeClr val="accent1"/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7" y="2"/>
            <a:ext cx="4275696" cy="336422"/>
          </a:xfrm>
          <a:prstGeom prst="rect">
            <a:avLst/>
          </a:prstGeom>
        </p:spPr>
        <p:txBody>
          <a:bodyPr vert="horz" lIns="87468" tIns="43734" rIns="87468" bIns="43734" rtlCol="0"/>
          <a:lstStyle>
            <a:lvl1pPr algn="l">
              <a:defRPr sz="11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quarter" idx="1"/>
          </p:nvPr>
        </p:nvSpPr>
        <p:spPr>
          <a:xfrm>
            <a:off x="5588418" y="2"/>
            <a:ext cx="4275696" cy="336422"/>
          </a:xfrm>
          <a:prstGeom prst="rect">
            <a:avLst/>
          </a:prstGeom>
        </p:spPr>
        <p:txBody>
          <a:bodyPr vert="horz" lIns="87468" tIns="43734" rIns="87468" bIns="43734" rtlCol="0"/>
          <a:lstStyle>
            <a:lvl1pPr algn="r">
              <a:defRPr sz="1100"/>
            </a:lvl1pPr>
          </a:lstStyle>
          <a:p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2"/>
          </p:nvPr>
        </p:nvSpPr>
        <p:spPr>
          <a:xfrm>
            <a:off x="7" y="6398303"/>
            <a:ext cx="4275696" cy="336422"/>
          </a:xfrm>
          <a:prstGeom prst="rect">
            <a:avLst/>
          </a:prstGeom>
        </p:spPr>
        <p:txBody>
          <a:bodyPr vert="horz" lIns="87468" tIns="43734" rIns="87468" bIns="43734" rtlCol="0" anchor="b"/>
          <a:lstStyle>
            <a:lvl1pPr algn="l">
              <a:defRPr sz="1100"/>
            </a:lvl1pPr>
          </a:lstStyle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3"/>
          </p:nvPr>
        </p:nvSpPr>
        <p:spPr>
          <a:xfrm>
            <a:off x="5588418" y="6398303"/>
            <a:ext cx="4275696" cy="336422"/>
          </a:xfrm>
          <a:prstGeom prst="rect">
            <a:avLst/>
          </a:prstGeom>
        </p:spPr>
        <p:txBody>
          <a:bodyPr vert="horz" lIns="87468" tIns="43734" rIns="87468" bIns="43734" rtlCol="0" anchor="b"/>
          <a:lstStyle>
            <a:lvl1pPr algn="r">
              <a:defRPr sz="1100"/>
            </a:lvl1pPr>
          </a:lstStyle>
          <a:p>
            <a:fld id="{9EC66800-BFCC-4CBF-817A-664E8C6E007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39124958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9" y="0"/>
            <a:ext cx="4275401" cy="337957"/>
          </a:xfrm>
          <a:prstGeom prst="rect">
            <a:avLst/>
          </a:prstGeom>
        </p:spPr>
        <p:txBody>
          <a:bodyPr vert="horz" lIns="90650" tIns="45325" rIns="90650" bIns="45325" rtlCol="0"/>
          <a:lstStyle>
            <a:lvl1pPr algn="l">
              <a:defRPr sz="11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5588635" y="0"/>
            <a:ext cx="4275401" cy="337957"/>
          </a:xfrm>
          <a:prstGeom prst="rect">
            <a:avLst/>
          </a:prstGeom>
        </p:spPr>
        <p:txBody>
          <a:bodyPr vert="horz" lIns="90650" tIns="45325" rIns="90650" bIns="45325" rtlCol="0"/>
          <a:lstStyle>
            <a:lvl1pPr algn="r">
              <a:defRPr sz="1100"/>
            </a:lvl1pPr>
          </a:lstStyle>
          <a:p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3416300" y="841375"/>
            <a:ext cx="3033713" cy="22748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0650" tIns="45325" rIns="90650" bIns="45325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986633" y="3241593"/>
            <a:ext cx="7893050" cy="2652207"/>
          </a:xfrm>
          <a:prstGeom prst="rect">
            <a:avLst/>
          </a:prstGeom>
        </p:spPr>
        <p:txBody>
          <a:bodyPr vert="horz" lIns="90650" tIns="45325" rIns="90650" bIns="45325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9" y="6397814"/>
            <a:ext cx="4275401" cy="337956"/>
          </a:xfrm>
          <a:prstGeom prst="rect">
            <a:avLst/>
          </a:prstGeom>
        </p:spPr>
        <p:txBody>
          <a:bodyPr vert="horz" lIns="90650" tIns="45325" rIns="90650" bIns="45325" rtlCol="0" anchor="b"/>
          <a:lstStyle>
            <a:lvl1pPr algn="l">
              <a:defRPr sz="11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5588635" y="6397814"/>
            <a:ext cx="4275401" cy="337956"/>
          </a:xfrm>
          <a:prstGeom prst="rect">
            <a:avLst/>
          </a:prstGeom>
        </p:spPr>
        <p:txBody>
          <a:bodyPr vert="horz" lIns="90650" tIns="45325" rIns="90650" bIns="45325" rtlCol="0" anchor="b"/>
          <a:lstStyle>
            <a:lvl1pPr algn="r">
              <a:defRPr sz="1100"/>
            </a:lvl1pPr>
          </a:lstStyle>
          <a:p>
            <a:fld id="{D19287A2-1B0F-4C85-9973-74420E83277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73453762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5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5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5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>
          <a:xfrm>
            <a:off x="3416300" y="841375"/>
            <a:ext cx="3033713" cy="2274888"/>
          </a:xfrm>
        </p:spPr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9287A2-1B0F-4C85-9973-74420E83277C}" type="slidenum">
              <a:rPr kumimoji="1" lang="ja-JP" altLang="en-US" smtClean="0"/>
              <a:t>1</a:t>
            </a:fld>
            <a:endParaRPr kumimoji="1"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9796626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>
          <a:xfrm>
            <a:off x="3416300" y="841375"/>
            <a:ext cx="3033713" cy="2274888"/>
          </a:xfrm>
        </p:spPr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19287A2-1B0F-4C85-9973-74420E83277C}" type="slidenum">
              <a:rPr kumimoji="1" lang="ja-JP" altLang="en-US" smtClean="0"/>
              <a:t>10</a:t>
            </a:fld>
            <a:endParaRPr kumimoji="1"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8417782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>
          <a:xfrm>
            <a:off x="2336800" y="57150"/>
            <a:ext cx="5153025" cy="3865563"/>
          </a:xfrm>
        </p:spPr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19287A2-1B0F-4C85-9973-74420E83277C}" type="slidenum">
              <a:rPr kumimoji="1" lang="ja-JP" altLang="en-US" smtClean="0"/>
              <a:t>11</a:t>
            </a:fld>
            <a:endParaRPr kumimoji="1"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737137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>
          <a:xfrm>
            <a:off x="3416300" y="841375"/>
            <a:ext cx="3033713" cy="2274888"/>
          </a:xfrm>
        </p:spPr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9287A2-1B0F-4C85-9973-74420E83277C}" type="slidenum">
              <a:rPr kumimoji="1" lang="ja-JP" altLang="en-US" smtClean="0"/>
              <a:t>12</a:t>
            </a:fld>
            <a:endParaRPr kumimoji="1"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7448606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>
          <a:xfrm>
            <a:off x="3416300" y="841375"/>
            <a:ext cx="3033713" cy="2274888"/>
          </a:xfrm>
        </p:spPr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9287A2-1B0F-4C85-9973-74420E83277C}" type="slidenum">
              <a:rPr kumimoji="1" lang="ja-JP" altLang="en-US" smtClean="0"/>
              <a:t>13</a:t>
            </a:fld>
            <a:endParaRPr kumimoji="1"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7791659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>
          <a:xfrm>
            <a:off x="3416300" y="841375"/>
            <a:ext cx="3033713" cy="2274888"/>
          </a:xfrm>
        </p:spPr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9287A2-1B0F-4C85-9973-74420E83277C}" type="slidenum">
              <a:rPr kumimoji="1" lang="ja-JP" altLang="en-US" smtClean="0"/>
              <a:t>14</a:t>
            </a:fld>
            <a:endParaRPr kumimoji="1"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6017704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>
          <a:xfrm>
            <a:off x="3416300" y="841375"/>
            <a:ext cx="3033713" cy="2274888"/>
          </a:xfrm>
        </p:spPr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9287A2-1B0F-4C85-9973-74420E83277C}" type="slidenum">
              <a:rPr kumimoji="1" lang="ja-JP" altLang="en-US" smtClean="0"/>
              <a:t>15</a:t>
            </a:fld>
            <a:endParaRPr kumimoji="1"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5973385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>
          <a:xfrm>
            <a:off x="3416300" y="841375"/>
            <a:ext cx="3033713" cy="2274888"/>
          </a:xfrm>
        </p:spPr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BCA7733-E33E-45E0-B8B8-3368758D00E0}" type="slidenum">
              <a:rPr kumimoji="1" lang="ja-JP" altLang="en-US" smtClean="0"/>
              <a:t>16</a:t>
            </a:fld>
            <a:endParaRPr kumimoji="1"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2562504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>
          <a:xfrm>
            <a:off x="3416300" y="841375"/>
            <a:ext cx="3033713" cy="2274888"/>
          </a:xfrm>
        </p:spPr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BCA7733-E33E-45E0-B8B8-3368758D00E0}" type="slidenum">
              <a:rPr kumimoji="1" lang="ja-JP" altLang="en-US" smtClean="0"/>
              <a:t>17</a:t>
            </a:fld>
            <a:endParaRPr kumimoji="1"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8675096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>
          <a:xfrm>
            <a:off x="3416300" y="841375"/>
            <a:ext cx="3033713" cy="2274888"/>
          </a:xfrm>
        </p:spPr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BCA7733-E33E-45E0-B8B8-3368758D00E0}" type="slidenum">
              <a:rPr kumimoji="1" lang="ja-JP" altLang="en-US" smtClean="0"/>
              <a:t>18</a:t>
            </a:fld>
            <a:endParaRPr kumimoji="1"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43238626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>
          <a:xfrm>
            <a:off x="3416300" y="841375"/>
            <a:ext cx="3033713" cy="2274888"/>
          </a:xfrm>
        </p:spPr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BCA7733-E33E-45E0-B8B8-3368758D00E0}" type="slidenum">
              <a:rPr kumimoji="1" lang="ja-JP" altLang="en-US" smtClean="0"/>
              <a:t>19</a:t>
            </a:fld>
            <a:endParaRPr kumimoji="1"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3192600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>
          <a:xfrm>
            <a:off x="3416300" y="841375"/>
            <a:ext cx="3033713" cy="2274888"/>
          </a:xfrm>
        </p:spPr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9287A2-1B0F-4C85-9973-74420E83277C}" type="slidenum">
              <a:rPr kumimoji="1" lang="ja-JP" altLang="en-US" smtClean="0"/>
              <a:t>2</a:t>
            </a:fld>
            <a:endParaRPr kumimoji="1"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89416923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>
          <a:xfrm>
            <a:off x="2336800" y="57150"/>
            <a:ext cx="5153025" cy="3865563"/>
          </a:xfrm>
        </p:spPr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19287A2-1B0F-4C85-9973-74420E83277C}" type="slidenum">
              <a:rPr kumimoji="1" lang="ja-JP" altLang="en-US" smtClean="0"/>
              <a:t>20</a:t>
            </a:fld>
            <a:endParaRPr kumimoji="1"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9321294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>
          <a:xfrm>
            <a:off x="3416300" y="841375"/>
            <a:ext cx="3033713" cy="2274888"/>
          </a:xfrm>
        </p:spPr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19287A2-1B0F-4C85-9973-74420E83277C}" type="slidenum">
              <a:rPr kumimoji="1" lang="ja-JP" altLang="en-US" smtClean="0"/>
              <a:t>21</a:t>
            </a:fld>
            <a:endParaRPr kumimoji="1"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95255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>
          <a:xfrm>
            <a:off x="3416300" y="841375"/>
            <a:ext cx="3033713" cy="2274888"/>
          </a:xfrm>
        </p:spPr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9287A2-1B0F-4C85-9973-74420E83277C}" type="slidenum">
              <a:rPr kumimoji="1" lang="ja-JP" altLang="en-US" smtClean="0"/>
              <a:t>22</a:t>
            </a:fld>
            <a:endParaRPr kumimoji="1"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5686768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>
          <a:xfrm>
            <a:off x="3416300" y="841375"/>
            <a:ext cx="3033713" cy="2274888"/>
          </a:xfrm>
        </p:spPr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19287A2-1B0F-4C85-9973-74420E83277C}" type="slidenum">
              <a:rPr kumimoji="1" lang="ja-JP" altLang="en-US" smtClean="0"/>
              <a:t>23</a:t>
            </a:fld>
            <a:endParaRPr kumimoji="1"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11886459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>
          <a:xfrm>
            <a:off x="3416300" y="841375"/>
            <a:ext cx="3033713" cy="2274888"/>
          </a:xfrm>
        </p:spPr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BCA7733-E33E-45E0-B8B8-3368758D00E0}" type="slidenum">
              <a:rPr kumimoji="1" lang="ja-JP" altLang="en-US" smtClean="0"/>
              <a:t>24</a:t>
            </a:fld>
            <a:endParaRPr kumimoji="1"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442632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>
          <a:xfrm>
            <a:off x="3416300" y="841375"/>
            <a:ext cx="3033713" cy="2274888"/>
          </a:xfrm>
        </p:spPr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9287A2-1B0F-4C85-9973-74420E83277C}" type="slidenum">
              <a:rPr kumimoji="1" lang="ja-JP" altLang="en-US" smtClean="0"/>
              <a:t>25</a:t>
            </a:fld>
            <a:endParaRPr kumimoji="1"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89922326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>
          <a:xfrm>
            <a:off x="3416300" y="841375"/>
            <a:ext cx="3033713" cy="2274888"/>
          </a:xfrm>
        </p:spPr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BCA7733-E33E-45E0-B8B8-3368758D00E0}" type="slidenum">
              <a:rPr kumimoji="1" lang="ja-JP" altLang="en-US" smtClean="0"/>
              <a:t>26</a:t>
            </a:fld>
            <a:endParaRPr kumimoji="1"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42638861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>
          <a:xfrm>
            <a:off x="3416300" y="841375"/>
            <a:ext cx="3033713" cy="2274888"/>
          </a:xfrm>
        </p:spPr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BCA7733-E33E-45E0-B8B8-3368758D00E0}" type="slidenum">
              <a:rPr kumimoji="1" lang="ja-JP" altLang="en-US" smtClean="0"/>
              <a:t>27</a:t>
            </a:fld>
            <a:endParaRPr kumimoji="1"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71196287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>
          <a:xfrm>
            <a:off x="3416300" y="841375"/>
            <a:ext cx="3033713" cy="2274888"/>
          </a:xfrm>
        </p:spPr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19287A2-1B0F-4C85-9973-74420E83277C}" type="slidenum">
              <a:rPr kumimoji="1" lang="ja-JP" altLang="en-US" smtClean="0"/>
              <a:t>28</a:t>
            </a:fld>
            <a:endParaRPr kumimoji="1"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94203779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>
          <a:xfrm>
            <a:off x="3416300" y="841375"/>
            <a:ext cx="3033713" cy="2274888"/>
          </a:xfrm>
        </p:spPr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BCA7733-E33E-45E0-B8B8-3368758D00E0}" type="slidenum">
              <a:rPr kumimoji="1" lang="ja-JP" altLang="en-US" smtClean="0"/>
              <a:t>29</a:t>
            </a:fld>
            <a:endParaRPr kumimoji="1"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7301970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>
          <a:xfrm>
            <a:off x="3416300" y="841375"/>
            <a:ext cx="3033713" cy="2274888"/>
          </a:xfrm>
        </p:spPr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D2308C5-B31D-4742-8E8A-DCF6647353F0}" type="slidenum">
              <a:rPr kumimoji="1" lang="ja-JP" altLang="en-US" smtClean="0"/>
              <a:t>3</a:t>
            </a:fld>
            <a:endParaRPr kumimoji="1"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48760629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>
          <a:xfrm>
            <a:off x="2338388" y="46038"/>
            <a:ext cx="5170487" cy="3876675"/>
          </a:xfrm>
        </p:spPr>
      </p:sp>
      <p:sp>
        <p:nvSpPr>
          <p:cNvPr id="5" name="スライド番号プレースホルダー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19287A2-1B0F-4C85-9973-74420E83277C}" type="slidenum">
              <a:rPr kumimoji="1" lang="ja-JP" altLang="en-US" smtClean="0"/>
              <a:t>30</a:t>
            </a:fld>
            <a:endParaRPr kumimoji="1" lang="ja-JP" altLang="en-US"/>
          </a:p>
        </p:txBody>
      </p:sp>
      <p:sp>
        <p:nvSpPr>
          <p:cNvPr id="4" name="ノート プレースホルダー 3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19786715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>
          <a:xfrm>
            <a:off x="3416300" y="841375"/>
            <a:ext cx="3033713" cy="2274888"/>
          </a:xfrm>
        </p:spPr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9287A2-1B0F-4C85-9973-74420E83277C}" type="slidenum">
              <a:rPr kumimoji="1" lang="ja-JP" altLang="en-US" smtClean="0"/>
              <a:t>31</a:t>
            </a:fld>
            <a:endParaRPr kumimoji="1"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39363903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>
          <a:xfrm>
            <a:off x="2336800" y="57150"/>
            <a:ext cx="5153025" cy="3865563"/>
          </a:xfrm>
        </p:spPr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19287A2-1B0F-4C85-9973-74420E83277C}" type="slidenum">
              <a:rPr kumimoji="1" lang="ja-JP" altLang="en-US" smtClean="0"/>
              <a:t>32</a:t>
            </a:fld>
            <a:endParaRPr kumimoji="1"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73899996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>
          <a:xfrm>
            <a:off x="3416300" y="841375"/>
            <a:ext cx="3033713" cy="2274888"/>
          </a:xfrm>
        </p:spPr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9287A2-1B0F-4C85-9973-74420E83277C}" type="slidenum">
              <a:rPr kumimoji="1" lang="ja-JP" altLang="en-US" smtClean="0"/>
              <a:t>33</a:t>
            </a:fld>
            <a:endParaRPr kumimoji="1"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87960593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>
          <a:xfrm>
            <a:off x="3416300" y="841375"/>
            <a:ext cx="3033713" cy="2274888"/>
          </a:xfrm>
        </p:spPr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9287A2-1B0F-4C85-9973-74420E83277C}" type="slidenum">
              <a:rPr kumimoji="1" lang="ja-JP" altLang="en-US" smtClean="0"/>
              <a:t>34</a:t>
            </a:fld>
            <a:endParaRPr kumimoji="1"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62475445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>
          <a:xfrm>
            <a:off x="3416300" y="841375"/>
            <a:ext cx="3033713" cy="2274888"/>
          </a:xfrm>
        </p:spPr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19287A2-1B0F-4C85-9973-74420E83277C}" type="slidenum">
              <a:rPr kumimoji="1" lang="ja-JP" altLang="en-US" smtClean="0"/>
              <a:t>35</a:t>
            </a:fld>
            <a:endParaRPr kumimoji="1"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63747804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>
          <a:xfrm>
            <a:off x="3416300" y="841375"/>
            <a:ext cx="3033713" cy="2274888"/>
          </a:xfrm>
        </p:spPr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D2308C5-B31D-4742-8E8A-DCF6647353F0}" type="slidenum">
              <a:rPr kumimoji="1" lang="ja-JP" altLang="en-US" smtClean="0"/>
              <a:t>36</a:t>
            </a:fld>
            <a:endParaRPr kumimoji="1"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13663522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>
          <a:xfrm>
            <a:off x="3416300" y="841375"/>
            <a:ext cx="3033713" cy="2274888"/>
          </a:xfrm>
        </p:spPr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9287A2-1B0F-4C85-9973-74420E83277C}" type="slidenum">
              <a:rPr kumimoji="1" lang="ja-JP" altLang="en-US" smtClean="0"/>
              <a:t>37</a:t>
            </a:fld>
            <a:endParaRPr kumimoji="1"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73524499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>
          <a:xfrm>
            <a:off x="3416300" y="841375"/>
            <a:ext cx="3033713" cy="2274888"/>
          </a:xfrm>
        </p:spPr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19287A2-1B0F-4C85-9973-74420E83277C}" type="slidenum">
              <a:rPr kumimoji="1" lang="ja-JP" altLang="en-US" smtClean="0"/>
              <a:t>38</a:t>
            </a:fld>
            <a:endParaRPr kumimoji="1"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95765727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>
          <a:xfrm>
            <a:off x="3416300" y="841375"/>
            <a:ext cx="3033713" cy="2274888"/>
          </a:xfrm>
        </p:spPr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19287A2-1B0F-4C85-9973-74420E83277C}" type="slidenum">
              <a:rPr kumimoji="1" lang="ja-JP" altLang="en-US" smtClean="0"/>
              <a:t>39</a:t>
            </a:fld>
            <a:endParaRPr kumimoji="1"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754896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>
          <a:xfrm>
            <a:off x="3416300" y="841375"/>
            <a:ext cx="3033713" cy="2274888"/>
          </a:xfrm>
        </p:spPr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BCA7733-E33E-45E0-B8B8-3368758D00E0}" type="slidenum">
              <a:rPr kumimoji="1" lang="ja-JP" altLang="en-US" smtClean="0"/>
              <a:t>4</a:t>
            </a:fld>
            <a:endParaRPr kumimoji="1"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59997075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>
          <a:xfrm>
            <a:off x="3416300" y="841375"/>
            <a:ext cx="3033713" cy="2274888"/>
          </a:xfrm>
        </p:spPr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9287A2-1B0F-4C85-9973-74420E83277C}" type="slidenum">
              <a:rPr kumimoji="1" lang="ja-JP" altLang="en-US" smtClean="0"/>
              <a:t>40</a:t>
            </a:fld>
            <a:endParaRPr kumimoji="1"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08827525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>
          <a:xfrm>
            <a:off x="3416300" y="841375"/>
            <a:ext cx="3033713" cy="2274888"/>
          </a:xfrm>
        </p:spPr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9287A2-1B0F-4C85-9973-74420E83277C}" type="slidenum">
              <a:rPr kumimoji="1" lang="ja-JP" altLang="en-US" smtClean="0"/>
              <a:t>41</a:t>
            </a:fld>
            <a:endParaRPr kumimoji="1"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60155430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>
          <a:xfrm>
            <a:off x="2336800" y="57150"/>
            <a:ext cx="5153025" cy="3865563"/>
          </a:xfrm>
        </p:spPr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19287A2-1B0F-4C85-9973-74420E83277C}" type="slidenum">
              <a:rPr kumimoji="1" lang="ja-JP" altLang="en-US" smtClean="0"/>
              <a:t>42</a:t>
            </a:fld>
            <a:endParaRPr kumimoji="1"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71554407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>
          <a:xfrm>
            <a:off x="3416300" y="841375"/>
            <a:ext cx="3033713" cy="2274888"/>
          </a:xfrm>
        </p:spPr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19287A2-1B0F-4C85-9973-74420E83277C}" type="slidenum">
              <a:rPr kumimoji="1" lang="ja-JP" altLang="en-US" smtClean="0"/>
              <a:t>43</a:t>
            </a:fld>
            <a:endParaRPr kumimoji="1"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30947266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>
          <a:xfrm>
            <a:off x="2324100" y="46038"/>
            <a:ext cx="5183188" cy="3886200"/>
          </a:xfrm>
        </p:spPr>
      </p:sp>
      <p:sp>
        <p:nvSpPr>
          <p:cNvPr id="5" name="スライド番号プレースホルダー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19287A2-1B0F-4C85-9973-74420E83277C}" type="slidenum">
              <a:rPr kumimoji="1" lang="ja-JP" altLang="en-US" smtClean="0"/>
              <a:t>44</a:t>
            </a:fld>
            <a:endParaRPr kumimoji="1" lang="ja-JP" altLang="en-US"/>
          </a:p>
        </p:txBody>
      </p:sp>
      <p:sp>
        <p:nvSpPr>
          <p:cNvPr id="4" name="ノート プレースホルダー 3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9101014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>
          <a:xfrm>
            <a:off x="2324100" y="46038"/>
            <a:ext cx="5183188" cy="3886200"/>
          </a:xfrm>
        </p:spPr>
      </p:sp>
      <p:sp>
        <p:nvSpPr>
          <p:cNvPr id="5" name="スライド番号プレースホルダー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19287A2-1B0F-4C85-9973-74420E83277C}" type="slidenum">
              <a:rPr kumimoji="1" lang="ja-JP" altLang="en-US" smtClean="0"/>
              <a:t>45</a:t>
            </a:fld>
            <a:endParaRPr kumimoji="1" lang="ja-JP" altLang="en-US"/>
          </a:p>
        </p:txBody>
      </p:sp>
      <p:sp>
        <p:nvSpPr>
          <p:cNvPr id="4" name="ノート プレースホルダー 3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46364959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>
          <a:xfrm>
            <a:off x="3416300" y="841375"/>
            <a:ext cx="3033713" cy="2274888"/>
          </a:xfrm>
        </p:spPr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BCA7733-E33E-45E0-B8B8-3368758D00E0}" type="slidenum">
              <a:rPr kumimoji="1" lang="ja-JP" altLang="en-US" smtClean="0"/>
              <a:t>46</a:t>
            </a:fld>
            <a:endParaRPr kumimoji="1"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40422795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>
          <a:xfrm>
            <a:off x="3416300" y="841375"/>
            <a:ext cx="3033713" cy="2274888"/>
          </a:xfrm>
        </p:spPr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19287A2-1B0F-4C85-9973-74420E83277C}" type="slidenum">
              <a:rPr kumimoji="1" lang="ja-JP" altLang="en-US" smtClean="0"/>
              <a:t>47</a:t>
            </a:fld>
            <a:endParaRPr kumimoji="1"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76583467"/>
      </p:ext>
    </p:extLst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>
          <a:xfrm>
            <a:off x="3416300" y="841375"/>
            <a:ext cx="3033713" cy="2274888"/>
          </a:xfrm>
        </p:spPr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19287A2-1B0F-4C85-9973-74420E83277C}" type="slidenum">
              <a:rPr kumimoji="1" lang="ja-JP" altLang="en-US" smtClean="0"/>
              <a:t>48</a:t>
            </a:fld>
            <a:endParaRPr kumimoji="1"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49289288"/>
      </p:ext>
    </p:extLst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>
          <a:xfrm>
            <a:off x="3416300" y="841375"/>
            <a:ext cx="3033713" cy="2274888"/>
          </a:xfrm>
        </p:spPr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9287A2-1B0F-4C85-9973-74420E83277C}" type="slidenum">
              <a:rPr kumimoji="1" lang="ja-JP" altLang="en-US" smtClean="0"/>
              <a:t>49</a:t>
            </a:fld>
            <a:endParaRPr kumimoji="1"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4305596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>
          <a:xfrm>
            <a:off x="3416300" y="841375"/>
            <a:ext cx="3033713" cy="2274888"/>
          </a:xfrm>
        </p:spPr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BCA7733-E33E-45E0-B8B8-3368758D00E0}" type="slidenum">
              <a:rPr kumimoji="1" lang="ja-JP" altLang="en-US" smtClean="0"/>
              <a:t>5</a:t>
            </a:fld>
            <a:endParaRPr kumimoji="1"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27816182"/>
      </p:ext>
    </p:extLst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>
          <a:xfrm>
            <a:off x="3416300" y="841375"/>
            <a:ext cx="3033713" cy="2274888"/>
          </a:xfrm>
        </p:spPr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19287A2-1B0F-4C85-9973-74420E83277C}" type="slidenum">
              <a:rPr kumimoji="1" lang="ja-JP" altLang="en-US" smtClean="0"/>
              <a:t>50</a:t>
            </a:fld>
            <a:endParaRPr kumimoji="1"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34005164"/>
      </p:ext>
    </p:extLst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>
          <a:xfrm>
            <a:off x="2336800" y="57150"/>
            <a:ext cx="5153025" cy="3865563"/>
          </a:xfrm>
        </p:spPr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19287A2-1B0F-4C85-9973-74420E83277C}" type="slidenum">
              <a:rPr kumimoji="1" lang="ja-JP" altLang="en-US" smtClean="0"/>
              <a:t>51</a:t>
            </a:fld>
            <a:endParaRPr kumimoji="1"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99073646"/>
      </p:ext>
    </p:extLst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>
          <a:xfrm>
            <a:off x="3416300" y="841375"/>
            <a:ext cx="3033713" cy="2274888"/>
          </a:xfrm>
        </p:spPr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9287A2-1B0F-4C85-9973-74420E83277C}" type="slidenum">
              <a:rPr kumimoji="1" lang="ja-JP" altLang="en-US" smtClean="0"/>
              <a:t>52</a:t>
            </a:fld>
            <a:endParaRPr kumimoji="1"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11195838"/>
      </p:ext>
    </p:extLst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>
          <a:xfrm>
            <a:off x="3416300" y="841375"/>
            <a:ext cx="3033713" cy="2274888"/>
          </a:xfrm>
        </p:spPr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D2308C5-B31D-4742-8E8A-DCF6647353F0}" type="slidenum">
              <a:rPr kumimoji="1" lang="ja-JP" altLang="en-US" smtClean="0"/>
              <a:t>53</a:t>
            </a:fld>
            <a:endParaRPr kumimoji="1"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30815001"/>
      </p:ext>
    </p:extLst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>
          <a:xfrm>
            <a:off x="3416300" y="841375"/>
            <a:ext cx="3033713" cy="2274888"/>
          </a:xfrm>
        </p:spPr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19287A2-1B0F-4C85-9973-74420E83277C}" type="slidenum">
              <a:rPr kumimoji="1" lang="ja-JP" altLang="en-US" smtClean="0"/>
              <a:t>54</a:t>
            </a:fld>
            <a:endParaRPr kumimoji="1"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23014345"/>
      </p:ext>
    </p:extLst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9287A2-1B0F-4C85-9973-74420E83277C}" type="slidenum">
              <a:rPr kumimoji="1" lang="ja-JP" altLang="en-US" smtClean="0"/>
              <a:t>55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48870849"/>
      </p:ext>
    </p:extLst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9287A2-1B0F-4C85-9973-74420E83277C}" type="slidenum">
              <a:rPr kumimoji="1" lang="ja-JP" altLang="en-US" smtClean="0"/>
              <a:t>56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22814059"/>
      </p:ext>
    </p:extLst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9287A2-1B0F-4C85-9973-74420E83277C}" type="slidenum">
              <a:rPr kumimoji="1" lang="ja-JP" altLang="en-US" smtClean="0"/>
              <a:t>57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96609078"/>
      </p:ext>
    </p:extLst>
  </p:cSld>
  <p:clrMapOvr>
    <a:masterClrMapping/>
  </p:clrMapOvr>
</p:notes>
</file>

<file path=ppt/notesSlides/notesSlide5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9287A2-1B0F-4C85-9973-74420E83277C}" type="slidenum">
              <a:rPr kumimoji="1" lang="ja-JP" altLang="en-US" smtClean="0"/>
              <a:t>58</a:t>
            </a:fld>
            <a:endParaRPr kumimoji="1"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05329754"/>
      </p:ext>
    </p:extLst>
  </p:cSld>
  <p:clrMapOvr>
    <a:masterClrMapping/>
  </p:clrMapOvr>
</p:notes>
</file>

<file path=ppt/notesSlides/notesSlide5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9287A2-1B0F-4C85-9973-74420E83277C}" type="slidenum">
              <a:rPr kumimoji="1" lang="ja-JP" altLang="en-US" smtClean="0"/>
              <a:t>59</a:t>
            </a:fld>
            <a:endParaRPr kumimoji="1"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4193991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>
          <a:xfrm>
            <a:off x="3416300" y="841375"/>
            <a:ext cx="3033713" cy="2274888"/>
          </a:xfrm>
        </p:spPr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9287A2-1B0F-4C85-9973-74420E83277C}" type="slidenum">
              <a:rPr kumimoji="1" lang="ja-JP" altLang="en-US" smtClean="0"/>
              <a:t>6</a:t>
            </a:fld>
            <a:endParaRPr kumimoji="1"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74656675"/>
      </p:ext>
    </p:extLst>
  </p:cSld>
  <p:clrMapOvr>
    <a:masterClrMapping/>
  </p:clrMapOvr>
</p:notes>
</file>

<file path=ppt/notesSlides/notesSlide6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>
          <a:xfrm>
            <a:off x="3416300" y="841375"/>
            <a:ext cx="3033713" cy="2274888"/>
          </a:xfrm>
        </p:spPr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19287A2-1B0F-4C85-9973-74420E83277C}" type="slidenum">
              <a:rPr kumimoji="1" lang="ja-JP" altLang="en-US" smtClean="0"/>
              <a:t>60</a:t>
            </a:fld>
            <a:endParaRPr kumimoji="1" lang="ja-JP" altLang="en-US"/>
          </a:p>
        </p:txBody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08334822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>
          <a:xfrm>
            <a:off x="3416300" y="841375"/>
            <a:ext cx="3033713" cy="2274888"/>
          </a:xfrm>
        </p:spPr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D2308C5-B31D-4742-8E8A-DCF6647353F0}" type="slidenum">
              <a:rPr kumimoji="1" lang="ja-JP" altLang="en-US" smtClean="0"/>
              <a:t>7</a:t>
            </a:fld>
            <a:endParaRPr kumimoji="1"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1112706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>
          <a:xfrm>
            <a:off x="3416300" y="841375"/>
            <a:ext cx="3033713" cy="2274888"/>
          </a:xfrm>
        </p:spPr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19287A2-1B0F-4C85-9973-74420E83277C}" type="slidenum">
              <a:rPr kumimoji="1" lang="ja-JP" altLang="en-US" smtClean="0"/>
              <a:t>8</a:t>
            </a:fld>
            <a:endParaRPr kumimoji="1"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766929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>
          <a:xfrm>
            <a:off x="3416300" y="841375"/>
            <a:ext cx="3033713" cy="2274888"/>
          </a:xfrm>
        </p:spPr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>
          <a:xfrm>
            <a:off x="986633" y="3241593"/>
            <a:ext cx="7893050" cy="2793447"/>
          </a:xfrm>
        </p:spPr>
        <p:txBody>
          <a:bodyPr/>
          <a:lstStyle/>
          <a:p>
            <a:pPr>
              <a:lnSpc>
                <a:spcPct val="150000"/>
              </a:lnSpc>
            </a:pPr>
            <a:endParaRPr lang="en-US" altLang="ja-JP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BCA7733-E33E-45E0-B8B8-3368758D00E0}" type="slidenum">
              <a:rPr kumimoji="1" lang="ja-JP" altLang="en-US" smtClean="0"/>
              <a:t>9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5634995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 smtClean="0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772B85-6F9D-4568-B3A4-B39BE189E90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580432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772B85-6F9D-4568-B3A4-B39BE189E90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7344916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772B85-6F9D-4568-B3A4-B39BE189E90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942098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772B85-6F9D-4568-B3A4-B39BE189E90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685366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772B85-6F9D-4568-B3A4-B39BE189E90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518318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772B85-6F9D-4568-B3A4-B39BE189E90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723506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772B85-6F9D-4568-B3A4-B39BE189E90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909130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772B85-6F9D-4568-B3A4-B39BE189E90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618088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772B85-6F9D-4568-B3A4-B39BE189E90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716884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772B85-6F9D-4568-B3A4-B39BE189E90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092126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 smtClean="0"/>
              <a:t>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772B85-6F9D-4568-B3A4-B39BE189E90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996435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D772B85-6F9D-4568-B3A4-B39BE189E90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149580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jpeg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emf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7.jpeg"/><Relationship Id="rId4" Type="http://schemas.openxmlformats.org/officeDocument/2006/relationships/image" Target="../media/image26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Relationship Id="rId6" Type="http://schemas.openxmlformats.org/officeDocument/2006/relationships/chart" Target="../charts/chart5.xml"/><Relationship Id="rId5" Type="http://schemas.openxmlformats.org/officeDocument/2006/relationships/chart" Target="../charts/chart4.xml"/><Relationship Id="rId4" Type="http://schemas.openxmlformats.org/officeDocument/2006/relationships/chart" Target="../charts/chart3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1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3" Type="http://schemas.openxmlformats.org/officeDocument/2006/relationships/image" Target="../media/image33.jpeg"/><Relationship Id="rId7" Type="http://schemas.openxmlformats.org/officeDocument/2006/relationships/image" Target="../media/image35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6.svg"/><Relationship Id="rId4" Type="http://schemas.openxmlformats.org/officeDocument/2006/relationships/image" Target="../media/image34.png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5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9.jpe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3.jpg"/><Relationship Id="rId4" Type="http://schemas.openxmlformats.org/officeDocument/2006/relationships/image" Target="../media/image42.jp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1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7.jpeg"/><Relationship Id="rId4" Type="http://schemas.openxmlformats.org/officeDocument/2006/relationships/image" Target="../media/image46.jpe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0.jp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2.jpeg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1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53.xml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6.png"/><Relationship Id="rId3" Type="http://schemas.openxmlformats.org/officeDocument/2006/relationships/image" Target="../media/image53.png"/><Relationship Id="rId7" Type="http://schemas.openxmlformats.org/officeDocument/2006/relationships/image" Target="../media/image57.svg"/><Relationship Id="rId12" Type="http://schemas.openxmlformats.org/officeDocument/2006/relationships/image" Target="../media/image58.png"/><Relationship Id="rId2" Type="http://schemas.openxmlformats.org/officeDocument/2006/relationships/notesSlide" Target="../notesSlides/notesSlide5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5.png"/><Relationship Id="rId11" Type="http://schemas.openxmlformats.org/officeDocument/2006/relationships/image" Target="../media/image61.svg"/><Relationship Id="rId5" Type="http://schemas.openxmlformats.org/officeDocument/2006/relationships/image" Target="../media/image55.svg"/><Relationship Id="rId10" Type="http://schemas.openxmlformats.org/officeDocument/2006/relationships/image" Target="../media/image57.png"/><Relationship Id="rId4" Type="http://schemas.openxmlformats.org/officeDocument/2006/relationships/image" Target="../media/image54.png"/><Relationship Id="rId9" Type="http://schemas.openxmlformats.org/officeDocument/2006/relationships/image" Target="../media/image59.svg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5.xml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notesSlide" Target="../notesSlides/notesSlide5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0.png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notesSlide" Target="../notesSlides/notesSlide57.xml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notesSlide" Target="../notesSlides/notesSlide5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3.png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notesSlide" Target="../notesSlides/notesSlide5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6.png"/><Relationship Id="rId4" Type="http://schemas.openxmlformats.org/officeDocument/2006/relationships/image" Target="../media/image6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0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図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3403" y="1279424"/>
            <a:ext cx="7557195" cy="5038130"/>
          </a:xfrm>
          <a:prstGeom prst="rect">
            <a:avLst/>
          </a:prstGeom>
          <a:effectLst>
            <a:softEdge rad="127000"/>
          </a:effectLst>
        </p:spPr>
      </p:pic>
      <p:sp>
        <p:nvSpPr>
          <p:cNvPr id="6" name="タイトル 1">
            <a:extLst>
              <a:ext uri="{FF2B5EF4-FFF2-40B4-BE49-F238E27FC236}">
                <a16:creationId xmlns:a16="http://schemas.microsoft.com/office/drawing/2014/main" xmlns="" id="{BB28743D-63C3-4299-B42B-19A68ED2D9EE}"/>
              </a:ext>
            </a:extLst>
          </p:cNvPr>
          <p:cNvSpPr txBox="1">
            <a:spLocks/>
          </p:cNvSpPr>
          <p:nvPr/>
        </p:nvSpPr>
        <p:spPr>
          <a:xfrm>
            <a:off x="-1266939" y="5086607"/>
            <a:ext cx="11461214" cy="985930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ja-JP" altLang="en-US" sz="2800" dirty="0"/>
          </a:p>
        </p:txBody>
      </p:sp>
      <p:sp>
        <p:nvSpPr>
          <p:cNvPr id="8" name="タイトル 1"/>
          <p:cNvSpPr txBox="1">
            <a:spLocks/>
          </p:cNvSpPr>
          <p:nvPr/>
        </p:nvSpPr>
        <p:spPr>
          <a:xfrm>
            <a:off x="-1266939" y="2480161"/>
            <a:ext cx="11461214" cy="2361429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ja-JP" altLang="en-US" sz="7200" b="1" dirty="0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海ごみ</a:t>
            </a:r>
            <a:r>
              <a:rPr lang="ja-JP" altLang="ja-JP" sz="7200" b="1" dirty="0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を</a:t>
            </a:r>
            <a:r>
              <a:rPr lang="ja-JP" altLang="en-US" sz="7200" b="1" dirty="0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減らすために</a:t>
            </a:r>
            <a:endParaRPr lang="en-US" altLang="ja-JP" sz="7200" b="1" dirty="0">
              <a:ln w="6600">
                <a:solidFill>
                  <a:schemeClr val="accent2"/>
                </a:solidFill>
                <a:prstDash val="solid"/>
              </a:ln>
              <a:solidFill>
                <a:srgbClr val="FF0000"/>
              </a:solidFill>
              <a:effectLst>
                <a:outerShdw dist="38100" dir="2700000" algn="tl" rotWithShape="0">
                  <a:schemeClr val="accent2"/>
                </a:outerShdw>
              </a:effectLst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  <a:p>
            <a:r>
              <a:rPr lang="ja-JP" altLang="en-US" sz="7200" b="1" dirty="0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私たちにできること</a:t>
            </a:r>
            <a:endParaRPr lang="ja-JP" altLang="en-US" sz="7200" b="1" dirty="0">
              <a:ln w="6600">
                <a:solidFill>
                  <a:schemeClr val="accent2"/>
                </a:solidFill>
                <a:prstDash val="solid"/>
              </a:ln>
              <a:solidFill>
                <a:srgbClr val="FF0000"/>
              </a:solidFill>
              <a:effectLst>
                <a:outerShdw dist="38100" dir="2700000" algn="tl" rotWithShape="0">
                  <a:schemeClr val="accent2"/>
                </a:outerShdw>
              </a:effectLst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sp>
        <p:nvSpPr>
          <p:cNvPr id="4" name="正方形/長方形 3"/>
          <p:cNvSpPr/>
          <p:nvPr/>
        </p:nvSpPr>
        <p:spPr>
          <a:xfrm>
            <a:off x="6948488" y="184621"/>
            <a:ext cx="1957788" cy="631487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ja-JP" altLang="en-US" sz="3200" b="1" dirty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パート１</a:t>
            </a:r>
          </a:p>
        </p:txBody>
      </p:sp>
      <p:sp>
        <p:nvSpPr>
          <p:cNvPr id="2" name="スライド番号プレースホルダー 1"/>
          <p:cNvSpPr>
            <a:spLocks noGrp="1"/>
          </p:cNvSpPr>
          <p:nvPr>
            <p:ph type="sldNum" sz="quarter" idx="12"/>
          </p:nvPr>
        </p:nvSpPr>
        <p:spPr>
          <a:xfrm>
            <a:off x="7086600" y="6488897"/>
            <a:ext cx="2057400" cy="365125"/>
          </a:xfrm>
        </p:spPr>
        <p:txBody>
          <a:bodyPr/>
          <a:lstStyle/>
          <a:p>
            <a:fld id="{3D772B85-6F9D-4568-B3A4-B39BE189E901}" type="slidenum">
              <a:rPr kumimoji="1" lang="ja-JP" altLang="en-US" smtClean="0"/>
              <a:t>1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9800373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857250" y="186284"/>
            <a:ext cx="7830330" cy="841096"/>
          </a:xfrm>
          <a:solidFill>
            <a:srgbClr val="FFC000"/>
          </a:solidFill>
        </p:spPr>
        <p:txBody>
          <a:bodyPr/>
          <a:lstStyle/>
          <a:p>
            <a:pPr algn="ctr"/>
            <a:r>
              <a:rPr lang="ja-JP" altLang="en-US" b="1" dirty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海ごみに</a:t>
            </a:r>
            <a:r>
              <a:rPr lang="ja-JP" altLang="en-US" b="1" dirty="0" smtClean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はいろいろな</a:t>
            </a:r>
            <a:r>
              <a:rPr lang="ja-JP" altLang="en-US" b="1" dirty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物がある</a:t>
            </a:r>
            <a:endParaRPr kumimoji="1" lang="ja-JP" altLang="en-US" b="1" dirty="0"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pic>
        <p:nvPicPr>
          <p:cNvPr id="19" name="図 1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6420" y="1206221"/>
            <a:ext cx="8231160" cy="5179691"/>
          </a:xfrm>
          <a:prstGeom prst="rect">
            <a:avLst/>
          </a:prstGeom>
        </p:spPr>
      </p:pic>
      <p:sp>
        <p:nvSpPr>
          <p:cNvPr id="3" name="スライド番号プレースホルダー 2"/>
          <p:cNvSpPr>
            <a:spLocks noGrp="1"/>
          </p:cNvSpPr>
          <p:nvPr>
            <p:ph type="sldNum" sz="quarter" idx="12"/>
          </p:nvPr>
        </p:nvSpPr>
        <p:spPr>
          <a:xfrm>
            <a:off x="7086600" y="6478427"/>
            <a:ext cx="2057400" cy="365125"/>
          </a:xfrm>
        </p:spPr>
        <p:txBody>
          <a:bodyPr/>
          <a:lstStyle/>
          <a:p>
            <a:fld id="{3D772B85-6F9D-4568-B3A4-B39BE189E901}" type="slidenum">
              <a:rPr kumimoji="1" lang="ja-JP" altLang="en-US" smtClean="0"/>
              <a:t>10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8613701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xmlns="" id="{5033AC77-B9FB-4260-B497-5D98DB05E9D3}"/>
              </a:ext>
            </a:extLst>
          </p:cNvPr>
          <p:cNvSpPr txBox="1"/>
          <p:nvPr/>
        </p:nvSpPr>
        <p:spPr>
          <a:xfrm>
            <a:off x="0" y="2243994"/>
            <a:ext cx="9144000" cy="1754326"/>
          </a:xfrm>
          <a:prstGeom prst="rect">
            <a:avLst/>
          </a:prstGeom>
          <a:solidFill>
            <a:srgbClr val="FFC000"/>
          </a:solidFill>
          <a:effectLst>
            <a:softEdge rad="127000"/>
          </a:effectLst>
        </p:spPr>
        <p:txBody>
          <a:bodyPr wrap="square" rtlCol="0">
            <a:spAutoFit/>
          </a:bodyPr>
          <a:lstStyle/>
          <a:p>
            <a:pPr algn="ctr"/>
            <a:r>
              <a:rPr lang="ja-JP" altLang="en-US" sz="5400" b="1" dirty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海</a:t>
            </a:r>
            <a:r>
              <a:rPr lang="ja-JP" altLang="en-US" sz="5400" b="1" dirty="0" smtClean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ごみには</a:t>
            </a:r>
            <a:endParaRPr lang="en-US" altLang="ja-JP" sz="5400" b="1" dirty="0" smtClean="0"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  <a:p>
            <a:pPr algn="ctr"/>
            <a:r>
              <a:rPr lang="ja-JP" altLang="en-US" sz="5400" b="1" dirty="0" smtClean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どんな種類があるのかな？</a:t>
            </a:r>
            <a:endParaRPr lang="ja-JP" altLang="en-US" sz="5400" b="1" dirty="0"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grpSp>
        <p:nvGrpSpPr>
          <p:cNvPr id="8" name="グループ化 7"/>
          <p:cNvGrpSpPr/>
          <p:nvPr/>
        </p:nvGrpSpPr>
        <p:grpSpPr>
          <a:xfrm>
            <a:off x="6515100" y="432346"/>
            <a:ext cx="2146133" cy="1182314"/>
            <a:chOff x="10943516" y="5454869"/>
            <a:chExt cx="918168" cy="634900"/>
          </a:xfrm>
        </p:grpSpPr>
        <p:sp>
          <p:nvSpPr>
            <p:cNvPr id="9" name="角丸四角形 8"/>
            <p:cNvSpPr/>
            <p:nvPr/>
          </p:nvSpPr>
          <p:spPr>
            <a:xfrm>
              <a:off x="11098924" y="5454869"/>
              <a:ext cx="762760" cy="418464"/>
            </a:xfrm>
            <a:prstGeom prst="roundRect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ja-JP" altLang="en-US" b="1" dirty="0" smtClean="0"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ムービー視聴①</a:t>
              </a:r>
              <a:endParaRPr lang="ja-JP" altLang="en-US" b="1" dirty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endParaRPr>
            </a:p>
          </p:txBody>
        </p:sp>
        <p:sp>
          <p:nvSpPr>
            <p:cNvPr id="10" name="角丸四角形 9"/>
            <p:cNvSpPr/>
            <p:nvPr/>
          </p:nvSpPr>
          <p:spPr>
            <a:xfrm>
              <a:off x="10943516" y="5522211"/>
              <a:ext cx="155408" cy="283779"/>
            </a:xfrm>
            <a:prstGeom prst="roundRect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ja-JP" altLang="en-US"/>
            </a:p>
          </p:txBody>
        </p:sp>
        <p:sp>
          <p:nvSpPr>
            <p:cNvPr id="11" name="角丸四角形 10"/>
            <p:cNvSpPr/>
            <p:nvPr/>
          </p:nvSpPr>
          <p:spPr>
            <a:xfrm>
              <a:off x="11402600" y="5805990"/>
              <a:ext cx="155408" cy="283779"/>
            </a:xfrm>
            <a:prstGeom prst="roundRect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ja-JP" altLang="en-US"/>
            </a:p>
          </p:txBody>
        </p:sp>
      </p:grpSp>
      <p:sp>
        <p:nvSpPr>
          <p:cNvPr id="2" name="スライド番号プレースホルダー 1"/>
          <p:cNvSpPr>
            <a:spLocks noGrp="1"/>
          </p:cNvSpPr>
          <p:nvPr>
            <p:ph type="sldNum" sz="quarter" idx="12"/>
          </p:nvPr>
        </p:nvSpPr>
        <p:spPr>
          <a:xfrm>
            <a:off x="7051911" y="6439302"/>
            <a:ext cx="2057400" cy="365125"/>
          </a:xfrm>
        </p:spPr>
        <p:txBody>
          <a:bodyPr/>
          <a:lstStyle/>
          <a:p>
            <a:fld id="{3D772B85-6F9D-4568-B3A4-B39BE189E901}" type="slidenum">
              <a:rPr kumimoji="1" lang="ja-JP" altLang="en-US" smtClean="0"/>
              <a:t>11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6374015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677" t="27974"/>
          <a:stretch/>
        </p:blipFill>
        <p:spPr>
          <a:xfrm>
            <a:off x="208323" y="1454418"/>
            <a:ext cx="8678502" cy="4323557"/>
          </a:xfrm>
          <a:prstGeom prst="rect">
            <a:avLst/>
          </a:prstGeom>
          <a:effectLst>
            <a:softEdge rad="127000"/>
          </a:effectLst>
        </p:spPr>
      </p:pic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xmlns="" id="{D9A92DD7-6FF0-471F-B025-4B39074B8C4E}"/>
              </a:ext>
            </a:extLst>
          </p:cNvPr>
          <p:cNvSpPr txBox="1"/>
          <p:nvPr/>
        </p:nvSpPr>
        <p:spPr>
          <a:xfrm>
            <a:off x="648674" y="327527"/>
            <a:ext cx="7797800" cy="769441"/>
          </a:xfrm>
          <a:prstGeom prst="rect">
            <a:avLst/>
          </a:prstGeom>
          <a:solidFill>
            <a:srgbClr val="FFC000"/>
          </a:solidFill>
          <a:effectLst>
            <a:softEdge rad="127000"/>
          </a:effectLst>
        </p:spPr>
        <p:txBody>
          <a:bodyPr wrap="square" rtlCol="0">
            <a:spAutoFit/>
          </a:bodyPr>
          <a:lstStyle/>
          <a:p>
            <a:pPr algn="ctr"/>
            <a:r>
              <a:rPr lang="ja-JP" altLang="en-US" sz="4400" b="1" dirty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①漂着（ひょうちゃく）ごみ</a:t>
            </a:r>
          </a:p>
        </p:txBody>
      </p:sp>
      <p:sp>
        <p:nvSpPr>
          <p:cNvPr id="2" name="スライド番号プレースホルダー 1"/>
          <p:cNvSpPr>
            <a:spLocks noGrp="1"/>
          </p:cNvSpPr>
          <p:nvPr>
            <p:ph type="sldNum" sz="quarter" idx="12"/>
          </p:nvPr>
        </p:nvSpPr>
        <p:spPr>
          <a:xfrm>
            <a:off x="7086600" y="6492875"/>
            <a:ext cx="2057400" cy="365125"/>
          </a:xfrm>
        </p:spPr>
        <p:txBody>
          <a:bodyPr/>
          <a:lstStyle/>
          <a:p>
            <a:fld id="{3D772B85-6F9D-4568-B3A4-B39BE189E901}" type="slidenum">
              <a:rPr kumimoji="1" lang="ja-JP" altLang="en-US" smtClean="0"/>
              <a:t>12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4504020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図 9">
            <a:extLst>
              <a:ext uri="{FF2B5EF4-FFF2-40B4-BE49-F238E27FC236}">
                <a16:creationId xmlns:a16="http://schemas.microsoft.com/office/drawing/2014/main" xmlns="" id="{82F05E18-66E4-43D0-A28D-BEFE866A4F2F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24" t="409" r="10552" b="17948"/>
          <a:stretch/>
        </p:blipFill>
        <p:spPr>
          <a:xfrm>
            <a:off x="292100" y="1324148"/>
            <a:ext cx="8534400" cy="4750546"/>
          </a:xfrm>
          <a:prstGeom prst="rect">
            <a:avLst/>
          </a:prstGeom>
          <a:effectLst>
            <a:softEdge rad="127000"/>
          </a:effectLst>
        </p:spPr>
      </p:pic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xmlns="" id="{27268546-51C7-43CA-A3D7-F7481836CB2B}"/>
              </a:ext>
            </a:extLst>
          </p:cNvPr>
          <p:cNvSpPr txBox="1"/>
          <p:nvPr/>
        </p:nvSpPr>
        <p:spPr>
          <a:xfrm>
            <a:off x="660400" y="136526"/>
            <a:ext cx="7797800" cy="769441"/>
          </a:xfrm>
          <a:prstGeom prst="rect">
            <a:avLst/>
          </a:prstGeom>
          <a:solidFill>
            <a:srgbClr val="FFC000"/>
          </a:solidFill>
          <a:effectLst>
            <a:softEdge rad="127000"/>
          </a:effectLst>
        </p:spPr>
        <p:txBody>
          <a:bodyPr wrap="square" rtlCol="0">
            <a:spAutoFit/>
          </a:bodyPr>
          <a:lstStyle/>
          <a:p>
            <a:pPr algn="ctr"/>
            <a:r>
              <a:rPr lang="ja-JP" altLang="en-US" sz="4400" b="1" dirty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②漂流（ひょうりゅう）ごみ</a:t>
            </a:r>
          </a:p>
        </p:txBody>
      </p:sp>
      <p:sp>
        <p:nvSpPr>
          <p:cNvPr id="2" name="スライド番号プレースホルダー 1"/>
          <p:cNvSpPr>
            <a:spLocks noGrp="1"/>
          </p:cNvSpPr>
          <p:nvPr>
            <p:ph type="sldNum" sz="quarter" idx="12"/>
          </p:nvPr>
        </p:nvSpPr>
        <p:spPr>
          <a:xfrm>
            <a:off x="7086600" y="6492875"/>
            <a:ext cx="2057400" cy="365125"/>
          </a:xfrm>
        </p:spPr>
        <p:txBody>
          <a:bodyPr/>
          <a:lstStyle/>
          <a:p>
            <a:fld id="{3D772B85-6F9D-4568-B3A4-B39BE189E901}" type="slidenum">
              <a:rPr kumimoji="1" lang="ja-JP" altLang="en-US" smtClean="0"/>
              <a:t>13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348909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コンテンツ プレースホルダー 5">
            <a:extLst>
              <a:ext uri="{FF2B5EF4-FFF2-40B4-BE49-F238E27FC236}">
                <a16:creationId xmlns:a16="http://schemas.microsoft.com/office/drawing/2014/main" xmlns="" id="{17F1B438-EC16-4771-B55A-46F88158899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54468" y="708532"/>
            <a:ext cx="6410325" cy="3611056"/>
          </a:xfrm>
          <a:effectLst>
            <a:softEdge rad="127000"/>
          </a:effectLst>
        </p:spPr>
      </p:pic>
      <p:pic>
        <p:nvPicPr>
          <p:cNvPr id="5" name="図 4">
            <a:extLst>
              <a:ext uri="{FF2B5EF4-FFF2-40B4-BE49-F238E27FC236}">
                <a16:creationId xmlns:a16="http://schemas.microsoft.com/office/drawing/2014/main" xmlns="" id="{22134102-0A8D-432E-8CDC-AAFAF4AFF8D0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820" t="24306" b="1134"/>
          <a:stretch/>
        </p:blipFill>
        <p:spPr>
          <a:xfrm>
            <a:off x="252793" y="3257551"/>
            <a:ext cx="6117844" cy="3463925"/>
          </a:xfrm>
          <a:prstGeom prst="rect">
            <a:avLst/>
          </a:prstGeom>
          <a:effectLst>
            <a:softEdge rad="127000"/>
          </a:effectLst>
        </p:spPr>
      </p:pic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xmlns="" id="{EB4FF601-2E72-4846-BF28-BF82C6680CE4}"/>
              </a:ext>
            </a:extLst>
          </p:cNvPr>
          <p:cNvSpPr txBox="1"/>
          <p:nvPr/>
        </p:nvSpPr>
        <p:spPr>
          <a:xfrm>
            <a:off x="660400" y="26357"/>
            <a:ext cx="7797800" cy="769441"/>
          </a:xfrm>
          <a:prstGeom prst="rect">
            <a:avLst/>
          </a:prstGeom>
          <a:solidFill>
            <a:srgbClr val="FFC000"/>
          </a:solidFill>
          <a:effectLst>
            <a:softEdge rad="127000"/>
          </a:effectLst>
        </p:spPr>
        <p:txBody>
          <a:bodyPr wrap="square" rtlCol="0">
            <a:spAutoFit/>
          </a:bodyPr>
          <a:lstStyle/>
          <a:p>
            <a:pPr algn="ctr"/>
            <a:r>
              <a:rPr lang="ja-JP" altLang="en-US" sz="4400" b="1" dirty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③海底（かいてい）ごみ</a:t>
            </a:r>
          </a:p>
        </p:txBody>
      </p:sp>
      <p:sp>
        <p:nvSpPr>
          <p:cNvPr id="2" name="スライド番号プレースホルダー 1"/>
          <p:cNvSpPr>
            <a:spLocks noGrp="1"/>
          </p:cNvSpPr>
          <p:nvPr>
            <p:ph type="sldNum" sz="quarter" idx="12"/>
          </p:nvPr>
        </p:nvSpPr>
        <p:spPr>
          <a:xfrm>
            <a:off x="7029450" y="6492875"/>
            <a:ext cx="2057400" cy="365125"/>
          </a:xfrm>
        </p:spPr>
        <p:txBody>
          <a:bodyPr/>
          <a:lstStyle/>
          <a:p>
            <a:fld id="{3D772B85-6F9D-4568-B3A4-B39BE189E901}" type="slidenum">
              <a:rPr kumimoji="1" lang="ja-JP" altLang="en-US" smtClean="0"/>
              <a:t>14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9129344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>
            <a:extLst>
              <a:ext uri="{FF2B5EF4-FFF2-40B4-BE49-F238E27FC236}">
                <a16:creationId xmlns:a16="http://schemas.microsoft.com/office/drawing/2014/main" xmlns="" id="{F71CB6F8-5DE7-41AB-B11C-3E44F562C5EF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146" t="2649" r="13888" b="19090"/>
          <a:stretch/>
        </p:blipFill>
        <p:spPr>
          <a:xfrm>
            <a:off x="210546" y="1557338"/>
            <a:ext cx="4556188" cy="2955365"/>
          </a:xfrm>
          <a:prstGeom prst="rect">
            <a:avLst/>
          </a:prstGeom>
          <a:effectLst>
            <a:softEdge rad="127000"/>
          </a:effectLst>
        </p:spPr>
      </p:pic>
      <p:pic>
        <p:nvPicPr>
          <p:cNvPr id="5" name="図 4">
            <a:extLst>
              <a:ext uri="{FF2B5EF4-FFF2-40B4-BE49-F238E27FC236}">
                <a16:creationId xmlns:a16="http://schemas.microsoft.com/office/drawing/2014/main" xmlns="" id="{043AF986-7619-4C00-BD0D-08ED6CC6E1DC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6016" b="19412"/>
          <a:stretch/>
        </p:blipFill>
        <p:spPr>
          <a:xfrm>
            <a:off x="3998913" y="3477997"/>
            <a:ext cx="4931410" cy="2665628"/>
          </a:xfrm>
          <a:prstGeom prst="rect">
            <a:avLst/>
          </a:prstGeom>
          <a:effectLst>
            <a:softEdge rad="127000"/>
          </a:effectLst>
        </p:spPr>
      </p:pic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xmlns="" id="{14E2056F-146B-4741-A2A3-1A7DD81DAFE7}"/>
              </a:ext>
            </a:extLst>
          </p:cNvPr>
          <p:cNvSpPr txBox="1"/>
          <p:nvPr/>
        </p:nvSpPr>
        <p:spPr>
          <a:xfrm>
            <a:off x="342900" y="150813"/>
            <a:ext cx="8515350" cy="769441"/>
          </a:xfrm>
          <a:prstGeom prst="rect">
            <a:avLst/>
          </a:prstGeom>
          <a:solidFill>
            <a:srgbClr val="FFC000"/>
          </a:solidFill>
          <a:effectLst>
            <a:softEdge rad="127000"/>
          </a:effectLst>
        </p:spPr>
        <p:txBody>
          <a:bodyPr wrap="square" rtlCol="0">
            <a:spAutoFit/>
          </a:bodyPr>
          <a:lstStyle/>
          <a:p>
            <a:pPr algn="ctr"/>
            <a:r>
              <a:rPr lang="ja-JP" altLang="en-US" sz="4400" b="1" smtClean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私たちの生活</a:t>
            </a:r>
            <a:r>
              <a:rPr lang="ja-JP" altLang="en-US" sz="4400" b="1" dirty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の中から生まれるごみ</a:t>
            </a:r>
          </a:p>
        </p:txBody>
      </p:sp>
      <p:sp>
        <p:nvSpPr>
          <p:cNvPr id="2" name="スライド番号プレースホルダー 1"/>
          <p:cNvSpPr>
            <a:spLocks noGrp="1"/>
          </p:cNvSpPr>
          <p:nvPr>
            <p:ph type="sldNum" sz="quarter" idx="12"/>
          </p:nvPr>
        </p:nvSpPr>
        <p:spPr>
          <a:xfrm>
            <a:off x="7086600" y="6492875"/>
            <a:ext cx="2057400" cy="365125"/>
          </a:xfrm>
        </p:spPr>
        <p:txBody>
          <a:bodyPr/>
          <a:lstStyle/>
          <a:p>
            <a:fld id="{3D772B85-6F9D-4568-B3A4-B39BE189E901}" type="slidenum">
              <a:rPr kumimoji="1" lang="ja-JP" altLang="en-US" smtClean="0"/>
              <a:t>15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764661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181955" y="1797735"/>
            <a:ext cx="4992219" cy="3744164"/>
          </a:xfrm>
          <a:prstGeom prst="rect">
            <a:avLst/>
          </a:prstGeom>
          <a:effectLst>
            <a:softEdge rad="127000"/>
          </a:effectLst>
        </p:spPr>
      </p:pic>
      <p:pic>
        <p:nvPicPr>
          <p:cNvPr id="3" name="図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188024" y="1804144"/>
            <a:ext cx="5043488" cy="3782616"/>
          </a:xfrm>
          <a:prstGeom prst="rect">
            <a:avLst/>
          </a:prstGeom>
          <a:effectLst>
            <a:softEdge rad="127000"/>
          </a:effectLst>
        </p:spPr>
      </p:pic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xmlns="" id="{14E2056F-146B-4741-A2A3-1A7DD81DAFE7}"/>
              </a:ext>
            </a:extLst>
          </p:cNvPr>
          <p:cNvSpPr txBox="1"/>
          <p:nvPr/>
        </p:nvSpPr>
        <p:spPr>
          <a:xfrm>
            <a:off x="1189037" y="128588"/>
            <a:ext cx="6469063" cy="769441"/>
          </a:xfrm>
          <a:prstGeom prst="rect">
            <a:avLst/>
          </a:prstGeom>
          <a:solidFill>
            <a:srgbClr val="FFC000"/>
          </a:solidFill>
          <a:effectLst>
            <a:softEdge rad="127000"/>
          </a:effectLst>
        </p:spPr>
        <p:txBody>
          <a:bodyPr wrap="square" rtlCol="0">
            <a:spAutoFit/>
          </a:bodyPr>
          <a:lstStyle/>
          <a:p>
            <a:pPr algn="ctr"/>
            <a:r>
              <a:rPr lang="ja-JP" altLang="en-US" sz="4400" b="1" dirty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荒川の川原</a:t>
            </a: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>
          <a:xfrm>
            <a:off x="7086600" y="6492875"/>
            <a:ext cx="2057400" cy="365125"/>
          </a:xfrm>
        </p:spPr>
        <p:txBody>
          <a:bodyPr/>
          <a:lstStyle/>
          <a:p>
            <a:fld id="{3D772B85-6F9D-4568-B3A4-B39BE189E901}" type="slidenum">
              <a:rPr kumimoji="1" lang="ja-JP" altLang="en-US" smtClean="0"/>
              <a:t>16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258079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1095" y="1984558"/>
            <a:ext cx="4516719" cy="3387539"/>
          </a:xfrm>
          <a:prstGeom prst="rect">
            <a:avLst/>
          </a:prstGeom>
          <a:effectLst>
            <a:softEdge rad="127000"/>
          </a:effectLst>
        </p:spPr>
      </p:pic>
      <p:pic>
        <p:nvPicPr>
          <p:cNvPr id="3" name="図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976" y="2070285"/>
            <a:ext cx="4288119" cy="3216089"/>
          </a:xfrm>
          <a:prstGeom prst="rect">
            <a:avLst/>
          </a:prstGeom>
          <a:effectLst>
            <a:softEdge rad="127000"/>
          </a:effectLst>
        </p:spPr>
      </p:pic>
      <p:sp>
        <p:nvSpPr>
          <p:cNvPr id="5" name="円/楕円 4"/>
          <p:cNvSpPr/>
          <p:nvPr/>
        </p:nvSpPr>
        <p:spPr>
          <a:xfrm>
            <a:off x="132976" y="2586038"/>
            <a:ext cx="1552949" cy="1500187"/>
          </a:xfrm>
          <a:prstGeom prst="ellipse">
            <a:avLst/>
          </a:prstGeom>
          <a:noFill/>
          <a:ln w="762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/>
          </a:p>
        </p:txBody>
      </p:sp>
      <p:sp>
        <p:nvSpPr>
          <p:cNvPr id="6" name="円/楕円 5"/>
          <p:cNvSpPr/>
          <p:nvPr/>
        </p:nvSpPr>
        <p:spPr>
          <a:xfrm>
            <a:off x="4231342" y="1500188"/>
            <a:ext cx="4706472" cy="4544122"/>
          </a:xfrm>
          <a:prstGeom prst="ellipse">
            <a:avLst/>
          </a:prstGeom>
          <a:noFill/>
          <a:ln w="762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/>
          </a:p>
        </p:txBody>
      </p:sp>
      <p:cxnSp>
        <p:nvCxnSpPr>
          <p:cNvPr id="8" name="直線コネクタ 7"/>
          <p:cNvCxnSpPr>
            <a:stCxn id="5" idx="6"/>
            <a:endCxn id="6" idx="2"/>
          </p:cNvCxnSpPr>
          <p:nvPr/>
        </p:nvCxnSpPr>
        <p:spPr>
          <a:xfrm>
            <a:off x="1685925" y="3336132"/>
            <a:ext cx="2545417" cy="436117"/>
          </a:xfrm>
          <a:prstGeom prst="line">
            <a:avLst/>
          </a:prstGeom>
          <a:ln w="7620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xmlns="" id="{14E2056F-146B-4741-A2A3-1A7DD81DAFE7}"/>
              </a:ext>
            </a:extLst>
          </p:cNvPr>
          <p:cNvSpPr txBox="1"/>
          <p:nvPr/>
        </p:nvSpPr>
        <p:spPr>
          <a:xfrm>
            <a:off x="660400" y="136526"/>
            <a:ext cx="7797800" cy="769441"/>
          </a:xfrm>
          <a:prstGeom prst="rect">
            <a:avLst/>
          </a:prstGeom>
          <a:solidFill>
            <a:srgbClr val="FFC000"/>
          </a:solidFill>
          <a:effectLst>
            <a:softEdge rad="127000"/>
          </a:effectLst>
        </p:spPr>
        <p:txBody>
          <a:bodyPr wrap="square" rtlCol="0">
            <a:spAutoFit/>
          </a:bodyPr>
          <a:lstStyle/>
          <a:p>
            <a:pPr algn="ctr"/>
            <a:r>
              <a:rPr lang="ja-JP" altLang="en-US" sz="4400" b="1" dirty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荒川の川原のごみ（１）</a:t>
            </a: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>
          <a:xfrm>
            <a:off x="7086600" y="6492875"/>
            <a:ext cx="2057400" cy="365125"/>
          </a:xfrm>
        </p:spPr>
        <p:txBody>
          <a:bodyPr/>
          <a:lstStyle/>
          <a:p>
            <a:fld id="{3D772B85-6F9D-4568-B3A4-B39BE189E901}" type="slidenum">
              <a:rPr kumimoji="1" lang="ja-JP" altLang="en-US" smtClean="0"/>
              <a:t>17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4083580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2270" y="1074106"/>
            <a:ext cx="3377169" cy="2532877"/>
          </a:xfrm>
          <a:prstGeom prst="rect">
            <a:avLst/>
          </a:prstGeom>
          <a:effectLst>
            <a:softEdge rad="127000"/>
          </a:effectLst>
        </p:spPr>
      </p:pic>
      <p:pic>
        <p:nvPicPr>
          <p:cNvPr id="3" name="図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20982" y="979429"/>
            <a:ext cx="3503407" cy="2627555"/>
          </a:xfrm>
          <a:prstGeom prst="rect">
            <a:avLst/>
          </a:prstGeom>
          <a:effectLst>
            <a:softEdge rad="127000"/>
          </a:effectLst>
        </p:spPr>
      </p:pic>
      <p:pic>
        <p:nvPicPr>
          <p:cNvPr id="4" name="図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0075" y="3880725"/>
            <a:ext cx="3436300" cy="2577225"/>
          </a:xfrm>
          <a:prstGeom prst="rect">
            <a:avLst/>
          </a:prstGeom>
          <a:effectLst>
            <a:softEdge rad="127000"/>
          </a:effectLst>
        </p:spPr>
      </p:pic>
      <p:pic>
        <p:nvPicPr>
          <p:cNvPr id="5" name="図 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20982" y="3789547"/>
            <a:ext cx="3557871" cy="2668403"/>
          </a:xfrm>
          <a:prstGeom prst="rect">
            <a:avLst/>
          </a:prstGeom>
          <a:effectLst>
            <a:softEdge rad="127000"/>
          </a:effectLst>
        </p:spPr>
      </p:pic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xmlns="" id="{14E2056F-146B-4741-A2A3-1A7DD81DAFE7}"/>
              </a:ext>
            </a:extLst>
          </p:cNvPr>
          <p:cNvSpPr txBox="1"/>
          <p:nvPr/>
        </p:nvSpPr>
        <p:spPr>
          <a:xfrm>
            <a:off x="921498" y="27426"/>
            <a:ext cx="7797800" cy="769441"/>
          </a:xfrm>
          <a:prstGeom prst="rect">
            <a:avLst/>
          </a:prstGeom>
          <a:solidFill>
            <a:srgbClr val="FFC000"/>
          </a:solidFill>
          <a:effectLst>
            <a:softEdge rad="127000"/>
          </a:effectLst>
        </p:spPr>
        <p:txBody>
          <a:bodyPr wrap="square" rtlCol="0">
            <a:spAutoFit/>
          </a:bodyPr>
          <a:lstStyle/>
          <a:p>
            <a:pPr algn="ctr"/>
            <a:r>
              <a:rPr lang="ja-JP" altLang="en-US" sz="4400" b="1" dirty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荒川の川原のごみ（２）</a:t>
            </a:r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>
          <a:xfrm>
            <a:off x="7086600" y="6457950"/>
            <a:ext cx="2057400" cy="365125"/>
          </a:xfrm>
        </p:spPr>
        <p:txBody>
          <a:bodyPr/>
          <a:lstStyle/>
          <a:p>
            <a:fld id="{3D772B85-6F9D-4568-B3A4-B39BE189E901}" type="slidenum">
              <a:rPr kumimoji="1" lang="ja-JP" altLang="en-US" smtClean="0"/>
              <a:t>18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7718133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4356" y="1119377"/>
            <a:ext cx="7360957" cy="5520716"/>
          </a:xfrm>
          <a:prstGeom prst="rect">
            <a:avLst/>
          </a:prstGeom>
          <a:effectLst>
            <a:softEdge rad="127000"/>
          </a:effectLst>
        </p:spPr>
      </p:pic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xmlns="" id="{14E2056F-146B-4741-A2A3-1A7DD81DAFE7}"/>
              </a:ext>
            </a:extLst>
          </p:cNvPr>
          <p:cNvSpPr txBox="1"/>
          <p:nvPr/>
        </p:nvSpPr>
        <p:spPr>
          <a:xfrm>
            <a:off x="100923" y="196680"/>
            <a:ext cx="2745442" cy="769441"/>
          </a:xfrm>
          <a:prstGeom prst="rect">
            <a:avLst/>
          </a:prstGeom>
          <a:solidFill>
            <a:srgbClr val="FFC000"/>
          </a:solidFill>
          <a:effectLst>
            <a:softEdge rad="127000"/>
          </a:effectLst>
        </p:spPr>
        <p:txBody>
          <a:bodyPr wrap="square" rtlCol="0">
            <a:spAutoFit/>
          </a:bodyPr>
          <a:lstStyle/>
          <a:p>
            <a:pPr algn="ctr"/>
            <a:r>
              <a:rPr lang="ja-JP" altLang="en-US" sz="4400" b="1" dirty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生活ごみ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xmlns="" id="{14E2056F-146B-4741-A2A3-1A7DD81DAFE7}"/>
              </a:ext>
            </a:extLst>
          </p:cNvPr>
          <p:cNvSpPr txBox="1"/>
          <p:nvPr/>
        </p:nvSpPr>
        <p:spPr>
          <a:xfrm>
            <a:off x="3557589" y="167371"/>
            <a:ext cx="2086298" cy="769441"/>
          </a:xfrm>
          <a:prstGeom prst="rect">
            <a:avLst/>
          </a:prstGeom>
          <a:solidFill>
            <a:srgbClr val="FFC000"/>
          </a:solidFill>
          <a:effectLst>
            <a:softEdge rad="127000"/>
          </a:effectLst>
        </p:spPr>
        <p:txBody>
          <a:bodyPr wrap="square" rtlCol="0">
            <a:spAutoFit/>
          </a:bodyPr>
          <a:lstStyle/>
          <a:p>
            <a:pPr algn="ctr"/>
            <a:r>
              <a:rPr lang="ja-JP" altLang="en-US" sz="4400" b="1" dirty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川ごみ</a:t>
            </a: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xmlns="" id="{14E2056F-146B-4741-A2A3-1A7DD81DAFE7}"/>
              </a:ext>
            </a:extLst>
          </p:cNvPr>
          <p:cNvSpPr txBox="1"/>
          <p:nvPr/>
        </p:nvSpPr>
        <p:spPr>
          <a:xfrm>
            <a:off x="6657881" y="167370"/>
            <a:ext cx="2200370" cy="769441"/>
          </a:xfrm>
          <a:prstGeom prst="rect">
            <a:avLst/>
          </a:prstGeom>
          <a:solidFill>
            <a:srgbClr val="FFC000"/>
          </a:solidFill>
          <a:effectLst>
            <a:softEdge rad="127000"/>
          </a:effectLst>
        </p:spPr>
        <p:txBody>
          <a:bodyPr wrap="square" rtlCol="0">
            <a:spAutoFit/>
          </a:bodyPr>
          <a:lstStyle/>
          <a:p>
            <a:pPr algn="ctr"/>
            <a:r>
              <a:rPr lang="ja-JP" altLang="en-US" sz="4400" b="1" dirty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海ごみ</a:t>
            </a:r>
          </a:p>
        </p:txBody>
      </p:sp>
      <p:sp>
        <p:nvSpPr>
          <p:cNvPr id="2" name="右矢印 1"/>
          <p:cNvSpPr/>
          <p:nvPr/>
        </p:nvSpPr>
        <p:spPr>
          <a:xfrm>
            <a:off x="3019356" y="177140"/>
            <a:ext cx="466165" cy="78889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/>
          </a:p>
        </p:txBody>
      </p:sp>
      <p:sp>
        <p:nvSpPr>
          <p:cNvPr id="7" name="右矢印 6"/>
          <p:cNvSpPr/>
          <p:nvPr/>
        </p:nvSpPr>
        <p:spPr>
          <a:xfrm>
            <a:off x="5989869" y="177140"/>
            <a:ext cx="466165" cy="78889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/>
          </a:p>
        </p:txBody>
      </p:sp>
      <p:sp>
        <p:nvSpPr>
          <p:cNvPr id="8" name="スライド番号プレースホルダー 7"/>
          <p:cNvSpPr>
            <a:spLocks noGrp="1"/>
          </p:cNvSpPr>
          <p:nvPr>
            <p:ph type="sldNum" sz="quarter" idx="12"/>
          </p:nvPr>
        </p:nvSpPr>
        <p:spPr>
          <a:xfrm>
            <a:off x="7086600" y="6457531"/>
            <a:ext cx="2057400" cy="365125"/>
          </a:xfrm>
        </p:spPr>
        <p:txBody>
          <a:bodyPr/>
          <a:lstStyle/>
          <a:p>
            <a:fld id="{3D772B85-6F9D-4568-B3A4-B39BE189E901}" type="slidenum">
              <a:rPr kumimoji="1" lang="ja-JP" altLang="en-US" smtClean="0"/>
              <a:t>19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60350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 animBg="1"/>
      <p:bldP spid="6" grpId="0" animBg="1"/>
      <p:bldP spid="2" grpId="0" animBg="1"/>
      <p:bldP spid="7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0" y="229804"/>
            <a:ext cx="8479356" cy="1720850"/>
          </a:xfrm>
        </p:spPr>
        <p:txBody>
          <a:bodyPr>
            <a:normAutofit/>
          </a:bodyPr>
          <a:lstStyle/>
          <a:p>
            <a:pPr algn="ctr"/>
            <a:r>
              <a:rPr lang="ja-JP" altLang="en-US" sz="5400" b="1" dirty="0" smtClean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世界の海で</a:t>
            </a:r>
            <a:r>
              <a:rPr lang="en-US" altLang="ja-JP" sz="5400" b="1" dirty="0" smtClean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『</a:t>
            </a:r>
            <a:r>
              <a:rPr lang="ja-JP" altLang="en-US" sz="5400" b="1" dirty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海ごみ</a:t>
            </a:r>
            <a:r>
              <a:rPr lang="en-US" altLang="ja-JP" sz="5400" b="1" dirty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』</a:t>
            </a:r>
            <a:r>
              <a:rPr lang="ja-JP" altLang="en-US" sz="5400" b="1" dirty="0" smtClean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が</a:t>
            </a:r>
            <a:r>
              <a:rPr lang="en-US" altLang="ja-JP" sz="5400" b="1" dirty="0" smtClean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/>
            </a:r>
            <a:br>
              <a:rPr lang="en-US" altLang="ja-JP" sz="5400" b="1" dirty="0" smtClean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</a:br>
            <a:r>
              <a:rPr lang="ja-JP" altLang="en-US" sz="5400" b="1" dirty="0" smtClean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問題</a:t>
            </a:r>
            <a:r>
              <a:rPr lang="ja-JP" altLang="en-US" sz="5400" b="1" dirty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になっているよ！</a:t>
            </a:r>
            <a:endParaRPr kumimoji="1" lang="ja-JP" altLang="en-US" b="1" dirty="0"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pic>
        <p:nvPicPr>
          <p:cNvPr id="5" name="図 4"/>
          <p:cNvPicPr>
            <a:picLocks noChangeAspect="1"/>
          </p:cNvPicPr>
          <p:nvPr/>
        </p:nvPicPr>
        <p:blipFill rotWithShape="1">
          <a:blip r:embed="rId3"/>
          <a:srcRect l="333" r="2521" b="15389"/>
          <a:stretch/>
        </p:blipFill>
        <p:spPr>
          <a:xfrm>
            <a:off x="457200" y="2863801"/>
            <a:ext cx="3776662" cy="3208388"/>
          </a:xfrm>
          <a:prstGeom prst="rect">
            <a:avLst/>
          </a:prstGeom>
        </p:spPr>
      </p:pic>
      <p:pic>
        <p:nvPicPr>
          <p:cNvPr id="10" name="図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72050" y="2863801"/>
            <a:ext cx="3614738" cy="3267795"/>
          </a:xfrm>
          <a:prstGeom prst="rect">
            <a:avLst/>
          </a:prstGeom>
        </p:spPr>
      </p:pic>
      <p:sp>
        <p:nvSpPr>
          <p:cNvPr id="11" name="スライド番号プレースホルダー 10"/>
          <p:cNvSpPr>
            <a:spLocks noGrp="1"/>
          </p:cNvSpPr>
          <p:nvPr>
            <p:ph type="sldNum" sz="quarter" idx="12"/>
          </p:nvPr>
        </p:nvSpPr>
        <p:spPr>
          <a:xfrm>
            <a:off x="7086600" y="6492875"/>
            <a:ext cx="2057400" cy="365125"/>
          </a:xfrm>
        </p:spPr>
        <p:txBody>
          <a:bodyPr/>
          <a:lstStyle/>
          <a:p>
            <a:fld id="{3D772B85-6F9D-4568-B3A4-B39BE189E901}" type="slidenum">
              <a:rPr kumimoji="1" lang="ja-JP" altLang="en-US" smtClean="0"/>
              <a:t>2</a:t>
            </a:fld>
            <a:endParaRPr kumimoji="1" lang="ja-JP" altLang="en-US" dirty="0"/>
          </a:p>
        </p:txBody>
      </p:sp>
      <p:sp>
        <p:nvSpPr>
          <p:cNvPr id="12" name="テキスト ボックス 11"/>
          <p:cNvSpPr txBox="1"/>
          <p:nvPr/>
        </p:nvSpPr>
        <p:spPr>
          <a:xfrm>
            <a:off x="1345017" y="6177633"/>
            <a:ext cx="2229629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1050" dirty="0" smtClean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提供：特定非営利活動法人</a:t>
            </a:r>
            <a:r>
              <a:rPr lang="en-US" altLang="ja-JP" sz="1050" dirty="0" smtClean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OWS</a:t>
            </a:r>
            <a:endParaRPr lang="ja-JP" altLang="en-US" sz="1050" dirty="0"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sp>
        <p:nvSpPr>
          <p:cNvPr id="14" name="円/楕円 13"/>
          <p:cNvSpPr/>
          <p:nvPr/>
        </p:nvSpPr>
        <p:spPr>
          <a:xfrm>
            <a:off x="937021" y="2186857"/>
            <a:ext cx="3045619" cy="885825"/>
          </a:xfrm>
          <a:prstGeom prst="ellipse">
            <a:avLst/>
          </a:prstGeom>
          <a:solidFill>
            <a:srgbClr val="FFFF99"/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kumimoji="1" lang="ja-JP" altLang="en-US" sz="3600" dirty="0" smtClean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ハワイ諸島</a:t>
            </a:r>
            <a:endParaRPr kumimoji="1" lang="ja-JP" altLang="en-US" sz="3600" dirty="0"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sp>
        <p:nvSpPr>
          <p:cNvPr id="15" name="円/楕円 14"/>
          <p:cNvSpPr/>
          <p:nvPr/>
        </p:nvSpPr>
        <p:spPr>
          <a:xfrm>
            <a:off x="5256609" y="2186857"/>
            <a:ext cx="3045619" cy="885825"/>
          </a:xfrm>
          <a:prstGeom prst="ellipse">
            <a:avLst/>
          </a:prstGeom>
          <a:solidFill>
            <a:srgbClr val="FFFF99"/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kumimoji="1" lang="ja-JP" altLang="en-US" sz="3600" dirty="0" smtClean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伊豆諸島</a:t>
            </a:r>
            <a:endParaRPr kumimoji="1" lang="ja-JP" altLang="en-US" sz="3600" dirty="0"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7462450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xmlns="" id="{5033AC77-B9FB-4260-B497-5D98DB05E9D3}"/>
              </a:ext>
            </a:extLst>
          </p:cNvPr>
          <p:cNvSpPr txBox="1"/>
          <p:nvPr/>
        </p:nvSpPr>
        <p:spPr>
          <a:xfrm>
            <a:off x="0" y="2243994"/>
            <a:ext cx="9144000" cy="2431435"/>
          </a:xfrm>
          <a:prstGeom prst="rect">
            <a:avLst/>
          </a:prstGeom>
          <a:solidFill>
            <a:srgbClr val="FFC000"/>
          </a:solidFill>
          <a:effectLst>
            <a:softEdge rad="127000"/>
          </a:effectLst>
        </p:spPr>
        <p:txBody>
          <a:bodyPr wrap="square" rtlCol="0">
            <a:spAutoFit/>
          </a:bodyPr>
          <a:lstStyle/>
          <a:p>
            <a:pPr algn="ctr"/>
            <a:r>
              <a:rPr lang="ja-JP" altLang="en-US" sz="4400" b="1" dirty="0" smtClean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東京とニューヨークの小学校での</a:t>
            </a:r>
            <a:endParaRPr lang="en-US" altLang="ja-JP" sz="4400" b="1" dirty="0" smtClean="0"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  <a:p>
            <a:pPr algn="ctr"/>
            <a:r>
              <a:rPr lang="ja-JP" altLang="en-US" sz="5400" b="1" dirty="0" smtClean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海ごみ学習の様子を</a:t>
            </a:r>
            <a:endParaRPr lang="en-US" altLang="ja-JP" sz="5400" b="1" dirty="0" smtClean="0"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  <a:p>
            <a:pPr algn="ctr"/>
            <a:r>
              <a:rPr lang="ja-JP" altLang="en-US" sz="5400" b="1" dirty="0" smtClean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見てみよう！</a:t>
            </a:r>
            <a:endParaRPr lang="ja-JP" altLang="en-US" sz="5400" b="1" dirty="0"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grpSp>
        <p:nvGrpSpPr>
          <p:cNvPr id="8" name="グループ化 7"/>
          <p:cNvGrpSpPr/>
          <p:nvPr/>
        </p:nvGrpSpPr>
        <p:grpSpPr>
          <a:xfrm>
            <a:off x="6515100" y="432346"/>
            <a:ext cx="2146133" cy="1182314"/>
            <a:chOff x="10943516" y="5454869"/>
            <a:chExt cx="918168" cy="634900"/>
          </a:xfrm>
        </p:grpSpPr>
        <p:sp>
          <p:nvSpPr>
            <p:cNvPr id="9" name="角丸四角形 8"/>
            <p:cNvSpPr/>
            <p:nvPr/>
          </p:nvSpPr>
          <p:spPr>
            <a:xfrm>
              <a:off x="11098924" y="5454869"/>
              <a:ext cx="762760" cy="418464"/>
            </a:xfrm>
            <a:prstGeom prst="roundRect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ja-JP" altLang="en-US" b="1" dirty="0" smtClean="0"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ムービー視聴②</a:t>
              </a:r>
              <a:endParaRPr lang="ja-JP" altLang="en-US" b="1" dirty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endParaRPr>
            </a:p>
          </p:txBody>
        </p:sp>
        <p:sp>
          <p:nvSpPr>
            <p:cNvPr id="10" name="角丸四角形 9"/>
            <p:cNvSpPr/>
            <p:nvPr/>
          </p:nvSpPr>
          <p:spPr>
            <a:xfrm>
              <a:off x="10943516" y="5522211"/>
              <a:ext cx="155408" cy="283779"/>
            </a:xfrm>
            <a:prstGeom prst="roundRect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ja-JP" altLang="en-US"/>
            </a:p>
          </p:txBody>
        </p:sp>
        <p:sp>
          <p:nvSpPr>
            <p:cNvPr id="11" name="角丸四角形 10"/>
            <p:cNvSpPr/>
            <p:nvPr/>
          </p:nvSpPr>
          <p:spPr>
            <a:xfrm>
              <a:off x="11402600" y="5805990"/>
              <a:ext cx="155408" cy="283779"/>
            </a:xfrm>
            <a:prstGeom prst="roundRect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ja-JP" altLang="en-US"/>
            </a:p>
          </p:txBody>
        </p:sp>
      </p:grpSp>
      <p:sp>
        <p:nvSpPr>
          <p:cNvPr id="2" name="スライド番号プレースホルダー 1"/>
          <p:cNvSpPr>
            <a:spLocks noGrp="1"/>
          </p:cNvSpPr>
          <p:nvPr>
            <p:ph type="sldNum" sz="quarter" idx="12"/>
          </p:nvPr>
        </p:nvSpPr>
        <p:spPr>
          <a:xfrm>
            <a:off x="7051911" y="6439302"/>
            <a:ext cx="2057400" cy="365125"/>
          </a:xfrm>
        </p:spPr>
        <p:txBody>
          <a:bodyPr/>
          <a:lstStyle/>
          <a:p>
            <a:fld id="{3D772B85-6F9D-4568-B3A4-B39BE189E901}" type="slidenum">
              <a:rPr kumimoji="1" lang="ja-JP" altLang="en-US" smtClean="0"/>
              <a:t>20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0957185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図 4">
            <a:extLst>
              <a:ext uri="{FF2B5EF4-FFF2-40B4-BE49-F238E27FC236}">
                <a16:creationId xmlns:a16="http://schemas.microsoft.com/office/drawing/2014/main" xmlns="" id="{8B3B8841-7E1B-4C0E-B17D-14FC0746D653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844" t="3333" r="52708" b="13889"/>
          <a:stretch/>
        </p:blipFill>
        <p:spPr>
          <a:xfrm>
            <a:off x="54151" y="2025642"/>
            <a:ext cx="3943173" cy="4330709"/>
          </a:xfrm>
          <a:prstGeom prst="rect">
            <a:avLst/>
          </a:prstGeom>
          <a:ln>
            <a:solidFill>
              <a:srgbClr val="FFFF00"/>
            </a:solidFill>
          </a:ln>
        </p:spPr>
      </p:pic>
      <p:sp>
        <p:nvSpPr>
          <p:cNvPr id="10" name="吹き出し: 線 9">
            <a:extLst>
              <a:ext uri="{FF2B5EF4-FFF2-40B4-BE49-F238E27FC236}">
                <a16:creationId xmlns:a16="http://schemas.microsoft.com/office/drawing/2014/main" xmlns="" id="{E1CC0946-4982-4E37-91B8-25F36397496F}"/>
              </a:ext>
            </a:extLst>
          </p:cNvPr>
          <p:cNvSpPr/>
          <p:nvPr/>
        </p:nvSpPr>
        <p:spPr>
          <a:xfrm>
            <a:off x="3757614" y="2617373"/>
            <a:ext cx="5229224" cy="1095375"/>
          </a:xfrm>
          <a:prstGeom prst="borderCallout1">
            <a:avLst>
              <a:gd name="adj1" fmla="val 12373"/>
              <a:gd name="adj2" fmla="val 375"/>
              <a:gd name="adj3" fmla="val -9503"/>
              <a:gd name="adj4" fmla="val -18851"/>
            </a:avLst>
          </a:prstGeom>
          <a:solidFill>
            <a:schemeClr val="bg1"/>
          </a:solidFill>
          <a:ln w="5715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sz="4400" dirty="0">
                <a:solidFill>
                  <a:schemeClr val="tx1"/>
                </a:solidFill>
              </a:rPr>
              <a:t>①北海道</a:t>
            </a:r>
            <a:r>
              <a:rPr lang="ja-JP" altLang="en-US" sz="4400" dirty="0" smtClean="0">
                <a:solidFill>
                  <a:schemeClr val="tx1"/>
                </a:solidFill>
              </a:rPr>
              <a:t>豊富地区</a:t>
            </a:r>
            <a:endParaRPr lang="ja-JP" altLang="en-US" sz="4400" dirty="0">
              <a:solidFill>
                <a:schemeClr val="tx1"/>
              </a:solidFill>
            </a:endParaRPr>
          </a:p>
        </p:txBody>
      </p:sp>
      <p:sp>
        <p:nvSpPr>
          <p:cNvPr id="11" name="吹き出し: 線 10">
            <a:extLst>
              <a:ext uri="{FF2B5EF4-FFF2-40B4-BE49-F238E27FC236}">
                <a16:creationId xmlns:a16="http://schemas.microsoft.com/office/drawing/2014/main" xmlns="" id="{A99C1870-0FAC-41E1-A707-566FEB44172A}"/>
              </a:ext>
            </a:extLst>
          </p:cNvPr>
          <p:cNvSpPr/>
          <p:nvPr/>
        </p:nvSpPr>
        <p:spPr>
          <a:xfrm>
            <a:off x="3757614" y="3863699"/>
            <a:ext cx="5229223" cy="1095375"/>
          </a:xfrm>
          <a:prstGeom prst="borderCallout1">
            <a:avLst>
              <a:gd name="adj1" fmla="val 12373"/>
              <a:gd name="adj2" fmla="val 375"/>
              <a:gd name="adj3" fmla="val 81392"/>
              <a:gd name="adj4" fmla="val -49674"/>
            </a:avLst>
          </a:prstGeom>
          <a:solidFill>
            <a:schemeClr val="bg1"/>
          </a:solidFill>
          <a:ln w="5715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sz="4400">
                <a:solidFill>
                  <a:schemeClr val="tx1"/>
                </a:solidFill>
              </a:rPr>
              <a:t>②山口県</a:t>
            </a:r>
            <a:r>
              <a:rPr lang="ja-JP" altLang="en-US" sz="4400" dirty="0">
                <a:solidFill>
                  <a:schemeClr val="tx1"/>
                </a:solidFill>
              </a:rPr>
              <a:t>下関市</a:t>
            </a:r>
          </a:p>
        </p:txBody>
      </p:sp>
      <p:sp>
        <p:nvSpPr>
          <p:cNvPr id="12" name="吹き出し: 線 11">
            <a:extLst>
              <a:ext uri="{FF2B5EF4-FFF2-40B4-BE49-F238E27FC236}">
                <a16:creationId xmlns:a16="http://schemas.microsoft.com/office/drawing/2014/main" xmlns="" id="{18899D85-09B7-4B47-AFF3-248346CD2C44}"/>
              </a:ext>
            </a:extLst>
          </p:cNvPr>
          <p:cNvSpPr/>
          <p:nvPr/>
        </p:nvSpPr>
        <p:spPr>
          <a:xfrm>
            <a:off x="3757614" y="5260976"/>
            <a:ext cx="5229224" cy="1095375"/>
          </a:xfrm>
          <a:prstGeom prst="borderCallout1">
            <a:avLst>
              <a:gd name="adj1" fmla="val 12373"/>
              <a:gd name="adj2" fmla="val 375"/>
              <a:gd name="adj3" fmla="val 98255"/>
              <a:gd name="adj4" fmla="val -62679"/>
            </a:avLst>
          </a:prstGeom>
          <a:solidFill>
            <a:schemeClr val="bg1"/>
          </a:solidFill>
          <a:ln w="5715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sz="4400" dirty="0">
                <a:solidFill>
                  <a:schemeClr val="tx1"/>
                </a:solidFill>
              </a:rPr>
              <a:t>③沖縄県宮古島市</a:t>
            </a:r>
          </a:p>
        </p:txBody>
      </p:sp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xmlns="" id="{4AF84A11-F2BA-4C1F-B8C3-AF320EF77898}"/>
              </a:ext>
            </a:extLst>
          </p:cNvPr>
          <p:cNvSpPr txBox="1"/>
          <p:nvPr/>
        </p:nvSpPr>
        <p:spPr>
          <a:xfrm>
            <a:off x="200025" y="78098"/>
            <a:ext cx="8786812" cy="1754326"/>
          </a:xfrm>
          <a:prstGeom prst="rect">
            <a:avLst/>
          </a:prstGeom>
          <a:solidFill>
            <a:srgbClr val="FFFF99"/>
          </a:solidFill>
          <a:ln w="28575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ja-JP" altLang="en-US" sz="3600" b="1" dirty="0" smtClean="0">
                <a:solidFill>
                  <a:schemeClr val="accent5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それぞれ</a:t>
            </a:r>
            <a:r>
              <a:rPr lang="ja-JP" altLang="en-US" sz="3600" b="1" dirty="0">
                <a:solidFill>
                  <a:schemeClr val="accent5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の地域の漂着</a:t>
            </a:r>
            <a:r>
              <a:rPr lang="ja-JP" altLang="en-US" sz="3600" b="1" dirty="0" smtClean="0">
                <a:solidFill>
                  <a:schemeClr val="accent5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ごみ</a:t>
            </a:r>
            <a:r>
              <a:rPr lang="ja-JP" altLang="en-US" sz="3600" b="1" dirty="0">
                <a:solidFill>
                  <a:schemeClr val="accent5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（ペットボトル）</a:t>
            </a:r>
            <a:r>
              <a:rPr lang="ja-JP" altLang="en-US" sz="3600" b="1" dirty="0" smtClean="0">
                <a:solidFill>
                  <a:schemeClr val="accent5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は</a:t>
            </a:r>
            <a:endParaRPr lang="en-US" altLang="ja-JP" sz="3600" b="1" dirty="0" smtClean="0">
              <a:solidFill>
                <a:schemeClr val="accent5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  <a:p>
            <a:pPr algn="ctr"/>
            <a:r>
              <a:rPr lang="ja-JP" altLang="en-US" sz="3600" b="1" dirty="0" smtClean="0">
                <a:solidFill>
                  <a:schemeClr val="accent5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どこの</a:t>
            </a:r>
            <a:r>
              <a:rPr lang="ja-JP" altLang="en-US" sz="3600" b="1" dirty="0">
                <a:solidFill>
                  <a:schemeClr val="accent5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国から流れてくるもの</a:t>
            </a:r>
            <a:r>
              <a:rPr lang="ja-JP" altLang="en-US" sz="3600" b="1" dirty="0" smtClean="0">
                <a:solidFill>
                  <a:schemeClr val="accent5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が</a:t>
            </a:r>
            <a:endParaRPr lang="en-US" altLang="ja-JP" sz="3600" b="1" dirty="0" smtClean="0">
              <a:solidFill>
                <a:schemeClr val="accent5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  <a:p>
            <a:pPr algn="ctr"/>
            <a:r>
              <a:rPr lang="ja-JP" altLang="en-US" sz="3600" b="1" dirty="0" smtClean="0">
                <a:solidFill>
                  <a:schemeClr val="accent5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最も</a:t>
            </a:r>
            <a:r>
              <a:rPr lang="ja-JP" altLang="en-US" sz="3600" b="1" dirty="0">
                <a:solidFill>
                  <a:schemeClr val="accent5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多いでしょうか？</a:t>
            </a:r>
          </a:p>
        </p:txBody>
      </p:sp>
      <p:sp>
        <p:nvSpPr>
          <p:cNvPr id="2" name="スライド番号プレースホルダー 1"/>
          <p:cNvSpPr>
            <a:spLocks noGrp="1"/>
          </p:cNvSpPr>
          <p:nvPr>
            <p:ph type="sldNum" sz="quarter" idx="12"/>
          </p:nvPr>
        </p:nvSpPr>
        <p:spPr>
          <a:xfrm>
            <a:off x="7086600" y="6448565"/>
            <a:ext cx="2057400" cy="365125"/>
          </a:xfrm>
        </p:spPr>
        <p:txBody>
          <a:bodyPr/>
          <a:lstStyle/>
          <a:p>
            <a:fld id="{3D772B85-6F9D-4568-B3A4-B39BE189E901}" type="slidenum">
              <a:rPr kumimoji="1" lang="ja-JP" altLang="en-US" smtClean="0"/>
              <a:t>21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7074729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237927" y="470761"/>
            <a:ext cx="6569990" cy="701731"/>
          </a:xfrm>
          <a:solidFill>
            <a:srgbClr val="FFC000"/>
          </a:solidFill>
          <a:effectLst>
            <a:softEdge rad="127000"/>
          </a:effectLst>
        </p:spPr>
        <p:txBody>
          <a:bodyPr wrap="square" rtlCol="0">
            <a:spAutoFit/>
          </a:bodyPr>
          <a:lstStyle/>
          <a:p>
            <a:pPr algn="ctr"/>
            <a:r>
              <a:rPr lang="ja-JP" altLang="en-US" b="1" dirty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海外から流れ着くごみ</a:t>
            </a:r>
          </a:p>
        </p:txBody>
      </p:sp>
      <p:pic>
        <p:nvPicPr>
          <p:cNvPr id="5" name="図 4">
            <a:extLst>
              <a:ext uri="{FF2B5EF4-FFF2-40B4-BE49-F238E27FC236}">
                <a16:creationId xmlns:a16="http://schemas.microsoft.com/office/drawing/2014/main" xmlns="" id="{00000000-0008-0000-0200-000005000000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199" t="4604" r="9234"/>
          <a:stretch/>
        </p:blipFill>
        <p:spPr>
          <a:xfrm>
            <a:off x="303012" y="2046133"/>
            <a:ext cx="2612876" cy="3373082"/>
          </a:xfrm>
          <a:prstGeom prst="rect">
            <a:avLst/>
          </a:prstGeom>
          <a:effectLst>
            <a:softEdge rad="63500"/>
          </a:effectLst>
        </p:spPr>
      </p:pic>
      <p:pic>
        <p:nvPicPr>
          <p:cNvPr id="6" name="図 5">
            <a:extLst>
              <a:ext uri="{FF2B5EF4-FFF2-40B4-BE49-F238E27FC236}">
                <a16:creationId xmlns:a16="http://schemas.microsoft.com/office/drawing/2014/main" xmlns="" id="{00000000-0008-0000-0200-000007000000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737" r="12422"/>
          <a:stretch/>
        </p:blipFill>
        <p:spPr>
          <a:xfrm>
            <a:off x="6290431" y="2223557"/>
            <a:ext cx="2728115" cy="2662768"/>
          </a:xfrm>
          <a:prstGeom prst="rect">
            <a:avLst/>
          </a:prstGeom>
          <a:effectLst>
            <a:softEdge rad="63500"/>
          </a:effectLst>
        </p:spPr>
      </p:pic>
      <p:pic>
        <p:nvPicPr>
          <p:cNvPr id="7" name="図 6">
            <a:extLst>
              <a:ext uri="{FF2B5EF4-FFF2-40B4-BE49-F238E27FC236}">
                <a16:creationId xmlns:a16="http://schemas.microsoft.com/office/drawing/2014/main" xmlns="" id="{00000000-0008-0000-0200-000008000000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662" t="27205" r="31022" b="20938"/>
          <a:stretch/>
        </p:blipFill>
        <p:spPr>
          <a:xfrm>
            <a:off x="3109832" y="2046133"/>
            <a:ext cx="2821217" cy="3197380"/>
          </a:xfrm>
          <a:prstGeom prst="rect">
            <a:avLst/>
          </a:prstGeom>
          <a:effectLst>
            <a:softEdge rad="127000"/>
          </a:effectLst>
        </p:spPr>
      </p:pic>
      <p:sp>
        <p:nvSpPr>
          <p:cNvPr id="8" name="タイトル 1"/>
          <p:cNvSpPr txBox="1">
            <a:spLocks/>
          </p:cNvSpPr>
          <p:nvPr/>
        </p:nvSpPr>
        <p:spPr>
          <a:xfrm>
            <a:off x="703445" y="5628670"/>
            <a:ext cx="1812010" cy="9987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ja-JP" altLang="en-US" dirty="0"/>
              <a:t>中　国</a:t>
            </a:r>
          </a:p>
        </p:txBody>
      </p:sp>
      <p:sp>
        <p:nvSpPr>
          <p:cNvPr id="9" name="タイトル 1"/>
          <p:cNvSpPr txBox="1">
            <a:spLocks/>
          </p:cNvSpPr>
          <p:nvPr/>
        </p:nvSpPr>
        <p:spPr>
          <a:xfrm>
            <a:off x="3733939" y="5679610"/>
            <a:ext cx="1812010" cy="9987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ja-JP" altLang="en-US" dirty="0"/>
              <a:t>韓　国</a:t>
            </a:r>
          </a:p>
        </p:txBody>
      </p:sp>
      <p:sp>
        <p:nvSpPr>
          <p:cNvPr id="10" name="タイトル 1"/>
          <p:cNvSpPr txBox="1">
            <a:spLocks/>
          </p:cNvSpPr>
          <p:nvPr/>
        </p:nvSpPr>
        <p:spPr>
          <a:xfrm>
            <a:off x="6901912" y="5628670"/>
            <a:ext cx="1812010" cy="9987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ja-JP" altLang="en-US" dirty="0"/>
              <a:t>ロシア</a:t>
            </a:r>
          </a:p>
        </p:txBody>
      </p:sp>
      <p:sp>
        <p:nvSpPr>
          <p:cNvPr id="3" name="スライド番号プレースホルダー 2"/>
          <p:cNvSpPr>
            <a:spLocks noGrp="1"/>
          </p:cNvSpPr>
          <p:nvPr>
            <p:ph type="sldNum" sz="quarter" idx="12"/>
          </p:nvPr>
        </p:nvSpPr>
        <p:spPr>
          <a:xfrm>
            <a:off x="7086600" y="6444834"/>
            <a:ext cx="2057400" cy="365125"/>
          </a:xfrm>
        </p:spPr>
        <p:txBody>
          <a:bodyPr/>
          <a:lstStyle/>
          <a:p>
            <a:fld id="{3D772B85-6F9D-4568-B3A4-B39BE189E901}" type="slidenum">
              <a:rPr kumimoji="1" lang="ja-JP" altLang="en-US" smtClean="0"/>
              <a:t>22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3255037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グラフ 7">
            <a:extLst>
              <a:ext uri="{FF2B5EF4-FFF2-40B4-BE49-F238E27FC236}">
                <a16:creationId xmlns:a16="http://schemas.microsoft.com/office/drawing/2014/main" xmlns="" id="{E41EFB90-8A59-4D98-BD34-F2E8A5947FBC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125337376"/>
              </p:ext>
            </p:extLst>
          </p:nvPr>
        </p:nvGraphicFramePr>
        <p:xfrm>
          <a:off x="4614334" y="1126859"/>
          <a:ext cx="6053666" cy="459210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2" name="正方形/長方形 11">
            <a:extLst>
              <a:ext uri="{FF2B5EF4-FFF2-40B4-BE49-F238E27FC236}">
                <a16:creationId xmlns:a16="http://schemas.microsoft.com/office/drawing/2014/main" xmlns="" id="{3841D087-0440-4274-97B5-A5BA9606D6BE}"/>
              </a:ext>
            </a:extLst>
          </p:cNvPr>
          <p:cNvSpPr/>
          <p:nvPr/>
        </p:nvSpPr>
        <p:spPr>
          <a:xfrm>
            <a:off x="3776134" y="770467"/>
            <a:ext cx="2743200" cy="567901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/>
          </a:p>
        </p:txBody>
      </p:sp>
      <p:grpSp>
        <p:nvGrpSpPr>
          <p:cNvPr id="19" name="グループ化 18">
            <a:extLst>
              <a:ext uri="{FF2B5EF4-FFF2-40B4-BE49-F238E27FC236}">
                <a16:creationId xmlns:a16="http://schemas.microsoft.com/office/drawing/2014/main" xmlns="" id="{44125574-A24D-4B12-BDCF-14765938C0A8}"/>
              </a:ext>
            </a:extLst>
          </p:cNvPr>
          <p:cNvGrpSpPr/>
          <p:nvPr/>
        </p:nvGrpSpPr>
        <p:grpSpPr>
          <a:xfrm>
            <a:off x="185521" y="22240"/>
            <a:ext cx="7029667" cy="2097617"/>
            <a:chOff x="1964267" y="257964"/>
            <a:chExt cx="8077200" cy="2097617"/>
          </a:xfrm>
        </p:grpSpPr>
        <p:graphicFrame>
          <p:nvGraphicFramePr>
            <p:cNvPr id="13" name="グラフ 12">
              <a:extLst>
                <a:ext uri="{FF2B5EF4-FFF2-40B4-BE49-F238E27FC236}">
                  <a16:creationId xmlns:a16="http://schemas.microsoft.com/office/drawing/2014/main" xmlns="" id="{096ADD0F-1307-45A3-9750-AE300834B6A5}"/>
                </a:ext>
              </a:extLst>
            </p:cNvPr>
            <p:cNvGraphicFramePr>
              <a:graphicFrameLocks/>
            </p:cNvGraphicFramePr>
            <p:nvPr>
              <p:extLst>
                <p:ext uri="{D42A27DB-BD31-4B8C-83A1-F6EECF244321}">
                  <p14:modId xmlns:p14="http://schemas.microsoft.com/office/powerpoint/2010/main" val="3096245044"/>
                </p:ext>
              </p:extLst>
            </p:nvPr>
          </p:nvGraphicFramePr>
          <p:xfrm>
            <a:off x="1964267" y="257964"/>
            <a:ext cx="8077200" cy="2097617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4"/>
            </a:graphicData>
          </a:graphic>
        </p:graphicFrame>
        <p:sp>
          <p:nvSpPr>
            <p:cNvPr id="16" name="テキスト ボックス 15">
              <a:extLst>
                <a:ext uri="{FF2B5EF4-FFF2-40B4-BE49-F238E27FC236}">
                  <a16:creationId xmlns:a16="http://schemas.microsoft.com/office/drawing/2014/main" xmlns="" id="{4AD440E3-2979-4C23-83E1-AB4A3FAA6034}"/>
                </a:ext>
              </a:extLst>
            </p:cNvPr>
            <p:cNvSpPr txBox="1"/>
            <p:nvPr/>
          </p:nvSpPr>
          <p:spPr>
            <a:xfrm>
              <a:off x="4141840" y="266697"/>
              <a:ext cx="352409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ja-JP" altLang="en-US" sz="3200" dirty="0" smtClean="0"/>
                <a:t>北海道豊富地区</a:t>
              </a:r>
              <a:endParaRPr lang="ja-JP" altLang="en-US" sz="3200" dirty="0"/>
            </a:p>
          </p:txBody>
        </p:sp>
      </p:grpSp>
      <p:grpSp>
        <p:nvGrpSpPr>
          <p:cNvPr id="20" name="グループ化 19">
            <a:extLst>
              <a:ext uri="{FF2B5EF4-FFF2-40B4-BE49-F238E27FC236}">
                <a16:creationId xmlns:a16="http://schemas.microsoft.com/office/drawing/2014/main" xmlns="" id="{99D72B20-7A59-4825-8946-DA6B7C269569}"/>
              </a:ext>
            </a:extLst>
          </p:cNvPr>
          <p:cNvGrpSpPr/>
          <p:nvPr/>
        </p:nvGrpSpPr>
        <p:grpSpPr>
          <a:xfrm>
            <a:off x="178607" y="2097894"/>
            <a:ext cx="7036582" cy="2116658"/>
            <a:chOff x="1964267" y="2347922"/>
            <a:chExt cx="8077200" cy="2116658"/>
          </a:xfrm>
        </p:grpSpPr>
        <p:graphicFrame>
          <p:nvGraphicFramePr>
            <p:cNvPr id="14" name="グラフ 13">
              <a:extLst>
                <a:ext uri="{FF2B5EF4-FFF2-40B4-BE49-F238E27FC236}">
                  <a16:creationId xmlns:a16="http://schemas.microsoft.com/office/drawing/2014/main" xmlns="" id="{DAA55EBC-C2A5-4EB6-9D77-6FAC6112D291}"/>
                </a:ext>
              </a:extLst>
            </p:cNvPr>
            <p:cNvGraphicFramePr>
              <a:graphicFrameLocks/>
            </p:cNvGraphicFramePr>
            <p:nvPr>
              <p:extLst>
                <p:ext uri="{D42A27DB-BD31-4B8C-83A1-F6EECF244321}">
                  <p14:modId xmlns:p14="http://schemas.microsoft.com/office/powerpoint/2010/main" val="2091951536"/>
                </p:ext>
              </p:extLst>
            </p:nvPr>
          </p:nvGraphicFramePr>
          <p:xfrm>
            <a:off x="1964267" y="2405591"/>
            <a:ext cx="8077200" cy="2058989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5"/>
            </a:graphicData>
          </a:graphic>
        </p:graphicFrame>
        <p:sp>
          <p:nvSpPr>
            <p:cNvPr id="17" name="テキスト ボックス 16">
              <a:extLst>
                <a:ext uri="{FF2B5EF4-FFF2-40B4-BE49-F238E27FC236}">
                  <a16:creationId xmlns:a16="http://schemas.microsoft.com/office/drawing/2014/main" xmlns="" id="{EC5F564F-CEFC-4FC7-BEE0-42B607DB7B7D}"/>
                </a:ext>
              </a:extLst>
            </p:cNvPr>
            <p:cNvSpPr txBox="1"/>
            <p:nvPr/>
          </p:nvSpPr>
          <p:spPr>
            <a:xfrm>
              <a:off x="4310567" y="2347922"/>
              <a:ext cx="334921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ja-JP" altLang="en-US" sz="3200" dirty="0" smtClean="0"/>
                <a:t>山口県下関市 </a:t>
              </a:r>
              <a:endParaRPr lang="ja-JP" altLang="en-US" sz="3200" dirty="0"/>
            </a:p>
          </p:txBody>
        </p:sp>
      </p:grpSp>
      <p:grpSp>
        <p:nvGrpSpPr>
          <p:cNvPr id="21" name="グループ化 20">
            <a:extLst>
              <a:ext uri="{FF2B5EF4-FFF2-40B4-BE49-F238E27FC236}">
                <a16:creationId xmlns:a16="http://schemas.microsoft.com/office/drawing/2014/main" xmlns="" id="{48E5A21F-B674-4CD3-9373-D8804A209BD5}"/>
              </a:ext>
            </a:extLst>
          </p:cNvPr>
          <p:cNvGrpSpPr/>
          <p:nvPr/>
        </p:nvGrpSpPr>
        <p:grpSpPr>
          <a:xfrm>
            <a:off x="147778" y="4250258"/>
            <a:ext cx="7067410" cy="2256895"/>
            <a:chOff x="1872161" y="4548981"/>
            <a:chExt cx="8165073" cy="2256895"/>
          </a:xfrm>
        </p:grpSpPr>
        <p:graphicFrame>
          <p:nvGraphicFramePr>
            <p:cNvPr id="15" name="グラフ 14">
              <a:extLst>
                <a:ext uri="{FF2B5EF4-FFF2-40B4-BE49-F238E27FC236}">
                  <a16:creationId xmlns:a16="http://schemas.microsoft.com/office/drawing/2014/main" xmlns="" id="{9717E568-BE96-4145-AE31-CCF54C813982}"/>
                </a:ext>
              </a:extLst>
            </p:cNvPr>
            <p:cNvGraphicFramePr>
              <a:graphicFrameLocks/>
            </p:cNvGraphicFramePr>
            <p:nvPr>
              <p:extLst>
                <p:ext uri="{D42A27DB-BD31-4B8C-83A1-F6EECF244321}">
                  <p14:modId xmlns:p14="http://schemas.microsoft.com/office/powerpoint/2010/main" val="1038759556"/>
                </p:ext>
              </p:extLst>
            </p:nvPr>
          </p:nvGraphicFramePr>
          <p:xfrm>
            <a:off x="1872161" y="4548981"/>
            <a:ext cx="8165073" cy="2256895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6"/>
            </a:graphicData>
          </a:graphic>
        </p:graphicFrame>
        <p:sp>
          <p:nvSpPr>
            <p:cNvPr id="18" name="テキスト ボックス 17">
              <a:extLst>
                <a:ext uri="{FF2B5EF4-FFF2-40B4-BE49-F238E27FC236}">
                  <a16:creationId xmlns:a16="http://schemas.microsoft.com/office/drawing/2014/main" xmlns="" id="{E59CA2E1-A44F-4BAD-9B1F-1458F82DC4E1}"/>
                </a:ext>
              </a:extLst>
            </p:cNvPr>
            <p:cNvSpPr txBox="1"/>
            <p:nvPr/>
          </p:nvSpPr>
          <p:spPr>
            <a:xfrm>
              <a:off x="4382793" y="4548981"/>
              <a:ext cx="3257344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ja-JP" altLang="en-US" sz="3200" dirty="0" smtClean="0"/>
                <a:t>沖縄県宮古</a:t>
              </a:r>
              <a:r>
                <a:rPr lang="ja-JP" altLang="en-US" sz="3200" dirty="0"/>
                <a:t>島</a:t>
              </a:r>
              <a:endParaRPr lang="en-US" altLang="ja-JP" sz="3200" dirty="0"/>
            </a:p>
          </p:txBody>
        </p:sp>
      </p:grpSp>
      <p:sp>
        <p:nvSpPr>
          <p:cNvPr id="2" name="スライド番号プレースホルダー 1"/>
          <p:cNvSpPr>
            <a:spLocks noGrp="1"/>
          </p:cNvSpPr>
          <p:nvPr>
            <p:ph type="sldNum" sz="quarter" idx="12"/>
          </p:nvPr>
        </p:nvSpPr>
        <p:spPr>
          <a:xfrm>
            <a:off x="7086600" y="6458461"/>
            <a:ext cx="2057400" cy="365125"/>
          </a:xfrm>
        </p:spPr>
        <p:txBody>
          <a:bodyPr/>
          <a:lstStyle/>
          <a:p>
            <a:fld id="{3D772B85-6F9D-4568-B3A4-B39BE189E901}" type="slidenum">
              <a:rPr kumimoji="1" lang="ja-JP" altLang="en-US" smtClean="0"/>
              <a:t>23</a:t>
            </a:fld>
            <a:endParaRPr kumimoji="1" lang="ja-JP" altLang="en-US" dirty="0"/>
          </a:p>
        </p:txBody>
      </p:sp>
      <p:sp>
        <p:nvSpPr>
          <p:cNvPr id="22" name="正方形/長方形 21">
            <a:extLst>
              <a:ext uri="{FF2B5EF4-FFF2-40B4-BE49-F238E27FC236}">
                <a16:creationId xmlns:a16="http://schemas.microsoft.com/office/drawing/2014/main" xmlns="" id="{F710CF64-8A6E-45FD-ACAD-EFC8964C1387}"/>
              </a:ext>
            </a:extLst>
          </p:cNvPr>
          <p:cNvSpPr/>
          <p:nvPr/>
        </p:nvSpPr>
        <p:spPr>
          <a:xfrm>
            <a:off x="44289" y="6478583"/>
            <a:ext cx="9110243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ja-JP" altLang="en-US" sz="1400" dirty="0" smtClean="0"/>
              <a:t>環境省</a:t>
            </a:r>
            <a:r>
              <a:rPr lang="ja-JP" altLang="en-US" sz="1400" dirty="0"/>
              <a:t>　漂流・漂着ゴミに係る国内削減方策モデル調査統括検討会報告書</a:t>
            </a:r>
            <a:r>
              <a:rPr lang="ja-JP" altLang="en-US" sz="1400" dirty="0" smtClean="0"/>
              <a:t>（平成</a:t>
            </a:r>
            <a:r>
              <a:rPr lang="en-US" altLang="ja-JP" sz="1400" dirty="0" smtClean="0"/>
              <a:t>21</a:t>
            </a:r>
            <a:r>
              <a:rPr lang="ja-JP" altLang="en-US" sz="1400" dirty="0" smtClean="0"/>
              <a:t>年</a:t>
            </a:r>
            <a:r>
              <a:rPr lang="en-US" altLang="ja-JP" sz="1400" dirty="0" smtClean="0"/>
              <a:t>3</a:t>
            </a:r>
            <a:r>
              <a:rPr lang="ja-JP" altLang="en-US" sz="1400" dirty="0" smtClean="0"/>
              <a:t>月</a:t>
            </a:r>
            <a:r>
              <a:rPr lang="en-US" altLang="ja-JP" sz="1400" dirty="0" smtClean="0"/>
              <a:t>/</a:t>
            </a:r>
            <a:r>
              <a:rPr lang="ja-JP" altLang="en-US" sz="1400" dirty="0" smtClean="0"/>
              <a:t>平成</a:t>
            </a:r>
            <a:r>
              <a:rPr lang="en-US" altLang="ja-JP" sz="1400" dirty="0"/>
              <a:t>23</a:t>
            </a:r>
            <a:r>
              <a:rPr lang="ja-JP" altLang="en-US" sz="1400" dirty="0"/>
              <a:t>年</a:t>
            </a:r>
            <a:r>
              <a:rPr lang="en-US" altLang="ja-JP" sz="1400" dirty="0"/>
              <a:t>3</a:t>
            </a:r>
            <a:r>
              <a:rPr lang="ja-JP" altLang="en-US" sz="1400" dirty="0"/>
              <a:t>月</a:t>
            </a:r>
            <a:r>
              <a:rPr lang="ja-JP" altLang="en-US" sz="1400" dirty="0" smtClean="0"/>
              <a:t>）より作成</a:t>
            </a:r>
            <a:endParaRPr lang="ja-JP" altLang="en-US" sz="1400" dirty="0"/>
          </a:p>
        </p:txBody>
      </p:sp>
    </p:spTree>
    <p:extLst>
      <p:ext uri="{BB962C8B-B14F-4D97-AF65-F5344CB8AC3E}">
        <p14:creationId xmlns:p14="http://schemas.microsoft.com/office/powerpoint/2010/main" val="7856233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/>
          <p:cNvSpPr txBox="1"/>
          <p:nvPr/>
        </p:nvSpPr>
        <p:spPr>
          <a:xfrm>
            <a:off x="1104901" y="485845"/>
            <a:ext cx="7286625" cy="1754326"/>
          </a:xfrm>
          <a:prstGeom prst="rect">
            <a:avLst/>
          </a:prstGeom>
          <a:solidFill>
            <a:srgbClr val="FFFF99"/>
          </a:solidFill>
          <a:ln w="28575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ja-JP" altLang="en-US" sz="5400" b="1" dirty="0" smtClean="0">
                <a:solidFill>
                  <a:schemeClr val="accent5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日本</a:t>
            </a:r>
            <a:r>
              <a:rPr lang="ja-JP" altLang="en-US" sz="5400" b="1" dirty="0">
                <a:solidFill>
                  <a:schemeClr val="accent5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のごみは他の国</a:t>
            </a:r>
            <a:r>
              <a:rPr lang="ja-JP" altLang="en-US" sz="5400" b="1" dirty="0" smtClean="0">
                <a:solidFill>
                  <a:schemeClr val="accent5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に</a:t>
            </a:r>
            <a:endParaRPr lang="en-US" altLang="ja-JP" sz="5400" b="1" dirty="0" smtClean="0">
              <a:solidFill>
                <a:schemeClr val="accent5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  <a:p>
            <a:pPr algn="ctr"/>
            <a:r>
              <a:rPr lang="ja-JP" altLang="en-US" sz="5400" b="1" dirty="0" smtClean="0">
                <a:solidFill>
                  <a:schemeClr val="accent5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流れ着かないのかな？</a:t>
            </a:r>
            <a:endParaRPr lang="ja-JP" altLang="en-US" sz="5400" b="1" dirty="0">
              <a:solidFill>
                <a:schemeClr val="accent5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xmlns="" id="{1797F41D-D525-4842-8F58-C4EB45AAE3CB}"/>
              </a:ext>
            </a:extLst>
          </p:cNvPr>
          <p:cNvSpPr txBox="1"/>
          <p:nvPr/>
        </p:nvSpPr>
        <p:spPr>
          <a:xfrm>
            <a:off x="448881" y="3692561"/>
            <a:ext cx="8137907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5400" dirty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日本のごみは</a:t>
            </a:r>
            <a:endParaRPr lang="en-US" altLang="ja-JP" sz="5400" dirty="0"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  <a:p>
            <a:pPr algn="ctr"/>
            <a:r>
              <a:rPr lang="ja-JP" altLang="en-US" sz="5400" dirty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アメリカで見つかって</a:t>
            </a:r>
            <a:r>
              <a:rPr lang="ja-JP" altLang="en-US" sz="5400" dirty="0" smtClean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います</a:t>
            </a:r>
            <a:endParaRPr lang="ja-JP" altLang="en-US" sz="5400" dirty="0"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>
          <a:xfrm>
            <a:off x="7086600" y="6434138"/>
            <a:ext cx="2057400" cy="365125"/>
          </a:xfrm>
        </p:spPr>
        <p:txBody>
          <a:bodyPr/>
          <a:lstStyle/>
          <a:p>
            <a:fld id="{3D772B85-6F9D-4568-B3A4-B39BE189E901}" type="slidenum">
              <a:rPr kumimoji="1" lang="ja-JP" altLang="en-US" smtClean="0"/>
              <a:t>24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6159438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正方形/長方形 4"/>
          <p:cNvSpPr/>
          <p:nvPr/>
        </p:nvSpPr>
        <p:spPr>
          <a:xfrm>
            <a:off x="1550093" y="5856779"/>
            <a:ext cx="613271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ja-JP" altLang="en-US" sz="3600" dirty="0"/>
              <a:t>ごみの集まりやすい場所</a:t>
            </a:r>
          </a:p>
        </p:txBody>
      </p:sp>
      <p:pic>
        <p:nvPicPr>
          <p:cNvPr id="3" name="図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1128" y="796867"/>
            <a:ext cx="8498541" cy="4780429"/>
          </a:xfrm>
          <a:prstGeom prst="rect">
            <a:avLst/>
          </a:prstGeom>
        </p:spPr>
      </p:pic>
      <p:sp>
        <p:nvSpPr>
          <p:cNvPr id="4" name="円/楕円 3"/>
          <p:cNvSpPr/>
          <p:nvPr/>
        </p:nvSpPr>
        <p:spPr>
          <a:xfrm>
            <a:off x="3849285" y="3187080"/>
            <a:ext cx="1534332" cy="1270860"/>
          </a:xfrm>
          <a:prstGeom prst="ellipse">
            <a:avLst/>
          </a:prstGeom>
          <a:solidFill>
            <a:srgbClr val="FF0000"/>
          </a:solidFill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/>
          </a:p>
        </p:txBody>
      </p:sp>
      <p:sp>
        <p:nvSpPr>
          <p:cNvPr id="8" name="円/楕円 7"/>
          <p:cNvSpPr/>
          <p:nvPr/>
        </p:nvSpPr>
        <p:spPr>
          <a:xfrm rot="2742379">
            <a:off x="6999656" y="2269595"/>
            <a:ext cx="1952167" cy="1006003"/>
          </a:xfrm>
          <a:prstGeom prst="ellipse">
            <a:avLst/>
          </a:prstGeom>
          <a:solidFill>
            <a:srgbClr val="FF0000"/>
          </a:solidFill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xmlns="" id="{14E2056F-146B-4741-A2A3-1A7DD81DAFE7}"/>
              </a:ext>
            </a:extLst>
          </p:cNvPr>
          <p:cNvSpPr txBox="1"/>
          <p:nvPr/>
        </p:nvSpPr>
        <p:spPr>
          <a:xfrm>
            <a:off x="921498" y="27426"/>
            <a:ext cx="7797800" cy="769441"/>
          </a:xfrm>
          <a:prstGeom prst="rect">
            <a:avLst/>
          </a:prstGeom>
          <a:solidFill>
            <a:srgbClr val="FFC000"/>
          </a:solidFill>
          <a:effectLst>
            <a:softEdge rad="127000"/>
          </a:effectLst>
        </p:spPr>
        <p:txBody>
          <a:bodyPr wrap="square" rtlCol="0">
            <a:spAutoFit/>
          </a:bodyPr>
          <a:lstStyle/>
          <a:p>
            <a:pPr algn="ctr"/>
            <a:r>
              <a:rPr lang="ja-JP" altLang="en-US" sz="4400" b="1" dirty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漂流している海ごみ</a:t>
            </a:r>
          </a:p>
        </p:txBody>
      </p:sp>
      <p:sp>
        <p:nvSpPr>
          <p:cNvPr id="2" name="スライド番号プレースホルダー 1"/>
          <p:cNvSpPr>
            <a:spLocks noGrp="1"/>
          </p:cNvSpPr>
          <p:nvPr>
            <p:ph type="sldNum" sz="quarter" idx="12"/>
          </p:nvPr>
        </p:nvSpPr>
        <p:spPr>
          <a:xfrm>
            <a:off x="7086600" y="6492875"/>
            <a:ext cx="2057400" cy="365125"/>
          </a:xfrm>
        </p:spPr>
        <p:txBody>
          <a:bodyPr/>
          <a:lstStyle/>
          <a:p>
            <a:fld id="{3D772B85-6F9D-4568-B3A4-B39BE189E901}" type="slidenum">
              <a:rPr kumimoji="1" lang="ja-JP" altLang="en-US" smtClean="0"/>
              <a:t>25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9090750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8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3290" y="830160"/>
            <a:ext cx="8629274" cy="5752849"/>
          </a:xfrm>
          <a:prstGeom prst="rect">
            <a:avLst/>
          </a:prstGeom>
          <a:effectLst>
            <a:softEdge rad="127000"/>
          </a:effectLst>
        </p:spPr>
      </p:pic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xmlns="" id="{14E2056F-146B-4741-A2A3-1A7DD81DAFE7}"/>
              </a:ext>
            </a:extLst>
          </p:cNvPr>
          <p:cNvSpPr txBox="1"/>
          <p:nvPr/>
        </p:nvSpPr>
        <p:spPr>
          <a:xfrm>
            <a:off x="947601" y="60719"/>
            <a:ext cx="7797800" cy="769441"/>
          </a:xfrm>
          <a:prstGeom prst="rect">
            <a:avLst/>
          </a:prstGeom>
          <a:solidFill>
            <a:srgbClr val="FFC000"/>
          </a:solidFill>
          <a:effectLst>
            <a:softEdge rad="127000"/>
          </a:effectLst>
        </p:spPr>
        <p:txBody>
          <a:bodyPr wrap="square" rtlCol="0">
            <a:spAutoFit/>
          </a:bodyPr>
          <a:lstStyle/>
          <a:p>
            <a:pPr algn="ctr"/>
            <a:r>
              <a:rPr lang="ja-JP" altLang="en-US" sz="4400" b="1" dirty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くらしの中にあるプラスチック</a:t>
            </a:r>
          </a:p>
        </p:txBody>
      </p:sp>
      <p:sp>
        <p:nvSpPr>
          <p:cNvPr id="2" name="スライド番号プレースホルダー 1"/>
          <p:cNvSpPr>
            <a:spLocks noGrp="1"/>
          </p:cNvSpPr>
          <p:nvPr>
            <p:ph type="sldNum" sz="quarter" idx="12"/>
          </p:nvPr>
        </p:nvSpPr>
        <p:spPr>
          <a:xfrm>
            <a:off x="7086600" y="6492875"/>
            <a:ext cx="2057400" cy="365125"/>
          </a:xfrm>
        </p:spPr>
        <p:txBody>
          <a:bodyPr/>
          <a:lstStyle/>
          <a:p>
            <a:fld id="{3D772B85-6F9D-4568-B3A4-B39BE189E901}" type="slidenum">
              <a:rPr kumimoji="1" lang="ja-JP" altLang="en-US" smtClean="0"/>
              <a:t>26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8857272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テキスト ボックス 5"/>
          <p:cNvSpPr txBox="1"/>
          <p:nvPr/>
        </p:nvSpPr>
        <p:spPr>
          <a:xfrm>
            <a:off x="672184" y="53940"/>
            <a:ext cx="7954657" cy="1600438"/>
          </a:xfrm>
          <a:prstGeom prst="rect">
            <a:avLst/>
          </a:prstGeom>
          <a:solidFill>
            <a:srgbClr val="FFFF99"/>
          </a:solidFill>
          <a:ln w="28575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ja-JP" altLang="en-US" sz="4400" b="1" dirty="0" smtClean="0">
                <a:solidFill>
                  <a:schemeClr val="accent5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海</a:t>
            </a:r>
            <a:r>
              <a:rPr lang="ja-JP" altLang="en-US" sz="4400" b="1" dirty="0">
                <a:solidFill>
                  <a:schemeClr val="accent5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ごみの量はどれ</a:t>
            </a:r>
            <a:r>
              <a:rPr lang="ja-JP" altLang="en-US" sz="4400" b="1" dirty="0" smtClean="0">
                <a:solidFill>
                  <a:schemeClr val="accent5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くらい？</a:t>
            </a:r>
            <a:endParaRPr lang="en-US" altLang="ja-JP" sz="4400" b="1" dirty="0" smtClean="0">
              <a:solidFill>
                <a:schemeClr val="accent5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  <a:p>
            <a:pPr algn="ctr"/>
            <a:r>
              <a:rPr lang="ja-JP" altLang="en-US" sz="4400" b="1" dirty="0" smtClean="0">
                <a:solidFill>
                  <a:schemeClr val="accent5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（</a:t>
            </a:r>
            <a:r>
              <a:rPr lang="ja-JP" altLang="en-US" sz="4400" b="1" dirty="0">
                <a:solidFill>
                  <a:schemeClr val="accent5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プラスチックのみ</a:t>
            </a:r>
            <a:r>
              <a:rPr lang="ja-JP" altLang="en-US" sz="4400" b="1" dirty="0" smtClean="0">
                <a:solidFill>
                  <a:schemeClr val="accent5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）</a:t>
            </a:r>
            <a:r>
              <a:rPr lang="ja-JP" altLang="en-US" sz="5400" dirty="0"/>
              <a:t>　　</a:t>
            </a:r>
            <a:endParaRPr lang="en-US" altLang="ja-JP" sz="4400" dirty="0"/>
          </a:p>
        </p:txBody>
      </p:sp>
      <p:sp>
        <p:nvSpPr>
          <p:cNvPr id="7" name="テキスト ボックス 6"/>
          <p:cNvSpPr txBox="1"/>
          <p:nvPr/>
        </p:nvSpPr>
        <p:spPr>
          <a:xfrm>
            <a:off x="35934" y="1889073"/>
            <a:ext cx="9058275" cy="18466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5400" dirty="0"/>
              <a:t>　</a:t>
            </a:r>
            <a:r>
              <a:rPr lang="ja-JP" altLang="en-US" sz="4400" dirty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プラスチックごみ</a:t>
            </a:r>
            <a:endParaRPr lang="en-US" altLang="ja-JP" sz="4400" dirty="0"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  <a:p>
            <a:pPr algn="ctr"/>
            <a:r>
              <a:rPr lang="ja-JP" altLang="en-US" sz="4400" b="1" dirty="0" smtClean="0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１年間</a:t>
            </a:r>
            <a:r>
              <a:rPr lang="ja-JP" altLang="en-US" sz="4400" b="1" dirty="0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で</a:t>
            </a:r>
            <a:r>
              <a:rPr lang="en-US" altLang="ja-JP" sz="4400" b="1" dirty="0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490</a:t>
            </a:r>
            <a:r>
              <a:rPr lang="ja-JP" altLang="en-US" sz="4400" b="1" dirty="0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万トン～</a:t>
            </a:r>
            <a:r>
              <a:rPr lang="en-US" altLang="ja-JP" sz="4400" b="1" dirty="0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1,270</a:t>
            </a:r>
            <a:r>
              <a:rPr lang="ja-JP" altLang="en-US" sz="4400" b="1" dirty="0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万</a:t>
            </a:r>
            <a:r>
              <a:rPr lang="ja-JP" altLang="en-US" sz="4400" b="1" dirty="0" smtClean="0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トン</a:t>
            </a:r>
            <a:endParaRPr lang="en-US" altLang="ja-JP" sz="4400" b="1" dirty="0">
              <a:solidFill>
                <a:srgbClr val="FF0000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  <a:p>
            <a:pPr algn="ctr"/>
            <a:r>
              <a:rPr lang="ja-JP" altLang="en-US" sz="1600" b="1" dirty="0" smtClean="0"/>
              <a:t>　　　　　　　　　　　　　　　　　　　　　　　　　　　　　　　　　　　　　　（アメリカ</a:t>
            </a:r>
            <a:r>
              <a:rPr lang="ja-JP" altLang="en-US" sz="1600" b="1" dirty="0"/>
              <a:t>　ジョージア大学</a:t>
            </a:r>
            <a:r>
              <a:rPr lang="ja-JP" altLang="en-US" sz="1600" b="1" dirty="0" smtClean="0"/>
              <a:t>試算）</a:t>
            </a:r>
            <a:endParaRPr lang="en-US" altLang="ja-JP" sz="5400" dirty="0"/>
          </a:p>
        </p:txBody>
      </p:sp>
      <p:sp>
        <p:nvSpPr>
          <p:cNvPr id="8" name="テキスト ボックス 7"/>
          <p:cNvSpPr txBox="1"/>
          <p:nvPr/>
        </p:nvSpPr>
        <p:spPr>
          <a:xfrm>
            <a:off x="370405" y="5391598"/>
            <a:ext cx="8558214" cy="954107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ja-JP" altLang="en-US" sz="2800" dirty="0" smtClean="0"/>
              <a:t>＜参考＞平成</a:t>
            </a:r>
            <a:r>
              <a:rPr lang="en-US" altLang="ja-JP" sz="2800" dirty="0"/>
              <a:t>28</a:t>
            </a:r>
            <a:r>
              <a:rPr lang="ja-JP" altLang="en-US" sz="2800" dirty="0"/>
              <a:t>年度の</a:t>
            </a:r>
            <a:r>
              <a:rPr lang="ja-JP" altLang="en-US" sz="2800" dirty="0" smtClean="0"/>
              <a:t>東京都全体の</a:t>
            </a:r>
            <a:r>
              <a:rPr lang="ja-JP" altLang="en-US" sz="2800" dirty="0"/>
              <a:t>ごみ</a:t>
            </a:r>
            <a:r>
              <a:rPr lang="ja-JP" altLang="en-US" sz="2800" dirty="0" smtClean="0"/>
              <a:t>排出量</a:t>
            </a:r>
            <a:r>
              <a:rPr lang="ja-JP" altLang="en-US" sz="2800" dirty="0"/>
              <a:t>　</a:t>
            </a:r>
            <a:endParaRPr lang="en-US" altLang="ja-JP" sz="2800" dirty="0"/>
          </a:p>
          <a:p>
            <a:r>
              <a:rPr lang="ja-JP" altLang="en-US" sz="2800" dirty="0">
                <a:solidFill>
                  <a:srgbClr val="FF0000"/>
                </a:solidFill>
              </a:rPr>
              <a:t>　　　　</a:t>
            </a:r>
            <a:r>
              <a:rPr lang="ja-JP" altLang="en-US" sz="2800" dirty="0" smtClean="0">
                <a:solidFill>
                  <a:srgbClr val="FF0000"/>
                </a:solidFill>
              </a:rPr>
              <a:t>４４３万トン</a:t>
            </a:r>
            <a:r>
              <a:rPr lang="ja-JP" altLang="en-US" sz="2800" dirty="0">
                <a:solidFill>
                  <a:srgbClr val="FF0000"/>
                </a:solidFill>
              </a:rPr>
              <a:t>（東京ドーム</a:t>
            </a:r>
            <a:r>
              <a:rPr lang="ja-JP" altLang="en-US" sz="2800" dirty="0" smtClean="0">
                <a:solidFill>
                  <a:srgbClr val="FF0000"/>
                </a:solidFill>
              </a:rPr>
              <a:t>およそ１２杯分</a:t>
            </a:r>
            <a:r>
              <a:rPr lang="ja-JP" altLang="en-US" sz="2800" dirty="0">
                <a:solidFill>
                  <a:srgbClr val="FF0000"/>
                </a:solidFill>
              </a:rPr>
              <a:t>）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xmlns="" id="{F1D90CCD-DEF2-4312-A8A6-811222A85A9F}"/>
              </a:ext>
            </a:extLst>
          </p:cNvPr>
          <p:cNvSpPr txBox="1"/>
          <p:nvPr/>
        </p:nvSpPr>
        <p:spPr>
          <a:xfrm>
            <a:off x="-222932" y="3846849"/>
            <a:ext cx="9366932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3600" dirty="0" smtClean="0"/>
              <a:t>2050</a:t>
            </a:r>
            <a:r>
              <a:rPr lang="ja-JP" altLang="en-US" sz="3600" dirty="0" smtClean="0"/>
              <a:t>年には</a:t>
            </a:r>
            <a:r>
              <a:rPr lang="ja-JP" altLang="en-US" sz="3600" dirty="0"/>
              <a:t>　</a:t>
            </a:r>
            <a:endParaRPr lang="en-US" altLang="ja-JP" sz="3600" dirty="0" smtClean="0"/>
          </a:p>
          <a:p>
            <a:pPr algn="ctr"/>
            <a:r>
              <a:rPr lang="ja-JP" altLang="en-US" sz="3600" dirty="0" smtClean="0"/>
              <a:t>プラスチック</a:t>
            </a:r>
            <a:r>
              <a:rPr lang="ja-JP" altLang="en-US" sz="3600" dirty="0"/>
              <a:t>ごみの量が海の魚の量を</a:t>
            </a:r>
            <a:r>
              <a:rPr lang="ja-JP" altLang="en-US" sz="3600" dirty="0" smtClean="0"/>
              <a:t>上回る</a:t>
            </a:r>
            <a:endParaRPr lang="en-US" altLang="ja-JP" sz="3600" dirty="0" smtClean="0"/>
          </a:p>
          <a:p>
            <a:pPr algn="ctr"/>
            <a:r>
              <a:rPr lang="ja-JP" altLang="en-US" sz="1600" dirty="0"/>
              <a:t>　</a:t>
            </a:r>
            <a:r>
              <a:rPr lang="en-US" altLang="ja-JP" sz="1600" dirty="0"/>
              <a:t> </a:t>
            </a:r>
            <a:r>
              <a:rPr lang="ja-JP" altLang="en-US" sz="1600" dirty="0"/>
              <a:t>　</a:t>
            </a:r>
            <a:r>
              <a:rPr lang="ja-JP" altLang="en-US" sz="1600" dirty="0" smtClean="0"/>
              <a:t>　　　　　　　　　　　　　　　　　　　　　　　　　　　　　　</a:t>
            </a:r>
            <a:r>
              <a:rPr lang="en-US" altLang="ja-JP" sz="1600" dirty="0" smtClean="0"/>
              <a:t>2016</a:t>
            </a:r>
            <a:r>
              <a:rPr lang="ja-JP" altLang="en-US" sz="1600" dirty="0"/>
              <a:t>年</a:t>
            </a:r>
            <a:r>
              <a:rPr lang="en-US" altLang="ja-JP" sz="1600" dirty="0"/>
              <a:t>1</a:t>
            </a:r>
            <a:r>
              <a:rPr lang="ja-JP" altLang="en-US" sz="1600" dirty="0"/>
              <a:t>月世界経済フォーラム（ダボス会議）資料より</a:t>
            </a:r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xmlns="" id="{1F1372E7-B60B-4C5A-B1E4-5024F927B8E1}"/>
              </a:ext>
            </a:extLst>
          </p:cNvPr>
          <p:cNvSpPr txBox="1"/>
          <p:nvPr/>
        </p:nvSpPr>
        <p:spPr>
          <a:xfrm>
            <a:off x="4445386" y="6406334"/>
            <a:ext cx="605272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2000" dirty="0"/>
              <a:t>　</a:t>
            </a:r>
          </a:p>
        </p:txBody>
      </p:sp>
      <p:sp>
        <p:nvSpPr>
          <p:cNvPr id="2" name="スライド番号プレースホルダー 1"/>
          <p:cNvSpPr>
            <a:spLocks noGrp="1"/>
          </p:cNvSpPr>
          <p:nvPr>
            <p:ph type="sldNum" sz="quarter" idx="12"/>
          </p:nvPr>
        </p:nvSpPr>
        <p:spPr>
          <a:xfrm>
            <a:off x="7086600" y="6468816"/>
            <a:ext cx="2057400" cy="365125"/>
          </a:xfrm>
        </p:spPr>
        <p:txBody>
          <a:bodyPr/>
          <a:lstStyle/>
          <a:p>
            <a:fld id="{3D772B85-6F9D-4568-B3A4-B39BE189E901}" type="slidenum">
              <a:rPr kumimoji="1" lang="ja-JP" altLang="en-US" smtClean="0"/>
              <a:t>27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4008611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 animBg="1"/>
      <p:bldP spid="5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114425" y="657224"/>
            <a:ext cx="7129462" cy="671513"/>
          </a:xfrm>
          <a:solidFill>
            <a:srgbClr val="FFC000"/>
          </a:solidFill>
          <a:effectLst>
            <a:softEdge rad="63500"/>
          </a:effectLst>
        </p:spPr>
        <p:txBody>
          <a:bodyPr>
            <a:noAutofit/>
          </a:bodyPr>
          <a:lstStyle/>
          <a:p>
            <a:pPr algn="ctr"/>
            <a:r>
              <a:rPr lang="ja-JP" altLang="en-US" b="1" dirty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海ごみの影響（えいきょう）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500062" y="2125663"/>
            <a:ext cx="8358188" cy="4351338"/>
          </a:xfrm>
        </p:spPr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ja-JP" altLang="en-US" sz="5400" dirty="0" smtClean="0"/>
              <a:t>〇</a:t>
            </a:r>
            <a:r>
              <a:rPr lang="ja-JP" altLang="en-US" sz="5400" dirty="0"/>
              <a:t>景色（けしき）やレジャー</a:t>
            </a:r>
            <a:endParaRPr lang="en-US" altLang="ja-JP" sz="5400" dirty="0"/>
          </a:p>
          <a:p>
            <a:pPr marL="0" indent="0">
              <a:lnSpc>
                <a:spcPct val="150000"/>
              </a:lnSpc>
              <a:buNone/>
            </a:pPr>
            <a:r>
              <a:rPr lang="ja-JP" altLang="en-US" sz="5400" dirty="0"/>
              <a:t>〇漁業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ja-JP" altLang="en-US" sz="5400" dirty="0" smtClean="0"/>
              <a:t>◎海</a:t>
            </a:r>
            <a:r>
              <a:rPr lang="ja-JP" altLang="en-US" sz="5400" dirty="0"/>
              <a:t>の生き物</a:t>
            </a:r>
            <a:endParaRPr lang="en-US" altLang="ja-JP" sz="5400" dirty="0"/>
          </a:p>
          <a:p>
            <a:pPr marL="0" indent="0">
              <a:lnSpc>
                <a:spcPct val="150000"/>
              </a:lnSpc>
              <a:buNone/>
            </a:pPr>
            <a:endParaRPr lang="en-US" altLang="ja-JP" sz="5400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>
          <a:xfrm>
            <a:off x="7086600" y="6477001"/>
            <a:ext cx="2057400" cy="365125"/>
          </a:xfrm>
        </p:spPr>
        <p:txBody>
          <a:bodyPr/>
          <a:lstStyle/>
          <a:p>
            <a:fld id="{3D772B85-6F9D-4568-B3A4-B39BE189E901}" type="slidenum">
              <a:rPr kumimoji="1" lang="ja-JP" altLang="en-US" smtClean="0"/>
              <a:t>28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337020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618" t="6535" r="31176" b="20000"/>
          <a:stretch/>
        </p:blipFill>
        <p:spPr>
          <a:xfrm>
            <a:off x="383449" y="1667661"/>
            <a:ext cx="3502543" cy="3890177"/>
          </a:xfrm>
          <a:prstGeom prst="rect">
            <a:avLst/>
          </a:prstGeom>
          <a:effectLst>
            <a:softEdge rad="127000"/>
          </a:effectLst>
        </p:spPr>
      </p:pic>
      <p:pic>
        <p:nvPicPr>
          <p:cNvPr id="3" name="図 2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677" t="6797" r="17206" b="20000"/>
          <a:stretch/>
        </p:blipFill>
        <p:spPr>
          <a:xfrm>
            <a:off x="3986026" y="2329543"/>
            <a:ext cx="4869739" cy="2901121"/>
          </a:xfrm>
          <a:prstGeom prst="rect">
            <a:avLst/>
          </a:prstGeom>
          <a:effectLst>
            <a:softEdge rad="127000"/>
          </a:effectLst>
        </p:spPr>
      </p:pic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xmlns="" id="{8680F87D-EF11-4769-9743-9EEE9DB66DD5}"/>
              </a:ext>
            </a:extLst>
          </p:cNvPr>
          <p:cNvSpPr txBox="1"/>
          <p:nvPr/>
        </p:nvSpPr>
        <p:spPr>
          <a:xfrm>
            <a:off x="251791" y="263520"/>
            <a:ext cx="8603974" cy="830997"/>
          </a:xfrm>
          <a:prstGeom prst="rect">
            <a:avLst/>
          </a:prstGeom>
          <a:solidFill>
            <a:srgbClr val="FFC000"/>
          </a:solidFill>
          <a:effectLst>
            <a:softEdge rad="127000"/>
          </a:effectLst>
        </p:spPr>
        <p:txBody>
          <a:bodyPr wrap="square" rtlCol="0">
            <a:spAutoFit/>
          </a:bodyPr>
          <a:lstStyle/>
          <a:p>
            <a:pPr algn="ctr"/>
            <a:r>
              <a:rPr lang="ja-JP" altLang="en-US" sz="4800" b="1" dirty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海</a:t>
            </a:r>
            <a:r>
              <a:rPr lang="ja-JP" altLang="en-US" sz="4800" b="1" dirty="0" smtClean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ごみの生き物への影響</a:t>
            </a:r>
            <a:endParaRPr lang="ja-JP" altLang="en-US" sz="4800" b="1" dirty="0"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>
          <a:xfrm>
            <a:off x="7086600" y="6465690"/>
            <a:ext cx="2057400" cy="365125"/>
          </a:xfrm>
        </p:spPr>
        <p:txBody>
          <a:bodyPr/>
          <a:lstStyle/>
          <a:p>
            <a:fld id="{3D772B85-6F9D-4568-B3A4-B39BE189E901}" type="slidenum">
              <a:rPr kumimoji="1" lang="ja-JP" altLang="en-US" smtClean="0"/>
              <a:t>29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6144411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テキスト ボックス 2"/>
          <p:cNvSpPr txBox="1"/>
          <p:nvPr/>
        </p:nvSpPr>
        <p:spPr>
          <a:xfrm>
            <a:off x="1531065" y="761752"/>
            <a:ext cx="631046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5400" b="1" dirty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海岸の漂着物カード</a:t>
            </a:r>
          </a:p>
        </p:txBody>
      </p:sp>
      <p:sp>
        <p:nvSpPr>
          <p:cNvPr id="5" name="テキスト ボックス 4"/>
          <p:cNvSpPr txBox="1"/>
          <p:nvPr/>
        </p:nvSpPr>
        <p:spPr>
          <a:xfrm>
            <a:off x="0" y="2343331"/>
            <a:ext cx="9144000" cy="1754326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pPr algn="ctr"/>
            <a:r>
              <a:rPr lang="ja-JP" altLang="en-US" sz="5400" dirty="0" smtClean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グループに分かれて</a:t>
            </a:r>
            <a:endParaRPr lang="en-US" altLang="ja-JP" sz="5400" dirty="0" smtClean="0">
              <a:solidFill>
                <a:schemeClr val="bg1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  <a:p>
            <a:pPr algn="ctr"/>
            <a:r>
              <a:rPr lang="ja-JP" altLang="en-US" sz="5400" dirty="0" smtClean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カード</a:t>
            </a:r>
            <a:r>
              <a:rPr lang="ja-JP" altLang="en-US" sz="5400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を分類して</a:t>
            </a:r>
            <a:r>
              <a:rPr lang="ja-JP" altLang="en-US" sz="5400" dirty="0" smtClean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みよう</a:t>
            </a:r>
            <a:endParaRPr lang="ja-JP" altLang="en-US" sz="5400" dirty="0">
              <a:solidFill>
                <a:schemeClr val="bg1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sp>
        <p:nvSpPr>
          <p:cNvPr id="9" name="テキスト ボックス 8"/>
          <p:cNvSpPr txBox="1"/>
          <p:nvPr/>
        </p:nvSpPr>
        <p:spPr>
          <a:xfrm>
            <a:off x="1014215" y="5293976"/>
            <a:ext cx="734416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5400" dirty="0" smtClean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分類</a:t>
            </a:r>
            <a:r>
              <a:rPr lang="ja-JP" altLang="en-US" sz="5400" dirty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したものを発</a:t>
            </a:r>
            <a:r>
              <a:rPr lang="ja-JP" altLang="en-US" sz="5400" dirty="0" smtClean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表しよう</a:t>
            </a:r>
            <a:endParaRPr lang="ja-JP" altLang="en-US" sz="5400" dirty="0"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sp>
        <p:nvSpPr>
          <p:cNvPr id="2" name="スライド番号プレースホルダー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772B85-6F9D-4568-B3A4-B39BE189E901}" type="slidenum">
              <a:rPr kumimoji="1" lang="ja-JP" altLang="en-US" smtClean="0"/>
              <a:t>3</a:t>
            </a:fld>
            <a:endParaRPr kumimoji="1" lang="ja-JP" altLang="en-US"/>
          </a:p>
        </p:txBody>
      </p:sp>
      <p:sp>
        <p:nvSpPr>
          <p:cNvPr id="4" name="下矢印 3"/>
          <p:cNvSpPr/>
          <p:nvPr/>
        </p:nvSpPr>
        <p:spPr>
          <a:xfrm>
            <a:off x="3493291" y="4302049"/>
            <a:ext cx="2386012" cy="907713"/>
          </a:xfrm>
          <a:prstGeom prst="downArrow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973221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サブタイトル 4"/>
          <p:cNvSpPr txBox="1">
            <a:spLocks/>
          </p:cNvSpPr>
          <p:nvPr/>
        </p:nvSpPr>
        <p:spPr>
          <a:xfrm>
            <a:off x="347727" y="6442773"/>
            <a:ext cx="5653924" cy="37027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kumimoji="1"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kumimoji="1"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kumimoji="1"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kumimoji="1"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kumimoji="1"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kumimoji="1"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kumimoji="1"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kumimoji="1"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kumimoji="1"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ja-JP" altLang="en-US" sz="1400" b="1" dirty="0">
                <a:solidFill>
                  <a:schemeClr val="accent3">
                    <a:lumMod val="50000"/>
                  </a:schemeClr>
                </a:solidFill>
              </a:rPr>
              <a:t>海底に捨てられた漁網にからまった魚</a:t>
            </a:r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xmlns="" id="{8680F87D-EF11-4769-9743-9EEE9DB66DD5}"/>
              </a:ext>
            </a:extLst>
          </p:cNvPr>
          <p:cNvSpPr txBox="1"/>
          <p:nvPr/>
        </p:nvSpPr>
        <p:spPr>
          <a:xfrm>
            <a:off x="1243395" y="23509"/>
            <a:ext cx="6493566" cy="830997"/>
          </a:xfrm>
          <a:prstGeom prst="rect">
            <a:avLst/>
          </a:prstGeom>
          <a:solidFill>
            <a:srgbClr val="FFC000"/>
          </a:solidFill>
          <a:effectLst>
            <a:softEdge rad="127000"/>
          </a:effectLst>
        </p:spPr>
        <p:txBody>
          <a:bodyPr wrap="square" rtlCol="0">
            <a:spAutoFit/>
          </a:bodyPr>
          <a:lstStyle/>
          <a:p>
            <a:pPr algn="ctr"/>
            <a:r>
              <a:rPr lang="ja-JP" altLang="en-US" sz="4800" b="1" dirty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ゴーストフィッシング</a:t>
            </a:r>
          </a:p>
        </p:txBody>
      </p:sp>
      <p:pic>
        <p:nvPicPr>
          <p:cNvPr id="3" name="図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5057" y="932375"/>
            <a:ext cx="7250243" cy="5437683"/>
          </a:xfrm>
          <a:prstGeom prst="rect">
            <a:avLst/>
          </a:prstGeom>
          <a:effectLst>
            <a:softEdge rad="127000"/>
          </a:effectLst>
        </p:spPr>
      </p:pic>
      <p:sp>
        <p:nvSpPr>
          <p:cNvPr id="2" name="スライド番号プレースホルダー 1"/>
          <p:cNvSpPr>
            <a:spLocks noGrp="1"/>
          </p:cNvSpPr>
          <p:nvPr>
            <p:ph type="sldNum" sz="quarter" idx="12"/>
          </p:nvPr>
        </p:nvSpPr>
        <p:spPr>
          <a:xfrm>
            <a:off x="7086600" y="6447927"/>
            <a:ext cx="2057400" cy="365125"/>
          </a:xfrm>
        </p:spPr>
        <p:txBody>
          <a:bodyPr/>
          <a:lstStyle/>
          <a:p>
            <a:fld id="{3D772B85-6F9D-4568-B3A4-B39BE189E901}" type="slidenum">
              <a:rPr kumimoji="1" lang="ja-JP" altLang="en-US" smtClean="0"/>
              <a:t>30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153793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矢印: 右 11">
            <a:extLst>
              <a:ext uri="{FF2B5EF4-FFF2-40B4-BE49-F238E27FC236}">
                <a16:creationId xmlns:a16="http://schemas.microsoft.com/office/drawing/2014/main" xmlns="" id="{33BCC2A8-A9E5-4261-9AB0-77A09C95CF21}"/>
              </a:ext>
            </a:extLst>
          </p:cNvPr>
          <p:cNvSpPr/>
          <p:nvPr/>
        </p:nvSpPr>
        <p:spPr>
          <a:xfrm>
            <a:off x="4265421" y="3601044"/>
            <a:ext cx="864096" cy="108012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/>
          </a:p>
        </p:txBody>
      </p:sp>
      <p:pic>
        <p:nvPicPr>
          <p:cNvPr id="5" name="図 4">
            <a:extLst>
              <a:ext uri="{FF2B5EF4-FFF2-40B4-BE49-F238E27FC236}">
                <a16:creationId xmlns:a16="http://schemas.microsoft.com/office/drawing/2014/main" xmlns="" id="{48A44946-CBE6-4B5B-B418-489BC20C0583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195" t="23279" r="34999" b="6950"/>
          <a:stretch/>
        </p:blipFill>
        <p:spPr>
          <a:xfrm rot="5400000">
            <a:off x="5672521" y="2260273"/>
            <a:ext cx="2873510" cy="3596821"/>
          </a:xfrm>
          <a:prstGeom prst="rect">
            <a:avLst/>
          </a:prstGeom>
          <a:effectLst>
            <a:softEdge rad="127000"/>
          </a:effectLst>
        </p:spPr>
      </p:pic>
      <p:grpSp>
        <p:nvGrpSpPr>
          <p:cNvPr id="6" name="グループ化 5">
            <a:extLst>
              <a:ext uri="{FF2B5EF4-FFF2-40B4-BE49-F238E27FC236}">
                <a16:creationId xmlns:a16="http://schemas.microsoft.com/office/drawing/2014/main" xmlns="" id="{48B6E03A-90B1-4294-8FE7-6EC3B30F9B1D}"/>
              </a:ext>
            </a:extLst>
          </p:cNvPr>
          <p:cNvGrpSpPr/>
          <p:nvPr/>
        </p:nvGrpSpPr>
        <p:grpSpPr>
          <a:xfrm>
            <a:off x="2939901" y="420616"/>
            <a:ext cx="2053810" cy="2201312"/>
            <a:chOff x="9241749" y="120942"/>
            <a:chExt cx="2504206" cy="2638980"/>
          </a:xfrm>
        </p:grpSpPr>
        <p:pic>
          <p:nvPicPr>
            <p:cNvPr id="7" name="グラフィックス 6" descr="晴れ">
              <a:extLst>
                <a:ext uri="{FF2B5EF4-FFF2-40B4-BE49-F238E27FC236}">
                  <a16:creationId xmlns:a16="http://schemas.microsoft.com/office/drawing/2014/main" xmlns="" id="{8BFD9893-980D-4E36-8B0C-B3D70A3BEF1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6"/>
                </a:ext>
              </a:extLst>
            </a:blip>
            <a:stretch>
              <a:fillRect/>
            </a:stretch>
          </p:blipFill>
          <p:spPr>
            <a:xfrm>
              <a:off x="10124381" y="120942"/>
              <a:ext cx="1621574" cy="1621574"/>
            </a:xfrm>
            <a:prstGeom prst="rect">
              <a:avLst/>
            </a:prstGeom>
          </p:spPr>
        </p:pic>
        <p:cxnSp>
          <p:nvCxnSpPr>
            <p:cNvPr id="8" name="直線コネクタ 7">
              <a:extLst>
                <a:ext uri="{FF2B5EF4-FFF2-40B4-BE49-F238E27FC236}">
                  <a16:creationId xmlns:a16="http://schemas.microsoft.com/office/drawing/2014/main" xmlns="" id="{122601C0-F768-426B-A158-13CEB417A7C0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9241749" y="1235458"/>
              <a:ext cx="774434" cy="474073"/>
            </a:xfrm>
            <a:prstGeom prst="line">
              <a:avLst/>
            </a:prstGeom>
            <a:ln w="76200">
              <a:solidFill>
                <a:srgbClr val="FFC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10" name="図 9">
              <a:extLst>
                <a:ext uri="{FF2B5EF4-FFF2-40B4-BE49-F238E27FC236}">
                  <a16:creationId xmlns:a16="http://schemas.microsoft.com/office/drawing/2014/main" xmlns="" id="{9A4DE226-0EA4-446C-88CF-0D30BE6789D4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 rot="18156526">
              <a:off x="10512645" y="2064918"/>
              <a:ext cx="835224" cy="554784"/>
            </a:xfrm>
            <a:prstGeom prst="rect">
              <a:avLst/>
            </a:prstGeom>
          </p:spPr>
        </p:pic>
        <p:pic>
          <p:nvPicPr>
            <p:cNvPr id="11" name="図 10">
              <a:extLst>
                <a:ext uri="{FF2B5EF4-FFF2-40B4-BE49-F238E27FC236}">
                  <a16:creationId xmlns:a16="http://schemas.microsoft.com/office/drawing/2014/main" xmlns="" id="{3ED39F8C-2BDB-44A4-9A52-10E1D7BE944E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 rot="20695339">
              <a:off x="9529346" y="1824168"/>
              <a:ext cx="835224" cy="554784"/>
            </a:xfrm>
            <a:prstGeom prst="rect">
              <a:avLst/>
            </a:prstGeom>
          </p:spPr>
        </p:pic>
      </p:grpSp>
      <p:grpSp>
        <p:nvGrpSpPr>
          <p:cNvPr id="24" name="グループ化 23">
            <a:extLst>
              <a:ext uri="{FF2B5EF4-FFF2-40B4-BE49-F238E27FC236}">
                <a16:creationId xmlns:a16="http://schemas.microsoft.com/office/drawing/2014/main" xmlns="" id="{9BAFBC0E-BEA5-4F43-8235-629263F676F0}"/>
              </a:ext>
            </a:extLst>
          </p:cNvPr>
          <p:cNvGrpSpPr/>
          <p:nvPr/>
        </p:nvGrpSpPr>
        <p:grpSpPr>
          <a:xfrm>
            <a:off x="289796" y="1266781"/>
            <a:ext cx="2778417" cy="1006794"/>
            <a:chOff x="272280" y="823201"/>
            <a:chExt cx="2941799" cy="1414093"/>
          </a:xfrm>
        </p:grpSpPr>
        <p:grpSp>
          <p:nvGrpSpPr>
            <p:cNvPr id="14" name="グループ化 13">
              <a:extLst>
                <a:ext uri="{FF2B5EF4-FFF2-40B4-BE49-F238E27FC236}">
                  <a16:creationId xmlns:a16="http://schemas.microsoft.com/office/drawing/2014/main" xmlns="" id="{5D3D7CDF-5769-4E4E-93BD-4AFC92E6F7C8}"/>
                </a:ext>
              </a:extLst>
            </p:cNvPr>
            <p:cNvGrpSpPr/>
            <p:nvPr/>
          </p:nvGrpSpPr>
          <p:grpSpPr>
            <a:xfrm>
              <a:off x="272280" y="823201"/>
              <a:ext cx="1441753" cy="1371087"/>
              <a:chOff x="241577" y="1416016"/>
              <a:chExt cx="1441753" cy="1371087"/>
            </a:xfrm>
          </p:grpSpPr>
          <p:sp>
            <p:nvSpPr>
              <p:cNvPr id="4" name="円弧 3">
                <a:extLst>
                  <a:ext uri="{FF2B5EF4-FFF2-40B4-BE49-F238E27FC236}">
                    <a16:creationId xmlns:a16="http://schemas.microsoft.com/office/drawing/2014/main" xmlns="" id="{DB5FA063-7F37-4829-8E2F-93F3EAA398F0}"/>
                  </a:ext>
                </a:extLst>
              </p:cNvPr>
              <p:cNvSpPr/>
              <p:nvPr/>
            </p:nvSpPr>
            <p:spPr>
              <a:xfrm flipH="1">
                <a:off x="710744" y="1472495"/>
                <a:ext cx="917437" cy="1310020"/>
              </a:xfrm>
              <a:prstGeom prst="arc">
                <a:avLst>
                  <a:gd name="adj1" fmla="val 16100543"/>
                  <a:gd name="adj2" fmla="val 0"/>
                </a:avLst>
              </a:prstGeom>
              <a:ln w="76200">
                <a:solidFill>
                  <a:schemeClr val="accent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ja-JP" altLang="en-US"/>
              </a:p>
            </p:txBody>
          </p:sp>
          <p:sp>
            <p:nvSpPr>
              <p:cNvPr id="13" name="円弧 12">
                <a:extLst>
                  <a:ext uri="{FF2B5EF4-FFF2-40B4-BE49-F238E27FC236}">
                    <a16:creationId xmlns:a16="http://schemas.microsoft.com/office/drawing/2014/main" xmlns="" id="{04257B58-7826-4D5C-961A-C3E771722DA7}"/>
                  </a:ext>
                </a:extLst>
              </p:cNvPr>
              <p:cNvSpPr/>
              <p:nvPr/>
            </p:nvSpPr>
            <p:spPr>
              <a:xfrm flipH="1">
                <a:off x="241577" y="1416016"/>
                <a:ext cx="1441753" cy="1371087"/>
              </a:xfrm>
              <a:prstGeom prst="arc">
                <a:avLst>
                  <a:gd name="adj1" fmla="val 14074395"/>
                  <a:gd name="adj2" fmla="val 0"/>
                </a:avLst>
              </a:prstGeom>
              <a:ln w="762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ja-JP" altLang="en-US"/>
              </a:p>
            </p:txBody>
          </p:sp>
        </p:grpSp>
        <p:grpSp>
          <p:nvGrpSpPr>
            <p:cNvPr id="15" name="グループ化 14">
              <a:extLst>
                <a:ext uri="{FF2B5EF4-FFF2-40B4-BE49-F238E27FC236}">
                  <a16:creationId xmlns:a16="http://schemas.microsoft.com/office/drawing/2014/main" xmlns="" id="{74456D82-0AA4-4A73-A291-E7F6ED987C10}"/>
                </a:ext>
              </a:extLst>
            </p:cNvPr>
            <p:cNvGrpSpPr/>
            <p:nvPr/>
          </p:nvGrpSpPr>
          <p:grpSpPr>
            <a:xfrm>
              <a:off x="978296" y="827789"/>
              <a:ext cx="1441753" cy="1371087"/>
              <a:chOff x="241577" y="1416016"/>
              <a:chExt cx="1441753" cy="1371087"/>
            </a:xfrm>
          </p:grpSpPr>
          <p:sp>
            <p:nvSpPr>
              <p:cNvPr id="16" name="円弧 15">
                <a:extLst>
                  <a:ext uri="{FF2B5EF4-FFF2-40B4-BE49-F238E27FC236}">
                    <a16:creationId xmlns:a16="http://schemas.microsoft.com/office/drawing/2014/main" xmlns="" id="{4B792736-D0E5-4EDF-B87C-F1A5DF6CB6D8}"/>
                  </a:ext>
                </a:extLst>
              </p:cNvPr>
              <p:cNvSpPr/>
              <p:nvPr/>
            </p:nvSpPr>
            <p:spPr>
              <a:xfrm flipH="1">
                <a:off x="710744" y="1472495"/>
                <a:ext cx="917437" cy="1310020"/>
              </a:xfrm>
              <a:prstGeom prst="arc">
                <a:avLst>
                  <a:gd name="adj1" fmla="val 16100543"/>
                  <a:gd name="adj2" fmla="val 0"/>
                </a:avLst>
              </a:prstGeom>
              <a:ln w="76200">
                <a:solidFill>
                  <a:schemeClr val="accent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ja-JP" altLang="en-US"/>
              </a:p>
            </p:txBody>
          </p:sp>
          <p:sp>
            <p:nvSpPr>
              <p:cNvPr id="17" name="円弧 16">
                <a:extLst>
                  <a:ext uri="{FF2B5EF4-FFF2-40B4-BE49-F238E27FC236}">
                    <a16:creationId xmlns:a16="http://schemas.microsoft.com/office/drawing/2014/main" xmlns="" id="{D0092B5A-210A-4E94-B948-72CD0A77231D}"/>
                  </a:ext>
                </a:extLst>
              </p:cNvPr>
              <p:cNvSpPr/>
              <p:nvPr/>
            </p:nvSpPr>
            <p:spPr>
              <a:xfrm flipH="1">
                <a:off x="241577" y="1416016"/>
                <a:ext cx="1441753" cy="1371087"/>
              </a:xfrm>
              <a:prstGeom prst="arc">
                <a:avLst>
                  <a:gd name="adj1" fmla="val 14074395"/>
                  <a:gd name="adj2" fmla="val 0"/>
                </a:avLst>
              </a:prstGeom>
              <a:ln w="762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ja-JP" altLang="en-US"/>
              </a:p>
            </p:txBody>
          </p:sp>
        </p:grpSp>
        <p:grpSp>
          <p:nvGrpSpPr>
            <p:cNvPr id="18" name="グループ化 17">
              <a:extLst>
                <a:ext uri="{FF2B5EF4-FFF2-40B4-BE49-F238E27FC236}">
                  <a16:creationId xmlns:a16="http://schemas.microsoft.com/office/drawing/2014/main" xmlns="" id="{AEC24787-652E-4EBB-8930-123C9BBC79B3}"/>
                </a:ext>
              </a:extLst>
            </p:cNvPr>
            <p:cNvGrpSpPr/>
            <p:nvPr/>
          </p:nvGrpSpPr>
          <p:grpSpPr>
            <a:xfrm>
              <a:off x="1772326" y="866207"/>
              <a:ext cx="1441753" cy="1371087"/>
              <a:chOff x="241577" y="1416016"/>
              <a:chExt cx="1441753" cy="1371087"/>
            </a:xfrm>
          </p:grpSpPr>
          <p:sp>
            <p:nvSpPr>
              <p:cNvPr id="19" name="円弧 18">
                <a:extLst>
                  <a:ext uri="{FF2B5EF4-FFF2-40B4-BE49-F238E27FC236}">
                    <a16:creationId xmlns:a16="http://schemas.microsoft.com/office/drawing/2014/main" xmlns="" id="{50E4A98B-558E-4497-A27C-0EFAEB00409B}"/>
                  </a:ext>
                </a:extLst>
              </p:cNvPr>
              <p:cNvSpPr/>
              <p:nvPr/>
            </p:nvSpPr>
            <p:spPr>
              <a:xfrm flipH="1">
                <a:off x="710744" y="1472495"/>
                <a:ext cx="917437" cy="1310020"/>
              </a:xfrm>
              <a:prstGeom prst="arc">
                <a:avLst>
                  <a:gd name="adj1" fmla="val 16100543"/>
                  <a:gd name="adj2" fmla="val 0"/>
                </a:avLst>
              </a:prstGeom>
              <a:ln w="76200">
                <a:solidFill>
                  <a:schemeClr val="accent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ja-JP" altLang="en-US"/>
              </a:p>
            </p:txBody>
          </p:sp>
          <p:sp>
            <p:nvSpPr>
              <p:cNvPr id="20" name="円弧 19">
                <a:extLst>
                  <a:ext uri="{FF2B5EF4-FFF2-40B4-BE49-F238E27FC236}">
                    <a16:creationId xmlns:a16="http://schemas.microsoft.com/office/drawing/2014/main" xmlns="" id="{473B5EFD-6AC9-4E51-894B-10C7CBEA05C3}"/>
                  </a:ext>
                </a:extLst>
              </p:cNvPr>
              <p:cNvSpPr/>
              <p:nvPr/>
            </p:nvSpPr>
            <p:spPr>
              <a:xfrm flipH="1">
                <a:off x="241577" y="1416016"/>
                <a:ext cx="1441753" cy="1371087"/>
              </a:xfrm>
              <a:prstGeom prst="arc">
                <a:avLst>
                  <a:gd name="adj1" fmla="val 14074395"/>
                  <a:gd name="adj2" fmla="val 0"/>
                </a:avLst>
              </a:prstGeom>
              <a:ln w="762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ja-JP" altLang="en-US"/>
              </a:p>
            </p:txBody>
          </p:sp>
        </p:grpSp>
      </p:grpSp>
      <p:sp>
        <p:nvSpPr>
          <p:cNvPr id="21" name="タイトル 1">
            <a:extLst>
              <a:ext uri="{FF2B5EF4-FFF2-40B4-BE49-F238E27FC236}">
                <a16:creationId xmlns:a16="http://schemas.microsoft.com/office/drawing/2014/main" xmlns="" id="{F6AAAED4-A177-4878-A045-C0C8DBD8D7CC}"/>
              </a:ext>
            </a:extLst>
          </p:cNvPr>
          <p:cNvSpPr txBox="1">
            <a:spLocks/>
          </p:cNvSpPr>
          <p:nvPr/>
        </p:nvSpPr>
        <p:spPr>
          <a:xfrm>
            <a:off x="2249942" y="2368815"/>
            <a:ext cx="5130557" cy="929697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ja-JP" altLang="en-US" sz="3200" dirty="0"/>
              <a:t>大きなプラスチックごみ</a:t>
            </a:r>
            <a:r>
              <a:rPr lang="ja-JP" altLang="en-US" sz="3200" dirty="0" smtClean="0"/>
              <a:t>から小さな</a:t>
            </a:r>
            <a:r>
              <a:rPr lang="ja-JP" altLang="en-US" sz="3200" dirty="0"/>
              <a:t>プラスチックごみへ</a:t>
            </a:r>
          </a:p>
        </p:txBody>
      </p:sp>
      <p:sp>
        <p:nvSpPr>
          <p:cNvPr id="25" name="テキスト ボックス 24">
            <a:extLst>
              <a:ext uri="{FF2B5EF4-FFF2-40B4-BE49-F238E27FC236}">
                <a16:creationId xmlns:a16="http://schemas.microsoft.com/office/drawing/2014/main" xmlns="" id="{3882D62C-5C75-43EF-86FB-56755A50FFBC}"/>
              </a:ext>
            </a:extLst>
          </p:cNvPr>
          <p:cNvSpPr txBox="1"/>
          <p:nvPr/>
        </p:nvSpPr>
        <p:spPr>
          <a:xfrm>
            <a:off x="239640" y="265939"/>
            <a:ext cx="256788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4800" dirty="0"/>
              <a:t>波・海流</a:t>
            </a:r>
          </a:p>
        </p:txBody>
      </p:sp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xmlns="" id="{1F55D39A-6A62-46F1-9613-BB8326A63475}"/>
              </a:ext>
            </a:extLst>
          </p:cNvPr>
          <p:cNvSpPr txBox="1"/>
          <p:nvPr/>
        </p:nvSpPr>
        <p:spPr>
          <a:xfrm>
            <a:off x="5129517" y="523039"/>
            <a:ext cx="162157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4800" dirty="0"/>
              <a:t>日光</a:t>
            </a:r>
          </a:p>
        </p:txBody>
      </p:sp>
      <p:sp>
        <p:nvSpPr>
          <p:cNvPr id="23" name="テキスト ボックス 22"/>
          <p:cNvSpPr txBox="1"/>
          <p:nvPr/>
        </p:nvSpPr>
        <p:spPr>
          <a:xfrm>
            <a:off x="463553" y="5630784"/>
            <a:ext cx="844945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3600" b="1" dirty="0">
                <a:solidFill>
                  <a:schemeClr val="accent4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５ｍｍ以下</a:t>
            </a:r>
            <a:r>
              <a:rPr lang="ja-JP" altLang="en-US" sz="3600" dirty="0">
                <a:solidFill>
                  <a:schemeClr val="tx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のプラスチックのことを</a:t>
            </a:r>
            <a:endParaRPr lang="en-US" altLang="ja-JP" sz="3600" dirty="0">
              <a:solidFill>
                <a:schemeClr val="tx2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ctr"/>
            <a:r>
              <a:rPr lang="ja-JP" altLang="en-US" sz="3600" b="1" dirty="0">
                <a:solidFill>
                  <a:srgbClr val="0070C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マイクロプラスチック　</a:t>
            </a:r>
            <a:r>
              <a:rPr lang="ja-JP" altLang="en-US" sz="3600" dirty="0">
                <a:solidFill>
                  <a:schemeClr val="tx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という</a:t>
            </a:r>
          </a:p>
        </p:txBody>
      </p:sp>
      <p:sp>
        <p:nvSpPr>
          <p:cNvPr id="2" name="スライド番号プレースホルダー 1"/>
          <p:cNvSpPr>
            <a:spLocks noGrp="1"/>
          </p:cNvSpPr>
          <p:nvPr>
            <p:ph type="sldNum" sz="quarter" idx="12"/>
          </p:nvPr>
        </p:nvSpPr>
        <p:spPr>
          <a:xfrm>
            <a:off x="7086600" y="6432595"/>
            <a:ext cx="2057400" cy="365125"/>
          </a:xfrm>
        </p:spPr>
        <p:txBody>
          <a:bodyPr/>
          <a:lstStyle/>
          <a:p>
            <a:fld id="{3D772B85-6F9D-4568-B3A4-B39BE189E901}" type="slidenum">
              <a:rPr kumimoji="1" lang="ja-JP" altLang="en-US" smtClean="0"/>
              <a:t>31</a:t>
            </a:fld>
            <a:endParaRPr kumimoji="1" lang="ja-JP" altLang="en-US" dirty="0"/>
          </a:p>
        </p:txBody>
      </p:sp>
      <p:pic>
        <p:nvPicPr>
          <p:cNvPr id="3" name="図 2"/>
          <p:cNvPicPr>
            <a:picLocks noChangeAspect="1"/>
          </p:cNvPicPr>
          <p:nvPr/>
        </p:nvPicPr>
        <p:blipFill rotWithShape="1">
          <a:blip r:embed="rId8"/>
          <a:srcRect l="2883" t="12743" r="61146" b="20922"/>
          <a:stretch/>
        </p:blipFill>
        <p:spPr>
          <a:xfrm>
            <a:off x="355621" y="3162089"/>
            <a:ext cx="3728452" cy="199572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3107463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8661"/>
    </mc:Choice>
    <mc:Fallback xmlns="">
      <p:transition spd="slow" advTm="866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xmlns="" id="{5033AC77-B9FB-4260-B497-5D98DB05E9D3}"/>
              </a:ext>
            </a:extLst>
          </p:cNvPr>
          <p:cNvSpPr txBox="1"/>
          <p:nvPr/>
        </p:nvSpPr>
        <p:spPr>
          <a:xfrm>
            <a:off x="0" y="2243994"/>
            <a:ext cx="9144000" cy="1754326"/>
          </a:xfrm>
          <a:prstGeom prst="rect">
            <a:avLst/>
          </a:prstGeom>
          <a:solidFill>
            <a:srgbClr val="FFC000"/>
          </a:solidFill>
          <a:effectLst>
            <a:softEdge rad="127000"/>
          </a:effectLst>
        </p:spPr>
        <p:txBody>
          <a:bodyPr wrap="square" rtlCol="0">
            <a:spAutoFit/>
          </a:bodyPr>
          <a:lstStyle/>
          <a:p>
            <a:pPr algn="ctr"/>
            <a:r>
              <a:rPr lang="ja-JP" altLang="en-US" sz="5400" b="1" dirty="0" smtClean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マイクロプラスチックの影響</a:t>
            </a:r>
            <a:endParaRPr lang="en-US" altLang="ja-JP" sz="5400" b="1" dirty="0" smtClean="0"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  <a:p>
            <a:pPr algn="ctr"/>
            <a:r>
              <a:rPr lang="ja-JP" altLang="en-US" sz="5400" b="1" dirty="0" smtClean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について考えてみよう！</a:t>
            </a:r>
            <a:endParaRPr lang="ja-JP" altLang="en-US" sz="5400" b="1" dirty="0"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grpSp>
        <p:nvGrpSpPr>
          <p:cNvPr id="8" name="グループ化 7"/>
          <p:cNvGrpSpPr/>
          <p:nvPr/>
        </p:nvGrpSpPr>
        <p:grpSpPr>
          <a:xfrm>
            <a:off x="6515100" y="432346"/>
            <a:ext cx="2146133" cy="1182314"/>
            <a:chOff x="10943516" y="5454869"/>
            <a:chExt cx="918168" cy="634900"/>
          </a:xfrm>
        </p:grpSpPr>
        <p:sp>
          <p:nvSpPr>
            <p:cNvPr id="9" name="角丸四角形 8"/>
            <p:cNvSpPr/>
            <p:nvPr/>
          </p:nvSpPr>
          <p:spPr>
            <a:xfrm>
              <a:off x="11098924" y="5454869"/>
              <a:ext cx="762760" cy="418464"/>
            </a:xfrm>
            <a:prstGeom prst="roundRect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ja-JP" altLang="en-US" b="1" dirty="0" smtClean="0"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ムービー視聴③</a:t>
              </a:r>
              <a:endParaRPr lang="ja-JP" altLang="en-US" b="1" dirty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endParaRPr>
            </a:p>
          </p:txBody>
        </p:sp>
        <p:sp>
          <p:nvSpPr>
            <p:cNvPr id="10" name="角丸四角形 9"/>
            <p:cNvSpPr/>
            <p:nvPr/>
          </p:nvSpPr>
          <p:spPr>
            <a:xfrm>
              <a:off x="10943516" y="5522211"/>
              <a:ext cx="155408" cy="283779"/>
            </a:xfrm>
            <a:prstGeom prst="roundRect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ja-JP" altLang="en-US"/>
            </a:p>
          </p:txBody>
        </p:sp>
        <p:sp>
          <p:nvSpPr>
            <p:cNvPr id="11" name="角丸四角形 10"/>
            <p:cNvSpPr/>
            <p:nvPr/>
          </p:nvSpPr>
          <p:spPr>
            <a:xfrm>
              <a:off x="11402600" y="5805990"/>
              <a:ext cx="155408" cy="283779"/>
            </a:xfrm>
            <a:prstGeom prst="roundRect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ja-JP" altLang="en-US"/>
            </a:p>
          </p:txBody>
        </p:sp>
      </p:grpSp>
      <p:sp>
        <p:nvSpPr>
          <p:cNvPr id="2" name="スライド番号プレースホルダー 1"/>
          <p:cNvSpPr>
            <a:spLocks noGrp="1"/>
          </p:cNvSpPr>
          <p:nvPr>
            <p:ph type="sldNum" sz="quarter" idx="12"/>
          </p:nvPr>
        </p:nvSpPr>
        <p:spPr>
          <a:xfrm>
            <a:off x="7051911" y="6439302"/>
            <a:ext cx="2057400" cy="365125"/>
          </a:xfrm>
        </p:spPr>
        <p:txBody>
          <a:bodyPr/>
          <a:lstStyle/>
          <a:p>
            <a:fld id="{3D772B85-6F9D-4568-B3A4-B39BE189E901}" type="slidenum">
              <a:rPr kumimoji="1" lang="ja-JP" altLang="en-US" smtClean="0"/>
              <a:t>32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7809782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501" y="785813"/>
            <a:ext cx="8839200" cy="4972050"/>
          </a:xfrm>
          <a:prstGeom prst="rect">
            <a:avLst/>
          </a:prstGeom>
        </p:spPr>
      </p:pic>
      <p:sp>
        <p:nvSpPr>
          <p:cNvPr id="2" name="スライド番号プレースホルダー 1"/>
          <p:cNvSpPr>
            <a:spLocks noGrp="1"/>
          </p:cNvSpPr>
          <p:nvPr>
            <p:ph type="sldNum" sz="quarter" idx="12"/>
          </p:nvPr>
        </p:nvSpPr>
        <p:spPr>
          <a:xfrm>
            <a:off x="7086600" y="6492875"/>
            <a:ext cx="2057400" cy="365125"/>
          </a:xfrm>
        </p:spPr>
        <p:txBody>
          <a:bodyPr/>
          <a:lstStyle/>
          <a:p>
            <a:fld id="{3D772B85-6F9D-4568-B3A4-B39BE189E901}" type="slidenum">
              <a:rPr kumimoji="1" lang="ja-JP" altLang="en-US" smtClean="0"/>
              <a:t>33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40614856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xmlns="" id="{3235C107-C9EE-4C6A-875D-1373EE19E03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51230" y="5087220"/>
            <a:ext cx="8712968" cy="1770780"/>
          </a:xfrm>
        </p:spPr>
        <p:txBody>
          <a:bodyPr>
            <a:normAutofit/>
          </a:bodyPr>
          <a:lstStyle/>
          <a:p>
            <a:pPr algn="ctr"/>
            <a:r>
              <a:rPr lang="ja-JP" altLang="en-US" sz="4400" dirty="0"/>
              <a:t>約</a:t>
            </a:r>
            <a:r>
              <a:rPr lang="en-US" altLang="ja-JP" sz="4400" dirty="0"/>
              <a:t>8</a:t>
            </a:r>
            <a:r>
              <a:rPr lang="ja-JP" altLang="en-US" sz="4400" dirty="0"/>
              <a:t>割のイワシから</a:t>
            </a:r>
            <a:endParaRPr lang="en-US" altLang="ja-JP" sz="4400" dirty="0"/>
          </a:p>
          <a:p>
            <a:pPr algn="ctr"/>
            <a:r>
              <a:rPr lang="ja-JP" altLang="en-US" sz="4400" dirty="0"/>
              <a:t>マイクロプラスチックが！！</a:t>
            </a:r>
          </a:p>
        </p:txBody>
      </p:sp>
      <p:pic>
        <p:nvPicPr>
          <p:cNvPr id="7" name="図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8244" y="295316"/>
            <a:ext cx="8518940" cy="4791904"/>
          </a:xfrm>
          <a:prstGeom prst="rect">
            <a:avLst/>
          </a:prstGeom>
        </p:spPr>
      </p:pic>
      <p:sp>
        <p:nvSpPr>
          <p:cNvPr id="2" name="スライド番号プレースホルダー 1"/>
          <p:cNvSpPr>
            <a:spLocks noGrp="1"/>
          </p:cNvSpPr>
          <p:nvPr>
            <p:ph type="sldNum" sz="quarter" idx="12"/>
          </p:nvPr>
        </p:nvSpPr>
        <p:spPr>
          <a:xfrm>
            <a:off x="7086600" y="6492875"/>
            <a:ext cx="2057400" cy="365125"/>
          </a:xfrm>
        </p:spPr>
        <p:txBody>
          <a:bodyPr/>
          <a:lstStyle/>
          <a:p>
            <a:fld id="{3D772B85-6F9D-4568-B3A4-B39BE189E901}" type="slidenum">
              <a:rPr kumimoji="1" lang="ja-JP" altLang="en-US" smtClean="0"/>
              <a:t>34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64051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5460"/>
    </mc:Choice>
    <mc:Fallback xmlns="">
      <p:transition spd="slow" advTm="25460"/>
    </mc:Fallback>
  </mc:AlternateContent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xmlns="" id="{DCEAF1F8-CF63-43B9-BF3A-F1BD95803AB8}"/>
              </a:ext>
            </a:extLst>
          </p:cNvPr>
          <p:cNvSpPr txBox="1"/>
          <p:nvPr/>
        </p:nvSpPr>
        <p:spPr>
          <a:xfrm>
            <a:off x="0" y="1426031"/>
            <a:ext cx="9037978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6000" b="1" dirty="0" smtClean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身近</a:t>
            </a:r>
            <a:r>
              <a:rPr lang="ja-JP" altLang="en-US" sz="6000" b="1" dirty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な川のごみは</a:t>
            </a:r>
            <a:endParaRPr lang="en-US" altLang="ja-JP" sz="6000" b="1" dirty="0"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  <a:p>
            <a:pPr algn="ctr"/>
            <a:r>
              <a:rPr lang="ja-JP" altLang="en-US" sz="6000" b="1" dirty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どうなっている</a:t>
            </a:r>
            <a:r>
              <a:rPr lang="ja-JP" altLang="en-US" sz="6000" b="1" dirty="0" smtClean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のかな？</a:t>
            </a:r>
            <a:endParaRPr lang="ja-JP" altLang="en-US" sz="6000" dirty="0"/>
          </a:p>
        </p:txBody>
      </p:sp>
      <p:sp>
        <p:nvSpPr>
          <p:cNvPr id="2" name="スライド番号プレースホルダー 1"/>
          <p:cNvSpPr>
            <a:spLocks noGrp="1"/>
          </p:cNvSpPr>
          <p:nvPr>
            <p:ph type="sldNum" sz="quarter" idx="12"/>
          </p:nvPr>
        </p:nvSpPr>
        <p:spPr>
          <a:xfrm>
            <a:off x="7086600" y="6492875"/>
            <a:ext cx="2057400" cy="365125"/>
          </a:xfrm>
        </p:spPr>
        <p:txBody>
          <a:bodyPr/>
          <a:lstStyle/>
          <a:p>
            <a:fld id="{3D772B85-6F9D-4568-B3A4-B39BE189E901}" type="slidenum">
              <a:rPr kumimoji="1" lang="ja-JP" altLang="en-US" smtClean="0"/>
              <a:t>35</a:t>
            </a:fld>
            <a:endParaRPr kumimoji="1" lang="ja-JP" altLang="en-US" dirty="0"/>
          </a:p>
        </p:txBody>
      </p:sp>
      <p:pic>
        <p:nvPicPr>
          <p:cNvPr id="4" name="図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7289" y="4205286"/>
            <a:ext cx="2828924" cy="1885949"/>
          </a:xfrm>
          <a:prstGeom prst="rect">
            <a:avLst/>
          </a:prstGeom>
        </p:spPr>
      </p:pic>
      <p:pic>
        <p:nvPicPr>
          <p:cNvPr id="5" name="図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86363" y="4195763"/>
            <a:ext cx="2771775" cy="1847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22224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4203" y="183253"/>
            <a:ext cx="7341171" cy="5505878"/>
          </a:xfrm>
          <a:prstGeom prst="rect">
            <a:avLst/>
          </a:prstGeom>
          <a:effectLst>
            <a:softEdge rad="127000"/>
          </a:effectLst>
        </p:spPr>
      </p:pic>
      <p:sp>
        <p:nvSpPr>
          <p:cNvPr id="3" name="スライド番号プレースホルダー 2"/>
          <p:cNvSpPr>
            <a:spLocks noGrp="1"/>
          </p:cNvSpPr>
          <p:nvPr>
            <p:ph type="sldNum" sz="quarter" idx="12"/>
          </p:nvPr>
        </p:nvSpPr>
        <p:spPr>
          <a:xfrm>
            <a:off x="7049033" y="6492875"/>
            <a:ext cx="2057400" cy="365125"/>
          </a:xfrm>
        </p:spPr>
        <p:txBody>
          <a:bodyPr/>
          <a:lstStyle/>
          <a:p>
            <a:fld id="{3D772B85-6F9D-4568-B3A4-B39BE189E901}" type="slidenum">
              <a:rPr kumimoji="1" lang="ja-JP" altLang="en-US" smtClean="0"/>
              <a:t>36</a:t>
            </a:fld>
            <a:endParaRPr kumimoji="1" lang="ja-JP" altLang="en-US" dirty="0"/>
          </a:p>
        </p:txBody>
      </p:sp>
      <p:sp>
        <p:nvSpPr>
          <p:cNvPr id="5" name="テキスト ボックス 9">
            <a:extLst>
              <a:ext uri="{FF2B5EF4-FFF2-40B4-BE49-F238E27FC236}">
                <a16:creationId xmlns:a16="http://schemas.microsoft.com/office/drawing/2014/main" xmlns="" id="{00000000-0008-0000-0100-00000A000000}"/>
              </a:ext>
            </a:extLst>
          </p:cNvPr>
          <p:cNvSpPr txBox="1"/>
          <p:nvPr/>
        </p:nvSpPr>
        <p:spPr>
          <a:xfrm>
            <a:off x="5054727" y="5833827"/>
            <a:ext cx="2760536" cy="257175"/>
          </a:xfrm>
          <a:prstGeom prst="rect">
            <a:avLst/>
          </a:prstGeom>
          <a:solidFill>
            <a:schemeClr val="lt1"/>
          </a:solidFill>
          <a:ln w="9525" cmpd="sng">
            <a:solidFill>
              <a:schemeClr val="lt1">
                <a:shade val="50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ja-JP" altLang="en-US" sz="1400" dirty="0" smtClean="0"/>
              <a:t>撮影：たてやま・海辺の鑑定団</a:t>
            </a:r>
            <a:endParaRPr lang="ja-JP" altLang="en-US" sz="1400" dirty="0"/>
          </a:p>
        </p:txBody>
      </p:sp>
    </p:spTree>
    <p:extLst>
      <p:ext uri="{BB962C8B-B14F-4D97-AF65-F5344CB8AC3E}">
        <p14:creationId xmlns:p14="http://schemas.microsoft.com/office/powerpoint/2010/main" val="35971745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図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5826" y="1136815"/>
            <a:ext cx="7557195" cy="5038130"/>
          </a:xfrm>
          <a:prstGeom prst="rect">
            <a:avLst/>
          </a:prstGeom>
          <a:effectLst>
            <a:softEdge rad="127000"/>
          </a:effectLst>
        </p:spPr>
      </p:pic>
      <p:sp>
        <p:nvSpPr>
          <p:cNvPr id="6" name="タイトル 1">
            <a:extLst>
              <a:ext uri="{FF2B5EF4-FFF2-40B4-BE49-F238E27FC236}">
                <a16:creationId xmlns:a16="http://schemas.microsoft.com/office/drawing/2014/main" xmlns="" id="{BB28743D-63C3-4299-B42B-19A68ED2D9EE}"/>
              </a:ext>
            </a:extLst>
          </p:cNvPr>
          <p:cNvSpPr txBox="1">
            <a:spLocks/>
          </p:cNvSpPr>
          <p:nvPr/>
        </p:nvSpPr>
        <p:spPr>
          <a:xfrm>
            <a:off x="-1266939" y="5086607"/>
            <a:ext cx="11461214" cy="985930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ja-JP" altLang="en-US" sz="2800" dirty="0"/>
          </a:p>
        </p:txBody>
      </p:sp>
      <p:sp>
        <p:nvSpPr>
          <p:cNvPr id="4" name="正方形/長方形 3"/>
          <p:cNvSpPr/>
          <p:nvPr/>
        </p:nvSpPr>
        <p:spPr>
          <a:xfrm>
            <a:off x="7086600" y="159060"/>
            <a:ext cx="1957788" cy="631487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ja-JP" altLang="en-US" sz="3200" b="1" dirty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パート２</a:t>
            </a:r>
          </a:p>
        </p:txBody>
      </p:sp>
      <p:sp>
        <p:nvSpPr>
          <p:cNvPr id="2" name="スライド番号プレースホルダー 1"/>
          <p:cNvSpPr>
            <a:spLocks noGrp="1"/>
          </p:cNvSpPr>
          <p:nvPr>
            <p:ph type="sldNum" sz="quarter" idx="12"/>
          </p:nvPr>
        </p:nvSpPr>
        <p:spPr>
          <a:xfrm>
            <a:off x="7086600" y="6418805"/>
            <a:ext cx="2057400" cy="365125"/>
          </a:xfrm>
        </p:spPr>
        <p:txBody>
          <a:bodyPr/>
          <a:lstStyle/>
          <a:p>
            <a:fld id="{3D772B85-6F9D-4568-B3A4-B39BE189E901}" type="slidenum">
              <a:rPr kumimoji="1" lang="ja-JP" altLang="en-US" smtClean="0"/>
              <a:t>37</a:t>
            </a:fld>
            <a:endParaRPr kumimoji="1" lang="ja-JP" altLang="en-US" dirty="0"/>
          </a:p>
        </p:txBody>
      </p:sp>
      <p:sp>
        <p:nvSpPr>
          <p:cNvPr id="9" name="タイトル 1"/>
          <p:cNvSpPr txBox="1">
            <a:spLocks/>
          </p:cNvSpPr>
          <p:nvPr/>
        </p:nvSpPr>
        <p:spPr>
          <a:xfrm>
            <a:off x="-492303" y="2424667"/>
            <a:ext cx="10313451" cy="2361429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ja-JP" altLang="en-US" sz="7200" b="1" dirty="0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海ごみ</a:t>
            </a:r>
            <a:r>
              <a:rPr lang="ja-JP" altLang="ja-JP" sz="7200" b="1" dirty="0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を</a:t>
            </a:r>
            <a:r>
              <a:rPr lang="ja-JP" altLang="en-US" sz="7200" b="1" dirty="0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減らすために</a:t>
            </a:r>
            <a:endParaRPr lang="en-US" altLang="ja-JP" sz="7200" b="1" dirty="0">
              <a:ln w="6600">
                <a:solidFill>
                  <a:schemeClr val="accent2"/>
                </a:solidFill>
                <a:prstDash val="solid"/>
              </a:ln>
              <a:solidFill>
                <a:srgbClr val="FF0000"/>
              </a:solidFill>
              <a:effectLst>
                <a:outerShdw dist="38100" dir="2700000" algn="tl" rotWithShape="0">
                  <a:schemeClr val="accent2"/>
                </a:outerShdw>
              </a:effectLst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  <a:p>
            <a:r>
              <a:rPr lang="ja-JP" altLang="en-US" sz="7200" b="1" dirty="0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私たちにできること</a:t>
            </a:r>
            <a:endParaRPr lang="ja-JP" altLang="en-US" sz="7200" b="1" dirty="0">
              <a:ln w="6600">
                <a:solidFill>
                  <a:schemeClr val="accent2"/>
                </a:solidFill>
                <a:prstDash val="solid"/>
              </a:ln>
              <a:solidFill>
                <a:srgbClr val="FF0000"/>
              </a:solidFill>
              <a:effectLst>
                <a:outerShdw dist="38100" dir="2700000" algn="tl" rotWithShape="0">
                  <a:schemeClr val="accent2"/>
                </a:outerShdw>
              </a:effectLst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8277349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xmlns="" id="{1A10E9D1-DDEA-4B8A-9B64-C23ED01E558F}"/>
              </a:ext>
            </a:extLst>
          </p:cNvPr>
          <p:cNvSpPr txBox="1"/>
          <p:nvPr/>
        </p:nvSpPr>
        <p:spPr>
          <a:xfrm>
            <a:off x="171451" y="1859268"/>
            <a:ext cx="4943475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5400" b="1" dirty="0">
                <a:solidFill>
                  <a:schemeClr val="accent5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川ごみ</a:t>
            </a:r>
            <a:r>
              <a:rPr lang="ja-JP" altLang="en-US" sz="5400" b="1" dirty="0" smtClean="0">
                <a:solidFill>
                  <a:schemeClr val="accent5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で</a:t>
            </a:r>
            <a:endParaRPr lang="en-US" altLang="ja-JP" sz="5400" b="1" dirty="0" smtClean="0">
              <a:solidFill>
                <a:schemeClr val="accent5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  <a:p>
            <a:r>
              <a:rPr lang="ja-JP" altLang="en-US" sz="5400" b="1" dirty="0" smtClean="0">
                <a:solidFill>
                  <a:schemeClr val="accent5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最も</a:t>
            </a:r>
            <a:r>
              <a:rPr lang="ja-JP" altLang="en-US" sz="5400" b="1" dirty="0">
                <a:solidFill>
                  <a:schemeClr val="accent5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多い物</a:t>
            </a:r>
            <a:r>
              <a:rPr lang="ja-JP" altLang="en-US" sz="5400" b="1" dirty="0" smtClean="0">
                <a:solidFill>
                  <a:schemeClr val="accent5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は</a:t>
            </a:r>
            <a:endParaRPr lang="en-US" altLang="ja-JP" sz="5400" b="1" dirty="0" smtClean="0">
              <a:solidFill>
                <a:schemeClr val="accent5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  <a:p>
            <a:r>
              <a:rPr lang="ja-JP" altLang="en-US" sz="5400" b="1" dirty="0" smtClean="0">
                <a:solidFill>
                  <a:schemeClr val="accent5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何だろう？</a:t>
            </a:r>
            <a:endParaRPr lang="ja-JP" altLang="en-US" sz="5400" b="1" dirty="0">
              <a:solidFill>
                <a:schemeClr val="accent5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pic>
        <p:nvPicPr>
          <p:cNvPr id="3" name="図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29113" y="0"/>
            <a:ext cx="4814887" cy="6814454"/>
          </a:xfrm>
          <a:prstGeom prst="rect">
            <a:avLst/>
          </a:prstGeom>
        </p:spPr>
      </p:pic>
      <p:sp>
        <p:nvSpPr>
          <p:cNvPr id="2" name="スライド番号プレースホルダー 1"/>
          <p:cNvSpPr>
            <a:spLocks noGrp="1"/>
          </p:cNvSpPr>
          <p:nvPr>
            <p:ph type="sldNum" sz="quarter" idx="12"/>
          </p:nvPr>
        </p:nvSpPr>
        <p:spPr>
          <a:xfrm>
            <a:off x="7086600" y="6449329"/>
            <a:ext cx="2057400" cy="365125"/>
          </a:xfrm>
        </p:spPr>
        <p:txBody>
          <a:bodyPr/>
          <a:lstStyle/>
          <a:p>
            <a:fld id="{3D772B85-6F9D-4568-B3A4-B39BE189E901}" type="slidenum">
              <a:rPr kumimoji="1" lang="ja-JP" altLang="en-US" smtClean="0"/>
              <a:t>38</a:t>
            </a:fld>
            <a:endParaRPr kumimoji="1" lang="ja-JP" altLang="en-US" dirty="0"/>
          </a:p>
        </p:txBody>
      </p:sp>
      <p:pic>
        <p:nvPicPr>
          <p:cNvPr id="5" name="図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353269">
            <a:off x="1014412" y="4700587"/>
            <a:ext cx="1457325" cy="1457325"/>
          </a:xfrm>
          <a:prstGeom prst="rect">
            <a:avLst/>
          </a:prstGeom>
        </p:spPr>
      </p:pic>
      <p:pic>
        <p:nvPicPr>
          <p:cNvPr id="6" name="図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82845" y="4813589"/>
            <a:ext cx="1030287" cy="12313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51833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2875" y="1"/>
            <a:ext cx="8758238" cy="6272918"/>
          </a:xfrm>
          <a:prstGeom prst="rect">
            <a:avLst/>
          </a:prstGeom>
        </p:spPr>
      </p:pic>
      <p:sp>
        <p:nvSpPr>
          <p:cNvPr id="3" name="正方形/長方形 2">
            <a:extLst>
              <a:ext uri="{FF2B5EF4-FFF2-40B4-BE49-F238E27FC236}">
                <a16:creationId xmlns:a16="http://schemas.microsoft.com/office/drawing/2014/main" xmlns="" id="{3463EE98-251C-46BE-B20F-9AF96D6A665F}"/>
              </a:ext>
            </a:extLst>
          </p:cNvPr>
          <p:cNvSpPr/>
          <p:nvPr/>
        </p:nvSpPr>
        <p:spPr>
          <a:xfrm>
            <a:off x="-25706" y="881349"/>
            <a:ext cx="3635566" cy="492454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/>
          </a:p>
        </p:txBody>
      </p:sp>
      <p:sp>
        <p:nvSpPr>
          <p:cNvPr id="2" name="スライド番号プレースホルダー 1"/>
          <p:cNvSpPr>
            <a:spLocks noGrp="1"/>
          </p:cNvSpPr>
          <p:nvPr>
            <p:ph type="sldNum" sz="quarter" idx="12"/>
          </p:nvPr>
        </p:nvSpPr>
        <p:spPr>
          <a:xfrm>
            <a:off x="7086600" y="6449872"/>
            <a:ext cx="2057400" cy="365125"/>
          </a:xfrm>
        </p:spPr>
        <p:txBody>
          <a:bodyPr/>
          <a:lstStyle/>
          <a:p>
            <a:fld id="{3D772B85-6F9D-4568-B3A4-B39BE189E901}" type="slidenum">
              <a:rPr kumimoji="1" lang="ja-JP" altLang="en-US" smtClean="0"/>
              <a:t>39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053137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番号プレースホルダー 1"/>
          <p:cNvSpPr>
            <a:spLocks noGrp="1"/>
          </p:cNvSpPr>
          <p:nvPr>
            <p:ph type="sldNum" sz="quarter" idx="12"/>
          </p:nvPr>
        </p:nvSpPr>
        <p:spPr>
          <a:xfrm>
            <a:off x="7086600" y="6492875"/>
            <a:ext cx="2057400" cy="365125"/>
          </a:xfrm>
        </p:spPr>
        <p:txBody>
          <a:bodyPr/>
          <a:lstStyle/>
          <a:p>
            <a:fld id="{3D772B85-6F9D-4568-B3A4-B39BE189E901}" type="slidenum">
              <a:rPr kumimoji="1" lang="ja-JP" altLang="en-US" smtClean="0"/>
              <a:t>4</a:t>
            </a:fld>
            <a:endParaRPr kumimoji="1" lang="ja-JP" altLang="en-US" dirty="0"/>
          </a:p>
        </p:txBody>
      </p:sp>
      <p:sp>
        <p:nvSpPr>
          <p:cNvPr id="4" name="テキスト ボックス 3"/>
          <p:cNvSpPr txBox="1"/>
          <p:nvPr/>
        </p:nvSpPr>
        <p:spPr>
          <a:xfrm>
            <a:off x="2542980" y="0"/>
            <a:ext cx="454362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4000" b="1" dirty="0" smtClean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海ごみカード（１）</a:t>
            </a:r>
            <a:endParaRPr lang="ja-JP" altLang="en-US" sz="4000" b="1" dirty="0"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pic>
        <p:nvPicPr>
          <p:cNvPr id="5" name="図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0916" y="918400"/>
            <a:ext cx="8442167" cy="53639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34235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xmlns="" id="{DCEAF1F8-CF63-43B9-BF3A-F1BD95803AB8}"/>
              </a:ext>
            </a:extLst>
          </p:cNvPr>
          <p:cNvSpPr txBox="1"/>
          <p:nvPr/>
        </p:nvSpPr>
        <p:spPr>
          <a:xfrm>
            <a:off x="0" y="1408112"/>
            <a:ext cx="9010650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6000" b="1" dirty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川ごみを拾</a:t>
            </a:r>
            <a:r>
              <a:rPr lang="ja-JP" altLang="en-US" sz="6000" b="1" dirty="0" smtClean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って、調べて</a:t>
            </a:r>
            <a:endParaRPr lang="en-US" altLang="ja-JP" sz="6000" b="1" dirty="0"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  <a:p>
            <a:pPr algn="ctr"/>
            <a:r>
              <a:rPr lang="ja-JP" altLang="en-US" sz="6000" b="1" dirty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思ったことや考えたこと</a:t>
            </a:r>
            <a:r>
              <a:rPr lang="ja-JP" altLang="en-US" sz="6000" b="1" dirty="0" smtClean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を</a:t>
            </a:r>
            <a:endParaRPr lang="en-US" altLang="ja-JP" sz="6000" b="1" dirty="0" smtClean="0"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  <a:p>
            <a:pPr algn="ctr"/>
            <a:r>
              <a:rPr lang="ja-JP" altLang="en-US" sz="6000" b="1" dirty="0" smtClean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発表</a:t>
            </a:r>
            <a:r>
              <a:rPr lang="ja-JP" altLang="en-US" sz="6000" b="1" dirty="0" smtClean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しよう！</a:t>
            </a:r>
            <a:endParaRPr lang="ja-JP" altLang="en-US" sz="6000" b="1" dirty="0"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sp>
        <p:nvSpPr>
          <p:cNvPr id="2" name="スライド番号プレースホルダー 1"/>
          <p:cNvSpPr>
            <a:spLocks noGrp="1"/>
          </p:cNvSpPr>
          <p:nvPr>
            <p:ph type="sldNum" sz="quarter" idx="12"/>
          </p:nvPr>
        </p:nvSpPr>
        <p:spPr>
          <a:xfrm>
            <a:off x="7086600" y="6492875"/>
            <a:ext cx="2057400" cy="365125"/>
          </a:xfrm>
        </p:spPr>
        <p:txBody>
          <a:bodyPr/>
          <a:lstStyle/>
          <a:p>
            <a:fld id="{3D772B85-6F9D-4568-B3A4-B39BE189E901}" type="slidenum">
              <a:rPr kumimoji="1" lang="ja-JP" altLang="en-US" smtClean="0"/>
              <a:t>40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907182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xmlns="" id="{A0021F98-4A0C-4845-BBF7-43BCC80EECE1}"/>
              </a:ext>
            </a:extLst>
          </p:cNvPr>
          <p:cNvSpPr txBox="1"/>
          <p:nvPr/>
        </p:nvSpPr>
        <p:spPr>
          <a:xfrm>
            <a:off x="228600" y="2355632"/>
            <a:ext cx="8686800" cy="1754326"/>
          </a:xfrm>
          <a:prstGeom prst="rect">
            <a:avLst/>
          </a:prstGeom>
          <a:solidFill>
            <a:srgbClr val="FFFF99"/>
          </a:solidFill>
          <a:ln w="7620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ja-JP" altLang="en-US" sz="5400" b="1" dirty="0">
                <a:solidFill>
                  <a:schemeClr val="accent5">
                    <a:lumMod val="7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私たちには何ができる</a:t>
            </a:r>
            <a:r>
              <a:rPr lang="ja-JP" altLang="en-US" sz="5400" b="1" dirty="0" smtClean="0">
                <a:solidFill>
                  <a:schemeClr val="accent5">
                    <a:lumMod val="7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だろう？</a:t>
            </a:r>
            <a:endParaRPr lang="en-US" altLang="ja-JP" sz="5400" b="1" dirty="0" smtClean="0">
              <a:solidFill>
                <a:schemeClr val="accent5">
                  <a:lumMod val="75000"/>
                </a:schemeClr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  <a:p>
            <a:pPr algn="ctr"/>
            <a:r>
              <a:rPr lang="ja-JP" altLang="en-US" sz="5400" b="1" dirty="0" smtClean="0">
                <a:solidFill>
                  <a:schemeClr val="accent5">
                    <a:lumMod val="7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考えて</a:t>
            </a:r>
            <a:r>
              <a:rPr lang="ja-JP" altLang="en-US" sz="5400" b="1" dirty="0">
                <a:solidFill>
                  <a:schemeClr val="accent5">
                    <a:lumMod val="7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みよう！</a:t>
            </a:r>
          </a:p>
        </p:txBody>
      </p:sp>
      <p:sp>
        <p:nvSpPr>
          <p:cNvPr id="2" name="スライド番号プレースホルダー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772B85-6F9D-4568-B3A4-B39BE189E901}" type="slidenum">
              <a:rPr kumimoji="1" lang="ja-JP" altLang="en-US" smtClean="0"/>
              <a:t>41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986380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xmlns="" id="{5033AC77-B9FB-4260-B497-5D98DB05E9D3}"/>
              </a:ext>
            </a:extLst>
          </p:cNvPr>
          <p:cNvSpPr txBox="1"/>
          <p:nvPr/>
        </p:nvSpPr>
        <p:spPr>
          <a:xfrm>
            <a:off x="0" y="2243994"/>
            <a:ext cx="9144000" cy="1754326"/>
          </a:xfrm>
          <a:prstGeom prst="rect">
            <a:avLst/>
          </a:prstGeom>
          <a:solidFill>
            <a:srgbClr val="FFC000"/>
          </a:solidFill>
          <a:effectLst>
            <a:softEdge rad="127000"/>
          </a:effectLst>
        </p:spPr>
        <p:txBody>
          <a:bodyPr wrap="square" rtlCol="0">
            <a:spAutoFit/>
          </a:bodyPr>
          <a:lstStyle/>
          <a:p>
            <a:pPr algn="ctr"/>
            <a:r>
              <a:rPr lang="ja-JP" altLang="en-US" sz="5400" b="1" dirty="0" smtClean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他の学校の</a:t>
            </a:r>
            <a:r>
              <a:rPr lang="ja-JP" altLang="en-US" sz="5400" b="1" dirty="0" smtClean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取組を</a:t>
            </a:r>
            <a:endParaRPr lang="en-US" altLang="ja-JP" sz="5400" b="1" dirty="0" smtClean="0"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  <a:p>
            <a:pPr algn="ctr"/>
            <a:r>
              <a:rPr lang="ja-JP" altLang="en-US" sz="5400" b="1" dirty="0" smtClean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見てみよう！</a:t>
            </a:r>
            <a:endParaRPr lang="ja-JP" altLang="en-US" sz="5400" b="1" dirty="0"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grpSp>
        <p:nvGrpSpPr>
          <p:cNvPr id="8" name="グループ化 7"/>
          <p:cNvGrpSpPr/>
          <p:nvPr/>
        </p:nvGrpSpPr>
        <p:grpSpPr>
          <a:xfrm>
            <a:off x="6515100" y="432346"/>
            <a:ext cx="2146133" cy="1182314"/>
            <a:chOff x="10943516" y="5454869"/>
            <a:chExt cx="918168" cy="634900"/>
          </a:xfrm>
        </p:grpSpPr>
        <p:sp>
          <p:nvSpPr>
            <p:cNvPr id="9" name="角丸四角形 8"/>
            <p:cNvSpPr/>
            <p:nvPr/>
          </p:nvSpPr>
          <p:spPr>
            <a:xfrm>
              <a:off x="11098924" y="5454869"/>
              <a:ext cx="762760" cy="418464"/>
            </a:xfrm>
            <a:prstGeom prst="roundRect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ja-JP" altLang="en-US" b="1" dirty="0" smtClean="0"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ムービー視聴④</a:t>
              </a:r>
              <a:endParaRPr lang="ja-JP" altLang="en-US" b="1" dirty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endParaRPr>
            </a:p>
          </p:txBody>
        </p:sp>
        <p:sp>
          <p:nvSpPr>
            <p:cNvPr id="10" name="角丸四角形 9"/>
            <p:cNvSpPr/>
            <p:nvPr/>
          </p:nvSpPr>
          <p:spPr>
            <a:xfrm>
              <a:off x="10943516" y="5522211"/>
              <a:ext cx="155408" cy="283779"/>
            </a:xfrm>
            <a:prstGeom prst="roundRect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ja-JP" altLang="en-US"/>
            </a:p>
          </p:txBody>
        </p:sp>
        <p:sp>
          <p:nvSpPr>
            <p:cNvPr id="11" name="角丸四角形 10"/>
            <p:cNvSpPr/>
            <p:nvPr/>
          </p:nvSpPr>
          <p:spPr>
            <a:xfrm>
              <a:off x="11402600" y="5805990"/>
              <a:ext cx="155408" cy="283779"/>
            </a:xfrm>
            <a:prstGeom prst="roundRect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ja-JP" altLang="en-US"/>
            </a:p>
          </p:txBody>
        </p:sp>
      </p:grpSp>
      <p:sp>
        <p:nvSpPr>
          <p:cNvPr id="2" name="スライド番号プレースホルダー 1"/>
          <p:cNvSpPr>
            <a:spLocks noGrp="1"/>
          </p:cNvSpPr>
          <p:nvPr>
            <p:ph type="sldNum" sz="quarter" idx="12"/>
          </p:nvPr>
        </p:nvSpPr>
        <p:spPr>
          <a:xfrm>
            <a:off x="7051911" y="6439302"/>
            <a:ext cx="2057400" cy="365125"/>
          </a:xfrm>
        </p:spPr>
        <p:txBody>
          <a:bodyPr/>
          <a:lstStyle/>
          <a:p>
            <a:fld id="{3D772B85-6F9D-4568-B3A4-B39BE189E901}" type="slidenum">
              <a:rPr kumimoji="1" lang="ja-JP" altLang="en-US" smtClean="0"/>
              <a:t>42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2990416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/>
          <p:cNvSpPr txBox="1"/>
          <p:nvPr/>
        </p:nvSpPr>
        <p:spPr>
          <a:xfrm>
            <a:off x="628780" y="2052743"/>
            <a:ext cx="8043734" cy="2585323"/>
          </a:xfrm>
          <a:prstGeom prst="rect">
            <a:avLst/>
          </a:prstGeom>
          <a:solidFill>
            <a:srgbClr val="FFFF99"/>
          </a:solidFill>
          <a:ln w="57150">
            <a:solidFill>
              <a:srgbClr val="C00000"/>
            </a:solidFill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ja-JP" altLang="en-US" sz="5400" b="1" dirty="0">
                <a:solidFill>
                  <a:srgbClr val="00206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自分たちの目で</a:t>
            </a:r>
            <a:endParaRPr lang="en-US" altLang="ja-JP" sz="5400" b="1" dirty="0">
              <a:solidFill>
                <a:srgbClr val="002060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  <a:p>
            <a:pPr algn="ctr"/>
            <a:r>
              <a:rPr lang="ja-JP" altLang="en-US" sz="5400" b="1" dirty="0" smtClean="0">
                <a:solidFill>
                  <a:srgbClr val="00206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海ごみへの</a:t>
            </a:r>
            <a:r>
              <a:rPr lang="ja-JP" altLang="en-US" sz="5400" b="1" dirty="0" smtClean="0">
                <a:solidFill>
                  <a:srgbClr val="00206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取組を</a:t>
            </a:r>
            <a:endParaRPr lang="en-US" altLang="ja-JP" sz="5400" b="1" dirty="0" smtClean="0">
              <a:solidFill>
                <a:srgbClr val="002060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  <a:p>
            <a:pPr algn="ctr"/>
            <a:r>
              <a:rPr lang="ja-JP" altLang="en-US" sz="5400" b="1" dirty="0" smtClean="0">
                <a:solidFill>
                  <a:srgbClr val="00206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見て</a:t>
            </a:r>
            <a:r>
              <a:rPr lang="ja-JP" altLang="en-US" sz="5400" b="1" dirty="0" smtClean="0">
                <a:solidFill>
                  <a:srgbClr val="00206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みよう！</a:t>
            </a:r>
            <a:endParaRPr lang="ja-JP" altLang="en-US" sz="5400" b="1" dirty="0">
              <a:solidFill>
                <a:srgbClr val="002060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sp>
        <p:nvSpPr>
          <p:cNvPr id="3" name="スライド番号プレースホルダー 2"/>
          <p:cNvSpPr>
            <a:spLocks noGrp="1"/>
          </p:cNvSpPr>
          <p:nvPr>
            <p:ph type="sldNum" sz="quarter" idx="12"/>
          </p:nvPr>
        </p:nvSpPr>
        <p:spPr>
          <a:xfrm>
            <a:off x="7086600" y="6492875"/>
            <a:ext cx="2057400" cy="365125"/>
          </a:xfrm>
        </p:spPr>
        <p:txBody>
          <a:bodyPr/>
          <a:lstStyle/>
          <a:p>
            <a:fld id="{3D772B85-6F9D-4568-B3A4-B39BE189E901}" type="slidenum">
              <a:rPr kumimoji="1" lang="ja-JP" altLang="en-US" smtClean="0"/>
              <a:t>43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248720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サブタイトル 4"/>
          <p:cNvSpPr txBox="1">
            <a:spLocks/>
          </p:cNvSpPr>
          <p:nvPr/>
        </p:nvSpPr>
        <p:spPr>
          <a:xfrm>
            <a:off x="4533969" y="5247098"/>
            <a:ext cx="4724203" cy="1576950"/>
          </a:xfrm>
          <a:prstGeom prst="rect">
            <a:avLst/>
          </a:prstGeom>
        </p:spPr>
        <p:txBody>
          <a:bodyPr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kumimoji="1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kumimoji="1"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kumimoji="1"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kumimoji="1"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kumimoji="1"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kumimoji="1"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kumimoji="1"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kumimoji="1"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endParaRPr lang="en-US" altLang="ja-JP" sz="2300" dirty="0">
              <a:latin typeface="+mn-ea"/>
            </a:endParaRPr>
          </a:p>
        </p:txBody>
      </p:sp>
      <p:cxnSp>
        <p:nvCxnSpPr>
          <p:cNvPr id="4" name="直線コネクタ 3"/>
          <p:cNvCxnSpPr/>
          <p:nvPr/>
        </p:nvCxnSpPr>
        <p:spPr>
          <a:xfrm>
            <a:off x="3034582" y="253392"/>
            <a:ext cx="0" cy="386617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正方形/長方形 8"/>
          <p:cNvSpPr/>
          <p:nvPr/>
        </p:nvSpPr>
        <p:spPr>
          <a:xfrm>
            <a:off x="252369" y="6035573"/>
            <a:ext cx="110799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914253">
              <a:defRPr/>
            </a:pPr>
            <a:r>
              <a:rPr lang="ja-JP" altLang="en-US" dirty="0">
                <a:latin typeface="+mn-ea"/>
              </a:rPr>
              <a:t>清掃活動</a:t>
            </a:r>
            <a:endParaRPr lang="en-US" altLang="ja-JP" dirty="0">
              <a:latin typeface="+mn-ea"/>
            </a:endParaRPr>
          </a:p>
        </p:txBody>
      </p:sp>
      <p:pic>
        <p:nvPicPr>
          <p:cNvPr id="6" name="図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7821" y="1501863"/>
            <a:ext cx="6803101" cy="5102326"/>
          </a:xfrm>
          <a:prstGeom prst="rect">
            <a:avLst/>
          </a:prstGeom>
          <a:effectLst>
            <a:softEdge rad="127000"/>
          </a:effectLst>
        </p:spPr>
      </p:pic>
      <p:pic>
        <p:nvPicPr>
          <p:cNvPr id="7" name="図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7820" y="1438560"/>
            <a:ext cx="6849696" cy="5137272"/>
          </a:xfrm>
          <a:prstGeom prst="rect">
            <a:avLst/>
          </a:prstGeom>
          <a:effectLst>
            <a:softEdge rad="127000"/>
          </a:effectLst>
        </p:spPr>
      </p:pic>
      <p:pic>
        <p:nvPicPr>
          <p:cNvPr id="8" name="図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2850" y="1247519"/>
            <a:ext cx="7014666" cy="5261000"/>
          </a:xfrm>
          <a:prstGeom prst="rect">
            <a:avLst/>
          </a:prstGeom>
          <a:effectLst>
            <a:softEdge rad="127000"/>
          </a:effectLst>
        </p:spPr>
      </p:pic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xmlns="" id="{93472B75-A056-4D1C-97D1-BC01D6D8C7A9}"/>
              </a:ext>
            </a:extLst>
          </p:cNvPr>
          <p:cNvSpPr txBox="1"/>
          <p:nvPr/>
        </p:nvSpPr>
        <p:spPr>
          <a:xfrm>
            <a:off x="514349" y="200204"/>
            <a:ext cx="8371263" cy="1015663"/>
          </a:xfrm>
          <a:prstGeom prst="rect">
            <a:avLst/>
          </a:prstGeom>
          <a:solidFill>
            <a:schemeClr val="accent5"/>
          </a:solidFill>
        </p:spPr>
        <p:txBody>
          <a:bodyPr wrap="square" rtlCol="0" anchor="b">
            <a:spAutoFit/>
          </a:bodyPr>
          <a:lstStyle/>
          <a:p>
            <a:pPr algn="ctr"/>
            <a:r>
              <a:rPr lang="ja-JP" altLang="en-US" sz="6000" b="1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海ごみ拾いボランティア①</a:t>
            </a:r>
            <a:endParaRPr lang="en-US" altLang="ja-JP" sz="6000" b="1" dirty="0">
              <a:solidFill>
                <a:schemeClr val="bg1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sp>
        <p:nvSpPr>
          <p:cNvPr id="2" name="スライド番号プレースホルダー 1"/>
          <p:cNvSpPr>
            <a:spLocks noGrp="1"/>
          </p:cNvSpPr>
          <p:nvPr>
            <p:ph type="sldNum" sz="quarter" idx="12"/>
          </p:nvPr>
        </p:nvSpPr>
        <p:spPr>
          <a:xfrm>
            <a:off x="7086600" y="6516997"/>
            <a:ext cx="2057400" cy="365125"/>
          </a:xfrm>
        </p:spPr>
        <p:txBody>
          <a:bodyPr/>
          <a:lstStyle/>
          <a:p>
            <a:fld id="{3D772B85-6F9D-4568-B3A4-B39BE189E901}" type="slidenum">
              <a:rPr kumimoji="1" lang="ja-JP" altLang="en-US" smtClean="0"/>
              <a:t>44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6528865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サブタイトル 4"/>
          <p:cNvSpPr txBox="1">
            <a:spLocks/>
          </p:cNvSpPr>
          <p:nvPr/>
        </p:nvSpPr>
        <p:spPr>
          <a:xfrm>
            <a:off x="4533969" y="5247098"/>
            <a:ext cx="4724203" cy="1576950"/>
          </a:xfrm>
          <a:prstGeom prst="rect">
            <a:avLst/>
          </a:prstGeom>
        </p:spPr>
        <p:txBody>
          <a:bodyPr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kumimoji="1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kumimoji="1"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kumimoji="1"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kumimoji="1"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kumimoji="1"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kumimoji="1"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kumimoji="1"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kumimoji="1"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endParaRPr lang="en-US" altLang="ja-JP" sz="2300" dirty="0">
              <a:latin typeface="+mn-ea"/>
            </a:endParaRPr>
          </a:p>
        </p:txBody>
      </p:sp>
      <p:cxnSp>
        <p:nvCxnSpPr>
          <p:cNvPr id="4" name="直線コネクタ 3"/>
          <p:cNvCxnSpPr/>
          <p:nvPr/>
        </p:nvCxnSpPr>
        <p:spPr>
          <a:xfrm>
            <a:off x="3034582" y="253392"/>
            <a:ext cx="0" cy="386617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正方形/長方形 8"/>
          <p:cNvSpPr/>
          <p:nvPr/>
        </p:nvSpPr>
        <p:spPr>
          <a:xfrm>
            <a:off x="240674" y="6217188"/>
            <a:ext cx="110799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914253">
              <a:defRPr/>
            </a:pPr>
            <a:r>
              <a:rPr lang="ja-JP" altLang="en-US" dirty="0">
                <a:latin typeface="+mn-ea"/>
              </a:rPr>
              <a:t>清掃活動</a:t>
            </a:r>
            <a:endParaRPr lang="en-US" altLang="ja-JP" dirty="0">
              <a:latin typeface="+mn-ea"/>
            </a:endParaRPr>
          </a:p>
        </p:txBody>
      </p:sp>
      <p:sp>
        <p:nvSpPr>
          <p:cNvPr id="19" name="サブタイトル 4"/>
          <p:cNvSpPr txBox="1">
            <a:spLocks/>
          </p:cNvSpPr>
          <p:nvPr/>
        </p:nvSpPr>
        <p:spPr>
          <a:xfrm>
            <a:off x="4164192" y="6406167"/>
            <a:ext cx="5463755" cy="3607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kumimoji="1"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kumimoji="1"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kumimoji="1"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kumimoji="1"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kumimoji="1"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kumimoji="1"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kumimoji="1"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kumimoji="1"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kumimoji="1"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ja-JP" altLang="en-US" sz="1400" b="1" dirty="0">
                <a:solidFill>
                  <a:schemeClr val="accent3">
                    <a:lumMod val="50000"/>
                  </a:schemeClr>
                </a:solidFill>
              </a:rPr>
              <a:t>清掃活動の様子</a:t>
            </a:r>
          </a:p>
        </p:txBody>
      </p:sp>
      <p:pic>
        <p:nvPicPr>
          <p:cNvPr id="5" name="図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97961" y="1659140"/>
            <a:ext cx="6810312" cy="5107734"/>
          </a:xfrm>
          <a:prstGeom prst="rect">
            <a:avLst/>
          </a:prstGeom>
          <a:effectLst>
            <a:softEdge rad="127000"/>
          </a:effectLst>
        </p:spPr>
      </p:pic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xmlns="" id="{72699221-4CBD-4E66-AEB9-CF235EC55069}"/>
              </a:ext>
            </a:extLst>
          </p:cNvPr>
          <p:cNvSpPr txBox="1"/>
          <p:nvPr/>
        </p:nvSpPr>
        <p:spPr>
          <a:xfrm>
            <a:off x="524605" y="142399"/>
            <a:ext cx="8099800" cy="1015663"/>
          </a:xfrm>
          <a:prstGeom prst="rect">
            <a:avLst/>
          </a:prstGeom>
          <a:solidFill>
            <a:schemeClr val="accent5"/>
          </a:solidFill>
        </p:spPr>
        <p:txBody>
          <a:bodyPr wrap="square" rtlCol="0" anchor="b">
            <a:spAutoFit/>
          </a:bodyPr>
          <a:lstStyle/>
          <a:p>
            <a:pPr algn="ctr"/>
            <a:r>
              <a:rPr lang="ja-JP" altLang="en-US" sz="6000" b="1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海ごみ拾いボランティア②</a:t>
            </a:r>
            <a:endParaRPr lang="en-US" altLang="ja-JP" sz="6000" b="1" dirty="0">
              <a:solidFill>
                <a:schemeClr val="bg1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sp>
        <p:nvSpPr>
          <p:cNvPr id="2" name="スライド番号プレースホルダー 1"/>
          <p:cNvSpPr>
            <a:spLocks noGrp="1"/>
          </p:cNvSpPr>
          <p:nvPr>
            <p:ph type="sldNum" sz="quarter" idx="12"/>
          </p:nvPr>
        </p:nvSpPr>
        <p:spPr>
          <a:xfrm>
            <a:off x="7014527" y="6458923"/>
            <a:ext cx="2057400" cy="365125"/>
          </a:xfrm>
        </p:spPr>
        <p:txBody>
          <a:bodyPr/>
          <a:lstStyle/>
          <a:p>
            <a:fld id="{3D772B85-6F9D-4568-B3A4-B39BE189E901}" type="slidenum">
              <a:rPr kumimoji="1" lang="ja-JP" altLang="en-US" smtClean="0"/>
              <a:t>45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4498536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ボックス 6"/>
          <p:cNvSpPr txBox="1"/>
          <p:nvPr/>
        </p:nvSpPr>
        <p:spPr>
          <a:xfrm>
            <a:off x="357188" y="128588"/>
            <a:ext cx="8786812" cy="1015663"/>
          </a:xfrm>
          <a:prstGeom prst="rect">
            <a:avLst/>
          </a:prstGeom>
          <a:solidFill>
            <a:schemeClr val="accent5"/>
          </a:solidFill>
        </p:spPr>
        <p:txBody>
          <a:bodyPr wrap="square" rtlCol="0" anchor="b">
            <a:spAutoFit/>
          </a:bodyPr>
          <a:lstStyle/>
          <a:p>
            <a:pPr algn="ctr"/>
            <a:r>
              <a:rPr lang="ja-JP" altLang="en-US" sz="6000" b="1" dirty="0" smtClean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川ごみ</a:t>
            </a:r>
            <a:r>
              <a:rPr lang="ja-JP" altLang="en-US" sz="6000" b="1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の調査とごみ拾い①</a:t>
            </a:r>
            <a:endParaRPr lang="en-US" altLang="ja-JP" sz="6000" b="1" dirty="0">
              <a:solidFill>
                <a:schemeClr val="bg1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pic>
        <p:nvPicPr>
          <p:cNvPr id="5" name="図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618" t="10067"/>
          <a:stretch/>
        </p:blipFill>
        <p:spPr>
          <a:xfrm>
            <a:off x="168793" y="1420758"/>
            <a:ext cx="4306711" cy="2951217"/>
          </a:xfrm>
          <a:prstGeom prst="rect">
            <a:avLst/>
          </a:prstGeom>
          <a:effectLst>
            <a:softEdge rad="127000"/>
          </a:effectLst>
        </p:spPr>
      </p:pic>
      <p:pic>
        <p:nvPicPr>
          <p:cNvPr id="4" name="図 3">
            <a:extLst>
              <a:ext uri="{FF2B5EF4-FFF2-40B4-BE49-F238E27FC236}">
                <a16:creationId xmlns:a16="http://schemas.microsoft.com/office/drawing/2014/main" xmlns="" id="{51ABD43A-2156-4436-9698-3A791EF81773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95" t="5520" r="5812" b="5281"/>
          <a:stretch/>
        </p:blipFill>
        <p:spPr>
          <a:xfrm>
            <a:off x="4572002" y="2774026"/>
            <a:ext cx="4305394" cy="2893146"/>
          </a:xfrm>
          <a:prstGeom prst="rect">
            <a:avLst/>
          </a:prstGeom>
          <a:effectLst>
            <a:softEdge rad="127000"/>
          </a:effectLst>
        </p:spPr>
      </p:pic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xmlns="" id="{CA03CD08-1ADF-444C-97DA-D1ED276B2EA4}"/>
              </a:ext>
            </a:extLst>
          </p:cNvPr>
          <p:cNvSpPr txBox="1"/>
          <p:nvPr/>
        </p:nvSpPr>
        <p:spPr>
          <a:xfrm>
            <a:off x="168793" y="4220599"/>
            <a:ext cx="4403209" cy="1200329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ja-JP" altLang="en-US" sz="3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危険物には</a:t>
            </a:r>
            <a:endParaRPr lang="en-US" altLang="ja-JP" sz="36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ja-JP" altLang="en-US" sz="3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十分気を付けて！</a:t>
            </a:r>
          </a:p>
        </p:txBody>
      </p:sp>
      <p:sp>
        <p:nvSpPr>
          <p:cNvPr id="2" name="スライド番号プレースホルダー 1"/>
          <p:cNvSpPr>
            <a:spLocks noGrp="1"/>
          </p:cNvSpPr>
          <p:nvPr>
            <p:ph type="sldNum" sz="quarter" idx="12"/>
          </p:nvPr>
        </p:nvSpPr>
        <p:spPr>
          <a:xfrm>
            <a:off x="7086600" y="6492746"/>
            <a:ext cx="2057400" cy="365125"/>
          </a:xfrm>
        </p:spPr>
        <p:txBody>
          <a:bodyPr/>
          <a:lstStyle/>
          <a:p>
            <a:fld id="{3D772B85-6F9D-4568-B3A4-B39BE189E901}" type="slidenum">
              <a:rPr kumimoji="1" lang="ja-JP" altLang="en-US" smtClean="0"/>
              <a:t>46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1242488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図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5816" y="1771882"/>
            <a:ext cx="4038599" cy="3028949"/>
          </a:xfrm>
          <a:prstGeom prst="rect">
            <a:avLst/>
          </a:prstGeom>
          <a:effectLst>
            <a:softEdge rad="127000"/>
          </a:effectLst>
        </p:spPr>
      </p:pic>
      <p:pic>
        <p:nvPicPr>
          <p:cNvPr id="6" name="図 5">
            <a:extLst>
              <a:ext uri="{FF2B5EF4-FFF2-40B4-BE49-F238E27FC236}">
                <a16:creationId xmlns:a16="http://schemas.microsoft.com/office/drawing/2014/main" xmlns="" id="{93AA9F98-2931-40DD-81A6-36030D6C074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0252" y="1771882"/>
            <a:ext cx="4171641" cy="3128731"/>
          </a:xfrm>
          <a:prstGeom prst="rect">
            <a:avLst/>
          </a:prstGeom>
          <a:effectLst>
            <a:softEdge rad="127000"/>
          </a:effectLst>
        </p:spPr>
      </p:pic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xmlns="" id="{33BC4083-5835-4864-82BC-1B3EEDD1B409}"/>
              </a:ext>
            </a:extLst>
          </p:cNvPr>
          <p:cNvSpPr txBox="1"/>
          <p:nvPr/>
        </p:nvSpPr>
        <p:spPr>
          <a:xfrm>
            <a:off x="3305846" y="5710020"/>
            <a:ext cx="5576047" cy="646331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ja-JP" altLang="en-US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大田区立大森第一小学校</a:t>
            </a:r>
          </a:p>
        </p:txBody>
      </p:sp>
      <p:sp>
        <p:nvSpPr>
          <p:cNvPr id="8" name="テキスト ボックス 7"/>
          <p:cNvSpPr txBox="1"/>
          <p:nvPr/>
        </p:nvSpPr>
        <p:spPr>
          <a:xfrm>
            <a:off x="193096" y="160628"/>
            <a:ext cx="8950904" cy="1015663"/>
          </a:xfrm>
          <a:prstGeom prst="rect">
            <a:avLst/>
          </a:prstGeom>
          <a:solidFill>
            <a:schemeClr val="accent5"/>
          </a:solidFill>
        </p:spPr>
        <p:txBody>
          <a:bodyPr wrap="square" rtlCol="0" anchor="b">
            <a:spAutoFit/>
          </a:bodyPr>
          <a:lstStyle/>
          <a:p>
            <a:pPr algn="ctr"/>
            <a:r>
              <a:rPr lang="ja-JP" altLang="en-US" sz="6000" b="1" dirty="0" smtClean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川ごみ</a:t>
            </a:r>
            <a:r>
              <a:rPr lang="ja-JP" altLang="en-US" sz="6000" b="1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の調査とごみ拾い②</a:t>
            </a:r>
            <a:endParaRPr lang="en-US" altLang="ja-JP" sz="6000" b="1" dirty="0">
              <a:solidFill>
                <a:schemeClr val="bg1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sp>
        <p:nvSpPr>
          <p:cNvPr id="2" name="スライド番号プレースホルダー 1"/>
          <p:cNvSpPr>
            <a:spLocks noGrp="1"/>
          </p:cNvSpPr>
          <p:nvPr>
            <p:ph type="sldNum" sz="quarter" idx="12"/>
          </p:nvPr>
        </p:nvSpPr>
        <p:spPr>
          <a:xfrm>
            <a:off x="7086600" y="6492875"/>
            <a:ext cx="2057400" cy="365125"/>
          </a:xfrm>
        </p:spPr>
        <p:txBody>
          <a:bodyPr/>
          <a:lstStyle/>
          <a:p>
            <a:fld id="{3D772B85-6F9D-4568-B3A4-B39BE189E901}" type="slidenum">
              <a:rPr kumimoji="1" lang="ja-JP" altLang="en-US" smtClean="0"/>
              <a:t>47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8937273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xmlns="" id="{ED793C1C-66E7-4DF9-BC58-7205F4AB133B}"/>
              </a:ext>
            </a:extLst>
          </p:cNvPr>
          <p:cNvSpPr txBox="1"/>
          <p:nvPr/>
        </p:nvSpPr>
        <p:spPr>
          <a:xfrm>
            <a:off x="500064" y="633071"/>
            <a:ext cx="8458200" cy="612475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endParaRPr lang="en-US" altLang="ja-JP" sz="16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endParaRPr lang="en-US" altLang="ja-JP" sz="16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r>
              <a:rPr lang="ja-JP" altLang="en-US" sz="3600" b="1" dirty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＜アメリカ（サンフランシスコ）＞</a:t>
            </a:r>
            <a:endParaRPr lang="en-US" altLang="ja-JP" sz="3600" b="1" dirty="0">
              <a:solidFill>
                <a:schemeClr val="accent6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ea"/>
            </a:endParaRPr>
          </a:p>
          <a:p>
            <a:r>
              <a:rPr lang="ja-JP" altLang="en-US" sz="3600" dirty="0">
                <a:latin typeface="+mn-ea"/>
              </a:rPr>
              <a:t>・ペットボトルでの飲料水の販売を</a:t>
            </a:r>
            <a:r>
              <a:rPr lang="ja-JP" altLang="en-US" sz="3600" dirty="0" smtClean="0">
                <a:latin typeface="+mn-ea"/>
              </a:rPr>
              <a:t>禁止　</a:t>
            </a:r>
            <a:endParaRPr lang="en-US" altLang="ja-JP" sz="3600" dirty="0" smtClean="0">
              <a:latin typeface="+mn-ea"/>
            </a:endParaRPr>
          </a:p>
          <a:p>
            <a:r>
              <a:rPr lang="ja-JP" altLang="en-US" sz="3600" dirty="0">
                <a:latin typeface="+mn-ea"/>
              </a:rPr>
              <a:t>　</a:t>
            </a:r>
            <a:r>
              <a:rPr lang="ja-JP" altLang="en-US" sz="3600" dirty="0" smtClean="0">
                <a:latin typeface="+mn-ea"/>
              </a:rPr>
              <a:t>（</a:t>
            </a:r>
            <a:r>
              <a:rPr lang="en-US" altLang="ja-JP" sz="3600" dirty="0">
                <a:latin typeface="+mn-ea"/>
              </a:rPr>
              <a:t>2014</a:t>
            </a:r>
            <a:r>
              <a:rPr lang="ja-JP" altLang="en-US" sz="3600" dirty="0">
                <a:latin typeface="+mn-ea"/>
              </a:rPr>
              <a:t>年</a:t>
            </a:r>
            <a:r>
              <a:rPr lang="ja-JP" altLang="en-US" sz="3600" dirty="0" smtClean="0">
                <a:latin typeface="+mn-ea"/>
              </a:rPr>
              <a:t>）</a:t>
            </a:r>
            <a:endParaRPr lang="en-US" altLang="ja-JP" sz="3600" dirty="0">
              <a:latin typeface="+mn-ea"/>
            </a:endParaRPr>
          </a:p>
          <a:p>
            <a:r>
              <a:rPr lang="ja-JP" altLang="en-US" sz="3600" b="1" dirty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＜フランス＞</a:t>
            </a:r>
            <a:endParaRPr lang="en-US" altLang="ja-JP" sz="3600" b="1" dirty="0">
              <a:solidFill>
                <a:schemeClr val="accent6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ea"/>
            </a:endParaRPr>
          </a:p>
          <a:p>
            <a:r>
              <a:rPr lang="ja-JP" altLang="en-US" sz="3600" dirty="0">
                <a:latin typeface="+mn-ea"/>
              </a:rPr>
              <a:t>・プラスチック製の使い捨て容器・食器</a:t>
            </a:r>
            <a:r>
              <a:rPr lang="ja-JP" altLang="en-US" sz="3600" dirty="0" smtClean="0">
                <a:latin typeface="+mn-ea"/>
              </a:rPr>
              <a:t>を</a:t>
            </a:r>
            <a:endParaRPr lang="en-US" altLang="ja-JP" sz="3600" dirty="0" smtClean="0">
              <a:latin typeface="+mn-ea"/>
            </a:endParaRPr>
          </a:p>
          <a:p>
            <a:r>
              <a:rPr lang="ja-JP" altLang="en-US" sz="3600" dirty="0" smtClean="0">
                <a:latin typeface="+mn-ea"/>
              </a:rPr>
              <a:t> 禁止する</a:t>
            </a:r>
            <a:r>
              <a:rPr lang="ja-JP" altLang="en-US" sz="3600" dirty="0">
                <a:latin typeface="+mn-ea"/>
              </a:rPr>
              <a:t>法律</a:t>
            </a:r>
            <a:r>
              <a:rPr lang="ja-JP" altLang="en-US" sz="3600" dirty="0" smtClean="0">
                <a:latin typeface="+mn-ea"/>
              </a:rPr>
              <a:t>が成立</a:t>
            </a:r>
            <a:endParaRPr lang="en-US" altLang="ja-JP" sz="3600" dirty="0" smtClean="0">
              <a:latin typeface="+mn-ea"/>
            </a:endParaRPr>
          </a:p>
          <a:p>
            <a:r>
              <a:rPr lang="en-US" altLang="ja-JP" sz="3600" dirty="0">
                <a:latin typeface="+mn-ea"/>
              </a:rPr>
              <a:t> </a:t>
            </a:r>
            <a:r>
              <a:rPr lang="en-US" altLang="ja-JP" sz="3600" dirty="0" smtClean="0">
                <a:latin typeface="+mn-ea"/>
              </a:rPr>
              <a:t> </a:t>
            </a:r>
            <a:r>
              <a:rPr lang="ja-JP" altLang="en-US" sz="3600" dirty="0" smtClean="0">
                <a:latin typeface="+mn-ea"/>
              </a:rPr>
              <a:t>（</a:t>
            </a:r>
            <a:r>
              <a:rPr lang="en-US" altLang="ja-JP" sz="3600" dirty="0">
                <a:latin typeface="+mn-ea"/>
              </a:rPr>
              <a:t>2016</a:t>
            </a:r>
            <a:r>
              <a:rPr lang="ja-JP" altLang="en-US" sz="3600" dirty="0">
                <a:latin typeface="+mn-ea"/>
              </a:rPr>
              <a:t>年</a:t>
            </a:r>
            <a:r>
              <a:rPr lang="en-US" altLang="ja-JP" sz="3600" dirty="0">
                <a:latin typeface="+mn-ea"/>
              </a:rPr>
              <a:t>9</a:t>
            </a:r>
            <a:r>
              <a:rPr lang="ja-JP" altLang="en-US" sz="3600" dirty="0">
                <a:latin typeface="+mn-ea"/>
              </a:rPr>
              <a:t>月、</a:t>
            </a:r>
            <a:r>
              <a:rPr lang="en-US" altLang="ja-JP" sz="3600" dirty="0" smtClean="0">
                <a:latin typeface="+mn-ea"/>
              </a:rPr>
              <a:t>2020</a:t>
            </a:r>
            <a:r>
              <a:rPr lang="ja-JP" altLang="en-US" sz="3600" dirty="0" smtClean="0">
                <a:latin typeface="+mn-ea"/>
              </a:rPr>
              <a:t>年</a:t>
            </a:r>
            <a:r>
              <a:rPr lang="ja-JP" altLang="en-US" sz="3600" dirty="0">
                <a:latin typeface="+mn-ea"/>
              </a:rPr>
              <a:t>より実施</a:t>
            </a:r>
            <a:r>
              <a:rPr lang="ja-JP" altLang="en-US" sz="3600" dirty="0" smtClean="0">
                <a:latin typeface="+mn-ea"/>
              </a:rPr>
              <a:t>）</a:t>
            </a:r>
            <a:endParaRPr lang="en-US" altLang="ja-JP" sz="3600" dirty="0">
              <a:latin typeface="+mn-ea"/>
            </a:endParaRPr>
          </a:p>
          <a:p>
            <a:r>
              <a:rPr lang="ja-JP" altLang="en-US" sz="3600" b="1" dirty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＜世界（Ｇ７サミット）＞</a:t>
            </a:r>
            <a:endParaRPr lang="en-US" altLang="ja-JP" sz="3600" b="1" dirty="0">
              <a:solidFill>
                <a:schemeClr val="accent6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ea"/>
            </a:endParaRPr>
          </a:p>
          <a:p>
            <a:r>
              <a:rPr lang="ja-JP" altLang="en-US" sz="3600" dirty="0">
                <a:latin typeface="+mn-ea"/>
              </a:rPr>
              <a:t>・海洋プラスチック憲章（自国での</a:t>
            </a:r>
            <a:r>
              <a:rPr lang="ja-JP" altLang="en-US" sz="3600" dirty="0" smtClean="0">
                <a:latin typeface="+mn-ea"/>
              </a:rPr>
              <a:t>プラス</a:t>
            </a:r>
            <a:endParaRPr lang="en-US" altLang="ja-JP" sz="3600" dirty="0" smtClean="0">
              <a:latin typeface="+mn-ea"/>
            </a:endParaRPr>
          </a:p>
          <a:p>
            <a:r>
              <a:rPr lang="en-US" altLang="ja-JP" sz="3600" dirty="0">
                <a:latin typeface="+mn-ea"/>
              </a:rPr>
              <a:t> </a:t>
            </a:r>
            <a:r>
              <a:rPr lang="en-US" altLang="ja-JP" sz="3600" dirty="0" smtClean="0">
                <a:latin typeface="+mn-ea"/>
              </a:rPr>
              <a:t> </a:t>
            </a:r>
            <a:r>
              <a:rPr lang="ja-JP" altLang="en-US" sz="3600" dirty="0" smtClean="0">
                <a:latin typeface="+mn-ea"/>
              </a:rPr>
              <a:t>チック</a:t>
            </a:r>
            <a:r>
              <a:rPr lang="ja-JP" altLang="en-US" sz="3600" dirty="0">
                <a:latin typeface="+mn-ea"/>
              </a:rPr>
              <a:t>規制強化を進める</a:t>
            </a:r>
            <a:r>
              <a:rPr lang="ja-JP" altLang="en-US" sz="3600" dirty="0" smtClean="0">
                <a:latin typeface="+mn-ea"/>
              </a:rPr>
              <a:t>）</a:t>
            </a:r>
            <a:endParaRPr lang="en-US" altLang="ja-JP" sz="4400" dirty="0">
              <a:latin typeface="+mn-ea"/>
            </a:endParaRP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xmlns="" id="{5C9ADEA0-35D0-4A9C-8B9C-4CA90D033E62}"/>
              </a:ext>
            </a:extLst>
          </p:cNvPr>
          <p:cNvSpPr txBox="1"/>
          <p:nvPr/>
        </p:nvSpPr>
        <p:spPr>
          <a:xfrm>
            <a:off x="121834" y="125238"/>
            <a:ext cx="8980342" cy="1015663"/>
          </a:xfrm>
          <a:prstGeom prst="rect">
            <a:avLst/>
          </a:prstGeom>
          <a:solidFill>
            <a:schemeClr val="accent5"/>
          </a:solidFill>
        </p:spPr>
        <p:txBody>
          <a:bodyPr wrap="square" rtlCol="0" anchor="b">
            <a:spAutoFit/>
          </a:bodyPr>
          <a:lstStyle/>
          <a:p>
            <a:pPr algn="ctr"/>
            <a:r>
              <a:rPr lang="ja-JP" altLang="en-US" sz="6000" b="1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世界の</a:t>
            </a:r>
            <a:r>
              <a:rPr lang="ja-JP" altLang="en-US" sz="6000" b="1" dirty="0" smtClean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取組例</a:t>
            </a:r>
            <a:endParaRPr lang="en-US" altLang="ja-JP" sz="6000" b="1" dirty="0">
              <a:solidFill>
                <a:schemeClr val="bg1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sp>
        <p:nvSpPr>
          <p:cNvPr id="2" name="スライド番号プレースホルダー 1"/>
          <p:cNvSpPr>
            <a:spLocks noGrp="1"/>
          </p:cNvSpPr>
          <p:nvPr>
            <p:ph type="sldNum" sz="quarter" idx="12"/>
          </p:nvPr>
        </p:nvSpPr>
        <p:spPr>
          <a:xfrm>
            <a:off x="6972820" y="6492875"/>
            <a:ext cx="2057400" cy="365125"/>
          </a:xfrm>
        </p:spPr>
        <p:txBody>
          <a:bodyPr/>
          <a:lstStyle/>
          <a:p>
            <a:fld id="{3D772B85-6F9D-4568-B3A4-B39BE189E901}" type="slidenum">
              <a:rPr kumimoji="1" lang="ja-JP" altLang="en-US" smtClean="0"/>
              <a:t>48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1674297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xmlns="" id="{A0021F98-4A0C-4845-BBF7-43BCC80EECE1}"/>
              </a:ext>
            </a:extLst>
          </p:cNvPr>
          <p:cNvSpPr txBox="1"/>
          <p:nvPr/>
        </p:nvSpPr>
        <p:spPr>
          <a:xfrm>
            <a:off x="228600" y="2355632"/>
            <a:ext cx="8686800" cy="1754326"/>
          </a:xfrm>
          <a:prstGeom prst="rect">
            <a:avLst/>
          </a:prstGeom>
          <a:solidFill>
            <a:srgbClr val="FFFF99"/>
          </a:solidFill>
          <a:ln w="7620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ja-JP" altLang="en-US" sz="5400" b="1" dirty="0" smtClean="0">
                <a:solidFill>
                  <a:schemeClr val="accent5">
                    <a:lumMod val="7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海ごみを減らすための</a:t>
            </a:r>
            <a:endParaRPr lang="en-US" altLang="ja-JP" sz="5400" b="1" dirty="0" smtClean="0">
              <a:solidFill>
                <a:schemeClr val="accent5">
                  <a:lumMod val="75000"/>
                </a:schemeClr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  <a:p>
            <a:pPr algn="ctr"/>
            <a:r>
              <a:rPr lang="ja-JP" altLang="en-US" sz="5400" b="1" dirty="0" smtClean="0">
                <a:solidFill>
                  <a:schemeClr val="accent5">
                    <a:lumMod val="7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行動宣言をしよう</a:t>
            </a:r>
            <a:r>
              <a:rPr lang="ja-JP" altLang="en-US" sz="5400" b="1" dirty="0">
                <a:solidFill>
                  <a:schemeClr val="accent5">
                    <a:lumMod val="7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！</a:t>
            </a:r>
          </a:p>
        </p:txBody>
      </p:sp>
      <p:sp>
        <p:nvSpPr>
          <p:cNvPr id="2" name="スライド番号プレースホルダー 1"/>
          <p:cNvSpPr>
            <a:spLocks noGrp="1"/>
          </p:cNvSpPr>
          <p:nvPr>
            <p:ph type="sldNum" sz="quarter" idx="12"/>
          </p:nvPr>
        </p:nvSpPr>
        <p:spPr>
          <a:xfrm>
            <a:off x="7086600" y="6492875"/>
            <a:ext cx="2057400" cy="365125"/>
          </a:xfrm>
        </p:spPr>
        <p:txBody>
          <a:bodyPr/>
          <a:lstStyle/>
          <a:p>
            <a:fld id="{3D772B85-6F9D-4568-B3A4-B39BE189E901}" type="slidenum">
              <a:rPr kumimoji="1" lang="ja-JP" altLang="en-US" smtClean="0"/>
              <a:t>49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751344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番号プレースホルダー 1"/>
          <p:cNvSpPr>
            <a:spLocks noGrp="1"/>
          </p:cNvSpPr>
          <p:nvPr>
            <p:ph type="sldNum" sz="quarter" idx="12"/>
          </p:nvPr>
        </p:nvSpPr>
        <p:spPr>
          <a:xfrm>
            <a:off x="7086600" y="6492875"/>
            <a:ext cx="2057400" cy="365125"/>
          </a:xfrm>
        </p:spPr>
        <p:txBody>
          <a:bodyPr/>
          <a:lstStyle/>
          <a:p>
            <a:fld id="{3D772B85-6F9D-4568-B3A4-B39BE189E901}" type="slidenum">
              <a:rPr kumimoji="1" lang="ja-JP" altLang="en-US" smtClean="0"/>
              <a:t>5</a:t>
            </a:fld>
            <a:endParaRPr kumimoji="1" lang="ja-JP" altLang="en-US"/>
          </a:p>
        </p:txBody>
      </p:sp>
      <p:sp>
        <p:nvSpPr>
          <p:cNvPr id="4" name="テキスト ボックス 3"/>
          <p:cNvSpPr txBox="1"/>
          <p:nvPr/>
        </p:nvSpPr>
        <p:spPr>
          <a:xfrm>
            <a:off x="2542980" y="0"/>
            <a:ext cx="454362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4000" b="1" dirty="0" smtClean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海ごみカード（２）</a:t>
            </a:r>
            <a:endParaRPr lang="ja-JP" altLang="en-US" sz="4000" b="1" dirty="0"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pic>
        <p:nvPicPr>
          <p:cNvPr id="5" name="図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6569" y="863927"/>
            <a:ext cx="8480975" cy="53654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75217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テキスト ボックス 2"/>
          <p:cNvSpPr txBox="1"/>
          <p:nvPr/>
        </p:nvSpPr>
        <p:spPr>
          <a:xfrm>
            <a:off x="0" y="3423818"/>
            <a:ext cx="1066799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6000" b="1" dirty="0">
                <a:solidFill>
                  <a:schemeClr val="tx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使わない</a:t>
            </a:r>
          </a:p>
        </p:txBody>
      </p:sp>
      <p:sp>
        <p:nvSpPr>
          <p:cNvPr id="4" name="テキスト ボックス 3"/>
          <p:cNvSpPr txBox="1"/>
          <p:nvPr/>
        </p:nvSpPr>
        <p:spPr>
          <a:xfrm>
            <a:off x="0" y="4993479"/>
            <a:ext cx="10668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6000" b="1" dirty="0">
                <a:solidFill>
                  <a:schemeClr val="tx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使い捨てない</a:t>
            </a:r>
          </a:p>
        </p:txBody>
      </p:sp>
      <p:sp>
        <p:nvSpPr>
          <p:cNvPr id="5" name="テキスト ボックス 4"/>
          <p:cNvSpPr txBox="1"/>
          <p:nvPr/>
        </p:nvSpPr>
        <p:spPr>
          <a:xfrm>
            <a:off x="0" y="1808296"/>
            <a:ext cx="799211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6000" b="1" dirty="0">
                <a:solidFill>
                  <a:schemeClr val="tx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買わない</a:t>
            </a:r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xmlns="" id="{A6AEEB62-7D9E-49F1-A6FA-547AADF72873}"/>
              </a:ext>
            </a:extLst>
          </p:cNvPr>
          <p:cNvSpPr txBox="1"/>
          <p:nvPr/>
        </p:nvSpPr>
        <p:spPr>
          <a:xfrm>
            <a:off x="4747577" y="2731319"/>
            <a:ext cx="418211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60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リデュース</a:t>
            </a:r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xmlns="" id="{976E8578-F595-4747-8302-05102D45796E}"/>
              </a:ext>
            </a:extLst>
          </p:cNvPr>
          <p:cNvSpPr txBox="1"/>
          <p:nvPr/>
        </p:nvSpPr>
        <p:spPr>
          <a:xfrm>
            <a:off x="4747577" y="4501035"/>
            <a:ext cx="4182112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60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リユース</a:t>
            </a:r>
            <a:endParaRPr lang="en-US" altLang="ja-JP" sz="6000" b="1" dirty="0">
              <a:solidFill>
                <a:srgbClr val="FF0000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lang="ja-JP" altLang="en-US" sz="60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リサイクル</a:t>
            </a:r>
          </a:p>
        </p:txBody>
      </p:sp>
      <p:sp>
        <p:nvSpPr>
          <p:cNvPr id="2" name="右中かっこ 1"/>
          <p:cNvSpPr/>
          <p:nvPr/>
        </p:nvSpPr>
        <p:spPr>
          <a:xfrm>
            <a:off x="3998341" y="1914992"/>
            <a:ext cx="291547" cy="2433482"/>
          </a:xfrm>
          <a:prstGeom prst="rightBrace">
            <a:avLst/>
          </a:prstGeom>
          <a:ln w="7620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ja-JP" altLang="en-US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xmlns="" id="{A6AEEB62-7D9E-49F1-A6FA-547AADF72873}"/>
              </a:ext>
            </a:extLst>
          </p:cNvPr>
          <p:cNvSpPr txBox="1"/>
          <p:nvPr/>
        </p:nvSpPr>
        <p:spPr>
          <a:xfrm>
            <a:off x="268014" y="202585"/>
            <a:ext cx="8618812" cy="1313624"/>
          </a:xfrm>
          <a:prstGeom prst="rect">
            <a:avLst/>
          </a:prstGeom>
          <a:solidFill>
            <a:schemeClr val="accent5"/>
          </a:solidFill>
        </p:spPr>
        <p:txBody>
          <a:bodyPr wrap="square" bIns="36000" rtlCol="0" anchor="t">
            <a:spAutoFit/>
          </a:bodyPr>
          <a:lstStyle/>
          <a:p>
            <a:pPr algn="ctr"/>
            <a:r>
              <a:rPr lang="ja-JP" altLang="en-US" sz="8000" b="1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３Ｒに取り組む</a:t>
            </a:r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>
          <a:xfrm>
            <a:off x="7086600" y="6440027"/>
            <a:ext cx="2057400" cy="365125"/>
          </a:xfrm>
        </p:spPr>
        <p:txBody>
          <a:bodyPr/>
          <a:lstStyle/>
          <a:p>
            <a:fld id="{3D772B85-6F9D-4568-B3A4-B39BE189E901}" type="slidenum">
              <a:rPr kumimoji="1" lang="ja-JP" altLang="en-US" smtClean="0"/>
              <a:t>50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330300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xmlns="" id="{5033AC77-B9FB-4260-B497-5D98DB05E9D3}"/>
              </a:ext>
            </a:extLst>
          </p:cNvPr>
          <p:cNvSpPr txBox="1"/>
          <p:nvPr/>
        </p:nvSpPr>
        <p:spPr>
          <a:xfrm>
            <a:off x="0" y="2243994"/>
            <a:ext cx="9144000" cy="1754326"/>
          </a:xfrm>
          <a:prstGeom prst="rect">
            <a:avLst/>
          </a:prstGeom>
          <a:solidFill>
            <a:srgbClr val="FFC000"/>
          </a:solidFill>
          <a:effectLst>
            <a:softEdge rad="127000"/>
          </a:effectLst>
        </p:spPr>
        <p:txBody>
          <a:bodyPr wrap="square" rtlCol="0">
            <a:spAutoFit/>
          </a:bodyPr>
          <a:lstStyle/>
          <a:p>
            <a:pPr algn="ctr"/>
            <a:r>
              <a:rPr lang="ja-JP" altLang="en-US" sz="5400" b="1" dirty="0" smtClean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海ごみの学習を行った</a:t>
            </a:r>
            <a:endParaRPr lang="en-US" altLang="ja-JP" sz="5400" b="1" dirty="0" smtClean="0"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  <a:p>
            <a:pPr algn="ctr"/>
            <a:r>
              <a:rPr lang="ja-JP" altLang="en-US" sz="5400" b="1" dirty="0" smtClean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両校からのメッセージ</a:t>
            </a:r>
            <a:endParaRPr lang="ja-JP" altLang="en-US" sz="5400" b="1" dirty="0"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grpSp>
        <p:nvGrpSpPr>
          <p:cNvPr id="8" name="グループ化 7"/>
          <p:cNvGrpSpPr/>
          <p:nvPr/>
        </p:nvGrpSpPr>
        <p:grpSpPr>
          <a:xfrm>
            <a:off x="6515100" y="432346"/>
            <a:ext cx="2146133" cy="1182314"/>
            <a:chOff x="10943516" y="5454869"/>
            <a:chExt cx="918168" cy="634900"/>
          </a:xfrm>
        </p:grpSpPr>
        <p:sp>
          <p:nvSpPr>
            <p:cNvPr id="9" name="角丸四角形 8"/>
            <p:cNvSpPr/>
            <p:nvPr/>
          </p:nvSpPr>
          <p:spPr>
            <a:xfrm>
              <a:off x="11098924" y="5454869"/>
              <a:ext cx="762760" cy="418464"/>
            </a:xfrm>
            <a:prstGeom prst="roundRect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ja-JP" altLang="en-US" b="1" dirty="0" smtClean="0"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ムービー視聴⑤</a:t>
              </a:r>
              <a:endParaRPr lang="ja-JP" altLang="en-US" b="1" dirty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endParaRPr>
            </a:p>
          </p:txBody>
        </p:sp>
        <p:sp>
          <p:nvSpPr>
            <p:cNvPr id="10" name="角丸四角形 9"/>
            <p:cNvSpPr/>
            <p:nvPr/>
          </p:nvSpPr>
          <p:spPr>
            <a:xfrm>
              <a:off x="10943516" y="5522211"/>
              <a:ext cx="155408" cy="283779"/>
            </a:xfrm>
            <a:prstGeom prst="roundRect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ja-JP" altLang="en-US"/>
            </a:p>
          </p:txBody>
        </p:sp>
        <p:sp>
          <p:nvSpPr>
            <p:cNvPr id="11" name="角丸四角形 10"/>
            <p:cNvSpPr/>
            <p:nvPr/>
          </p:nvSpPr>
          <p:spPr>
            <a:xfrm>
              <a:off x="11402600" y="5805990"/>
              <a:ext cx="155408" cy="283779"/>
            </a:xfrm>
            <a:prstGeom prst="roundRect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ja-JP" altLang="en-US"/>
            </a:p>
          </p:txBody>
        </p:sp>
      </p:grpSp>
      <p:sp>
        <p:nvSpPr>
          <p:cNvPr id="2" name="スライド番号プレースホルダー 1"/>
          <p:cNvSpPr>
            <a:spLocks noGrp="1"/>
          </p:cNvSpPr>
          <p:nvPr>
            <p:ph type="sldNum" sz="quarter" idx="12"/>
          </p:nvPr>
        </p:nvSpPr>
        <p:spPr>
          <a:xfrm>
            <a:off x="7051911" y="6439302"/>
            <a:ext cx="2057400" cy="365125"/>
          </a:xfrm>
        </p:spPr>
        <p:txBody>
          <a:bodyPr/>
          <a:lstStyle/>
          <a:p>
            <a:fld id="{3D772B85-6F9D-4568-B3A4-B39BE189E901}" type="slidenum">
              <a:rPr kumimoji="1" lang="ja-JP" altLang="en-US" smtClean="0"/>
              <a:t>51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7888917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xmlns="" id="{A0021F98-4A0C-4845-BBF7-43BCC80EECE1}"/>
              </a:ext>
            </a:extLst>
          </p:cNvPr>
          <p:cNvSpPr txBox="1"/>
          <p:nvPr/>
        </p:nvSpPr>
        <p:spPr>
          <a:xfrm>
            <a:off x="228600" y="2355632"/>
            <a:ext cx="8686800" cy="2585323"/>
          </a:xfrm>
          <a:prstGeom prst="rect">
            <a:avLst/>
          </a:prstGeom>
          <a:solidFill>
            <a:srgbClr val="FFFF99"/>
          </a:solidFill>
          <a:ln w="7620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ja-JP" altLang="en-US" sz="5400" b="1" dirty="0" smtClean="0">
                <a:solidFill>
                  <a:schemeClr val="accent5">
                    <a:lumMod val="7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海ごみの</a:t>
            </a:r>
            <a:r>
              <a:rPr lang="ja-JP" altLang="en-US" sz="5400" b="1" dirty="0">
                <a:solidFill>
                  <a:schemeClr val="accent5">
                    <a:lumMod val="7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学習</a:t>
            </a:r>
            <a:r>
              <a:rPr lang="ja-JP" altLang="en-US" sz="5400" b="1" dirty="0" smtClean="0">
                <a:solidFill>
                  <a:schemeClr val="accent5">
                    <a:lumMod val="7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をして</a:t>
            </a:r>
            <a:endParaRPr lang="en-US" altLang="ja-JP" sz="5400" b="1" dirty="0" smtClean="0">
              <a:solidFill>
                <a:schemeClr val="accent5">
                  <a:lumMod val="75000"/>
                </a:schemeClr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  <a:p>
            <a:pPr algn="ctr"/>
            <a:r>
              <a:rPr lang="ja-JP" altLang="en-US" sz="5400" b="1" dirty="0">
                <a:solidFill>
                  <a:schemeClr val="accent5">
                    <a:lumMod val="7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感</a:t>
            </a:r>
            <a:r>
              <a:rPr lang="ja-JP" altLang="en-US" sz="5400" b="1" dirty="0" smtClean="0">
                <a:solidFill>
                  <a:schemeClr val="accent5">
                    <a:lumMod val="7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じたことや考えたことを</a:t>
            </a:r>
            <a:endParaRPr lang="en-US" altLang="ja-JP" sz="5400" b="1" dirty="0" smtClean="0">
              <a:solidFill>
                <a:schemeClr val="accent5">
                  <a:lumMod val="75000"/>
                </a:schemeClr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  <a:p>
            <a:pPr algn="ctr"/>
            <a:r>
              <a:rPr lang="ja-JP" altLang="en-US" sz="5400" b="1" dirty="0" smtClean="0">
                <a:solidFill>
                  <a:schemeClr val="accent5">
                    <a:lumMod val="7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書こう！</a:t>
            </a:r>
            <a:endParaRPr lang="ja-JP" altLang="en-US" sz="5400" b="1" dirty="0">
              <a:solidFill>
                <a:schemeClr val="accent5">
                  <a:lumMod val="75000"/>
                </a:schemeClr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sp>
        <p:nvSpPr>
          <p:cNvPr id="2" name="スライド番号プレースホルダー 1"/>
          <p:cNvSpPr>
            <a:spLocks noGrp="1"/>
          </p:cNvSpPr>
          <p:nvPr>
            <p:ph type="sldNum" sz="quarter" idx="12"/>
          </p:nvPr>
        </p:nvSpPr>
        <p:spPr>
          <a:xfrm>
            <a:off x="7086600" y="6492875"/>
            <a:ext cx="2057400" cy="365125"/>
          </a:xfrm>
        </p:spPr>
        <p:txBody>
          <a:bodyPr/>
          <a:lstStyle/>
          <a:p>
            <a:fld id="{3D772B85-6F9D-4568-B3A4-B39BE189E901}" type="slidenum">
              <a:rPr kumimoji="1" lang="ja-JP" altLang="en-US" smtClean="0"/>
              <a:t>52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42193240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コンテンツ プレースホルダー 5">
            <a:extLst>
              <a:ext uri="{FF2B5EF4-FFF2-40B4-BE49-F238E27FC236}">
                <a16:creationId xmlns:a16="http://schemas.microsoft.com/office/drawing/2014/main" xmlns="" id="{4609EDB6-CDD7-4BB2-BD4C-D7402C236EF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4389" y="309961"/>
            <a:ext cx="7549620" cy="5662216"/>
          </a:xfrm>
          <a:prstGeom prst="rect">
            <a:avLst/>
          </a:prstGeom>
          <a:effectLst>
            <a:softEdge rad="635000"/>
          </a:effectLst>
        </p:spPr>
      </p:pic>
      <p:sp>
        <p:nvSpPr>
          <p:cNvPr id="2" name="スライド番号プレースホルダー 1"/>
          <p:cNvSpPr>
            <a:spLocks noGrp="1"/>
          </p:cNvSpPr>
          <p:nvPr>
            <p:ph type="sldNum" sz="quarter" idx="12"/>
          </p:nvPr>
        </p:nvSpPr>
        <p:spPr>
          <a:xfrm>
            <a:off x="7086600" y="6492875"/>
            <a:ext cx="2057400" cy="365125"/>
          </a:xfrm>
        </p:spPr>
        <p:txBody>
          <a:bodyPr/>
          <a:lstStyle/>
          <a:p>
            <a:fld id="{3D772B85-6F9D-4568-B3A4-B39BE189E901}" type="slidenum">
              <a:rPr kumimoji="1" lang="ja-JP" altLang="en-US" smtClean="0"/>
              <a:t>53</a:t>
            </a:fld>
            <a:endParaRPr kumimoji="1" lang="ja-JP" altLang="en-US"/>
          </a:p>
        </p:txBody>
      </p:sp>
      <p:sp>
        <p:nvSpPr>
          <p:cNvPr id="6" name="テキスト ボックス 9">
            <a:extLst>
              <a:ext uri="{FF2B5EF4-FFF2-40B4-BE49-F238E27FC236}">
                <a16:creationId xmlns:a16="http://schemas.microsoft.com/office/drawing/2014/main" xmlns="" id="{00000000-0008-0000-0100-00000A000000}"/>
              </a:ext>
            </a:extLst>
          </p:cNvPr>
          <p:cNvSpPr txBox="1"/>
          <p:nvPr/>
        </p:nvSpPr>
        <p:spPr>
          <a:xfrm>
            <a:off x="5354764" y="6103938"/>
            <a:ext cx="2760536" cy="257175"/>
          </a:xfrm>
          <a:prstGeom prst="rect">
            <a:avLst/>
          </a:prstGeom>
          <a:solidFill>
            <a:schemeClr val="lt1"/>
          </a:solidFill>
          <a:ln w="9525" cmpd="sng">
            <a:solidFill>
              <a:schemeClr val="lt1">
                <a:shade val="50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ja-JP" altLang="en-US" sz="1400" dirty="0" smtClean="0"/>
              <a:t>撮影：たてやま・海辺の鑑定団</a:t>
            </a:r>
            <a:endParaRPr lang="ja-JP" altLang="en-US" sz="1400" dirty="0"/>
          </a:p>
        </p:txBody>
      </p:sp>
    </p:spTree>
    <p:extLst>
      <p:ext uri="{BB962C8B-B14F-4D97-AF65-F5344CB8AC3E}">
        <p14:creationId xmlns:p14="http://schemas.microsoft.com/office/powerpoint/2010/main" val="4652008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図 18">
            <a:extLst>
              <a:ext uri="{FF2B5EF4-FFF2-40B4-BE49-F238E27FC236}">
                <a16:creationId xmlns:a16="http://schemas.microsoft.com/office/drawing/2014/main" xmlns="" id="{80D3F3A0-F4F8-437D-92F1-8FE4D10E3E1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0847" y="-577657"/>
            <a:ext cx="7896773" cy="7664894"/>
          </a:xfrm>
          <a:prstGeom prst="rect">
            <a:avLst/>
          </a:prstGeom>
        </p:spPr>
      </p:pic>
      <p:sp>
        <p:nvSpPr>
          <p:cNvPr id="3" name="正方形/長方形 2">
            <a:extLst>
              <a:ext uri="{FF2B5EF4-FFF2-40B4-BE49-F238E27FC236}">
                <a16:creationId xmlns:a16="http://schemas.microsoft.com/office/drawing/2014/main" xmlns="" id="{77C72530-7778-4E99-8457-666677F5D8B7}"/>
              </a:ext>
            </a:extLst>
          </p:cNvPr>
          <p:cNvSpPr/>
          <p:nvPr/>
        </p:nvSpPr>
        <p:spPr>
          <a:xfrm>
            <a:off x="-2173358" y="1938628"/>
            <a:ext cx="13305183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457200">
              <a:defRPr/>
            </a:pPr>
            <a:r>
              <a:rPr kumimoji="0" lang="ja-JP" altLang="en-US" sz="5400" b="1" dirty="0">
                <a:solidFill>
                  <a:srgbClr val="0070C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今日から皆さんも</a:t>
            </a:r>
            <a:endParaRPr kumimoji="0" lang="en-US" altLang="ja-JP" sz="5400" b="1" dirty="0">
              <a:solidFill>
                <a:srgbClr val="0070C0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  <a:p>
            <a:pPr algn="ctr" defTabSz="457200">
              <a:defRPr/>
            </a:pPr>
            <a:r>
              <a:rPr kumimoji="0" lang="ja-JP" altLang="en-US" sz="7200" b="1" dirty="0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未来</a:t>
            </a:r>
            <a:r>
              <a:rPr kumimoji="0" lang="ja-JP" altLang="en-US" sz="7200" b="1" dirty="0">
                <a:solidFill>
                  <a:srgbClr val="0070C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を変える</a:t>
            </a:r>
            <a:r>
              <a:rPr kumimoji="0" lang="ja-JP" altLang="en-US" sz="7200" b="1" dirty="0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一員</a:t>
            </a:r>
            <a:r>
              <a:rPr kumimoji="0" lang="ja-JP" altLang="en-US" sz="7200" b="1" dirty="0">
                <a:solidFill>
                  <a:srgbClr val="0070C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です</a:t>
            </a:r>
            <a:endParaRPr kumimoji="0" lang="en-US" altLang="ja-JP" sz="7200" b="1" dirty="0">
              <a:solidFill>
                <a:srgbClr val="0070C0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  <a:p>
            <a:pPr algn="ctr" defTabSz="457200">
              <a:defRPr/>
            </a:pPr>
            <a:endParaRPr lang="en-US" altLang="ja-JP" sz="5400" dirty="0">
              <a:solidFill>
                <a:schemeClr val="tx2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6" name="グラフィックス 5" descr="男の子のいる家族">
            <a:extLst>
              <a:ext uri="{FF2B5EF4-FFF2-40B4-BE49-F238E27FC236}">
                <a16:creationId xmlns:a16="http://schemas.microsoft.com/office/drawing/2014/main" xmlns="" id="{E78280D5-45BC-4FF5-9E85-DECCFD7C423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 flipH="1">
            <a:off x="5913120" y="4866412"/>
            <a:ext cx="2142482" cy="2165479"/>
          </a:xfrm>
          <a:prstGeom prst="rect">
            <a:avLst/>
          </a:prstGeom>
        </p:spPr>
      </p:pic>
      <p:pic>
        <p:nvPicPr>
          <p:cNvPr id="8" name="グラフィックス 7" descr="2 人の子供がいる家族">
            <a:extLst>
              <a:ext uri="{FF2B5EF4-FFF2-40B4-BE49-F238E27FC236}">
                <a16:creationId xmlns:a16="http://schemas.microsoft.com/office/drawing/2014/main" xmlns="" id="{C3E56B32-8D2D-4B25-90DC-5E67F09750B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7"/>
              </a:ext>
            </a:extLst>
          </a:blip>
          <a:stretch>
            <a:fillRect/>
          </a:stretch>
        </p:blipFill>
        <p:spPr>
          <a:xfrm>
            <a:off x="3330527" y="4570951"/>
            <a:ext cx="2862322" cy="2862322"/>
          </a:xfrm>
          <a:prstGeom prst="rect">
            <a:avLst/>
          </a:prstGeom>
        </p:spPr>
      </p:pic>
      <p:pic>
        <p:nvPicPr>
          <p:cNvPr id="10" name="グラフィックス 9" descr="1 人の親と子供">
            <a:extLst>
              <a:ext uri="{FF2B5EF4-FFF2-40B4-BE49-F238E27FC236}">
                <a16:creationId xmlns:a16="http://schemas.microsoft.com/office/drawing/2014/main" xmlns="" id="{6002F2D5-3997-4C5E-879E-6065984F2B4A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9"/>
              </a:ext>
            </a:extLst>
          </a:blip>
          <a:stretch>
            <a:fillRect/>
          </a:stretch>
        </p:blipFill>
        <p:spPr>
          <a:xfrm>
            <a:off x="1696424" y="4885920"/>
            <a:ext cx="2286000" cy="2134300"/>
          </a:xfrm>
          <a:prstGeom prst="rect">
            <a:avLst/>
          </a:prstGeom>
        </p:spPr>
      </p:pic>
      <p:pic>
        <p:nvPicPr>
          <p:cNvPr id="21" name="グラフィックス 20" descr="男性と女性">
            <a:extLst>
              <a:ext uri="{FF2B5EF4-FFF2-40B4-BE49-F238E27FC236}">
                <a16:creationId xmlns:a16="http://schemas.microsoft.com/office/drawing/2014/main" xmlns="" id="{ED8A6C78-3453-419B-B621-E3704FF63D8F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1"/>
              </a:ext>
            </a:extLst>
          </a:blip>
          <a:stretch>
            <a:fillRect/>
          </a:stretch>
        </p:blipFill>
        <p:spPr>
          <a:xfrm>
            <a:off x="321363" y="4919373"/>
            <a:ext cx="2165479" cy="2165479"/>
          </a:xfrm>
          <a:prstGeom prst="rect">
            <a:avLst/>
          </a:prstGeom>
        </p:spPr>
      </p:pic>
      <p:pic>
        <p:nvPicPr>
          <p:cNvPr id="24" name="図 23">
            <a:extLst>
              <a:ext uri="{FF2B5EF4-FFF2-40B4-BE49-F238E27FC236}">
                <a16:creationId xmlns:a16="http://schemas.microsoft.com/office/drawing/2014/main" xmlns="" id="{5EAAF49B-1FB7-4DBF-BDF1-66CF986DF031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7385383" y="4919373"/>
            <a:ext cx="1871634" cy="2012030"/>
          </a:xfrm>
          <a:prstGeom prst="rect">
            <a:avLst/>
          </a:prstGeom>
        </p:spPr>
      </p:pic>
      <p:sp>
        <p:nvSpPr>
          <p:cNvPr id="2" name="スライド番号プレースホルダー 1"/>
          <p:cNvSpPr>
            <a:spLocks noGrp="1"/>
          </p:cNvSpPr>
          <p:nvPr>
            <p:ph type="sldNum" sz="quarter" idx="12"/>
          </p:nvPr>
        </p:nvSpPr>
        <p:spPr>
          <a:xfrm>
            <a:off x="7086600" y="6461633"/>
            <a:ext cx="2057400" cy="365125"/>
          </a:xfrm>
        </p:spPr>
        <p:txBody>
          <a:bodyPr/>
          <a:lstStyle/>
          <a:p>
            <a:fld id="{3D772B85-6F9D-4568-B3A4-B39BE189E901}" type="slidenum">
              <a:rPr kumimoji="1" lang="ja-JP" altLang="en-US" smtClean="0"/>
              <a:t>54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9065701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300038" y="3983039"/>
            <a:ext cx="8658224" cy="703262"/>
          </a:xfrm>
          <a:noFill/>
          <a:ln>
            <a:noFill/>
          </a:ln>
        </p:spPr>
        <p:txBody>
          <a:bodyPr>
            <a:noAutofit/>
          </a:bodyPr>
          <a:lstStyle/>
          <a:p>
            <a:pPr algn="ctr"/>
            <a:r>
              <a:rPr kumimoji="1" lang="en-US" altLang="ja-JP" sz="2000" dirty="0" smtClean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※</a:t>
            </a:r>
            <a:r>
              <a:rPr kumimoji="1" lang="ja-JP" altLang="en-US" sz="2000" dirty="0" smtClean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ムービーの視聴時間の確保が難しい場合等に、適宜、ご活用ください。</a:t>
            </a:r>
            <a:endParaRPr kumimoji="1" lang="ja-JP" altLang="en-US" sz="2000" dirty="0"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>
          <a:xfrm>
            <a:off x="7086600" y="6492875"/>
            <a:ext cx="2057400" cy="365125"/>
          </a:xfrm>
        </p:spPr>
        <p:txBody>
          <a:bodyPr/>
          <a:lstStyle/>
          <a:p>
            <a:fld id="{3D772B85-6F9D-4568-B3A4-B39BE189E901}" type="slidenum">
              <a:rPr kumimoji="1" lang="ja-JP" altLang="en-US" smtClean="0"/>
              <a:t>55</a:t>
            </a:fld>
            <a:endParaRPr kumimoji="1" lang="ja-JP" altLang="en-US" dirty="0"/>
          </a:p>
        </p:txBody>
      </p:sp>
      <p:sp>
        <p:nvSpPr>
          <p:cNvPr id="5" name="タイトル 1"/>
          <p:cNvSpPr txBox="1">
            <a:spLocks/>
          </p:cNvSpPr>
          <p:nvPr/>
        </p:nvSpPr>
        <p:spPr>
          <a:xfrm>
            <a:off x="1766887" y="1381125"/>
            <a:ext cx="6086475" cy="1633539"/>
          </a:xfrm>
          <a:prstGeom prst="rect">
            <a:avLst/>
          </a:prstGeom>
          <a:ln>
            <a:solidFill>
              <a:srgbClr val="0070C0"/>
            </a:solidFill>
          </a:ln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ja-JP" altLang="en-US" sz="5400" b="1" smtClean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ショートムービー</a:t>
            </a:r>
            <a:r>
              <a:rPr lang="en-US" altLang="ja-JP" sz="5400" b="1" smtClean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/>
            </a:r>
            <a:br>
              <a:rPr lang="en-US" altLang="ja-JP" sz="5400" b="1" smtClean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</a:br>
            <a:r>
              <a:rPr lang="ja-JP" altLang="en-US" sz="5400" b="1" smtClean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スクリーンショット</a:t>
            </a:r>
            <a:endParaRPr lang="ja-JP" altLang="en-US" sz="5400" b="1" dirty="0"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6704521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>
          <a:xfrm>
            <a:off x="7086600" y="6492875"/>
            <a:ext cx="2057400" cy="365125"/>
          </a:xfrm>
        </p:spPr>
        <p:txBody>
          <a:bodyPr/>
          <a:lstStyle/>
          <a:p>
            <a:fld id="{3D772B85-6F9D-4568-B3A4-B39BE189E901}" type="slidenum">
              <a:rPr kumimoji="1" lang="ja-JP" altLang="en-US" smtClean="0"/>
              <a:t>56</a:t>
            </a:fld>
            <a:endParaRPr kumimoji="1" lang="ja-JP" altLang="en-US" dirty="0"/>
          </a:p>
        </p:txBody>
      </p:sp>
      <p:pic>
        <p:nvPicPr>
          <p:cNvPr id="5" name="図 4"/>
          <p:cNvPicPr>
            <a:picLocks noChangeAspect="1"/>
          </p:cNvPicPr>
          <p:nvPr/>
        </p:nvPicPr>
        <p:blipFill rotWithShape="1">
          <a:blip r:embed="rId3"/>
          <a:srcRect l="2807" t="6682" r="51754" b="8091"/>
          <a:stretch/>
        </p:blipFill>
        <p:spPr>
          <a:xfrm>
            <a:off x="500063" y="657225"/>
            <a:ext cx="4981600" cy="2711989"/>
          </a:xfrm>
          <a:prstGeom prst="rect">
            <a:avLst/>
          </a:prstGeom>
        </p:spPr>
      </p:pic>
      <p:pic>
        <p:nvPicPr>
          <p:cNvPr id="6" name="図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72685" y="3155609"/>
            <a:ext cx="4806513" cy="2602253"/>
          </a:xfrm>
          <a:prstGeom prst="rect">
            <a:avLst/>
          </a:prstGeom>
        </p:spPr>
      </p:pic>
      <p:sp>
        <p:nvSpPr>
          <p:cNvPr id="7" name="正方形/長方形 6"/>
          <p:cNvSpPr/>
          <p:nvPr/>
        </p:nvSpPr>
        <p:spPr>
          <a:xfrm>
            <a:off x="1314451" y="6118225"/>
            <a:ext cx="6572250" cy="5572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kumimoji="1" lang="ja-JP" altLang="en-US" b="1" dirty="0" smtClean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荒川でのごみ拾い・調査活動（江戸川区立平井小学校４年生）</a:t>
            </a:r>
            <a:endParaRPr kumimoji="1" lang="ja-JP" altLang="en-US" b="1" dirty="0"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6941918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>
          <a:xfrm>
            <a:off x="7086600" y="6492875"/>
            <a:ext cx="2057400" cy="365125"/>
          </a:xfrm>
        </p:spPr>
        <p:txBody>
          <a:bodyPr/>
          <a:lstStyle/>
          <a:p>
            <a:fld id="{3D772B85-6F9D-4568-B3A4-B39BE189E901}" type="slidenum">
              <a:rPr kumimoji="1" lang="ja-JP" altLang="en-US" smtClean="0"/>
              <a:t>57</a:t>
            </a:fld>
            <a:endParaRPr kumimoji="1" lang="ja-JP" altLang="en-US" dirty="0"/>
          </a:p>
        </p:txBody>
      </p:sp>
      <p:pic>
        <p:nvPicPr>
          <p:cNvPr id="5" name="図 4"/>
          <p:cNvPicPr>
            <a:picLocks noChangeAspect="1"/>
          </p:cNvPicPr>
          <p:nvPr/>
        </p:nvPicPr>
        <p:blipFill rotWithShape="1">
          <a:blip r:embed="rId3"/>
          <a:srcRect l="3472" t="2627" r="50972" b="8370"/>
          <a:stretch/>
        </p:blipFill>
        <p:spPr>
          <a:xfrm>
            <a:off x="760944" y="1101456"/>
            <a:ext cx="7782981" cy="4413520"/>
          </a:xfrm>
          <a:prstGeom prst="rect">
            <a:avLst/>
          </a:prstGeom>
        </p:spPr>
      </p:pic>
      <p:sp>
        <p:nvSpPr>
          <p:cNvPr id="8" name="正方形/長方形 7"/>
          <p:cNvSpPr/>
          <p:nvPr/>
        </p:nvSpPr>
        <p:spPr>
          <a:xfrm>
            <a:off x="1314451" y="6118225"/>
            <a:ext cx="6572250" cy="5572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kumimoji="1" lang="ja-JP" altLang="en-US" b="1" dirty="0" smtClean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相模湾の深海魚の胃袋から出てきたレジ袋等のごみ</a:t>
            </a:r>
            <a:endParaRPr kumimoji="1" lang="ja-JP" altLang="en-US" b="1" dirty="0"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1418769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>
          <a:xfrm>
            <a:off x="6457950" y="4211531"/>
            <a:ext cx="2057400" cy="365125"/>
          </a:xfrm>
        </p:spPr>
        <p:txBody>
          <a:bodyPr/>
          <a:lstStyle/>
          <a:p>
            <a:fld id="{3D772B85-6F9D-4568-B3A4-B39BE189E901}" type="slidenum">
              <a:rPr kumimoji="1" lang="ja-JP" altLang="en-US" smtClean="0"/>
              <a:t>58</a:t>
            </a:fld>
            <a:endParaRPr kumimoji="1" lang="ja-JP" altLang="en-US"/>
          </a:p>
        </p:txBody>
      </p:sp>
      <p:pic>
        <p:nvPicPr>
          <p:cNvPr id="5" name="図 4"/>
          <p:cNvPicPr>
            <a:picLocks noChangeAspect="1"/>
          </p:cNvPicPr>
          <p:nvPr/>
        </p:nvPicPr>
        <p:blipFill rotWithShape="1">
          <a:blip r:embed="rId3"/>
          <a:srcRect l="3333" t="6455" r="51944" b="10283"/>
          <a:stretch/>
        </p:blipFill>
        <p:spPr>
          <a:xfrm>
            <a:off x="338004" y="452505"/>
            <a:ext cx="5454947" cy="2947707"/>
          </a:xfrm>
          <a:prstGeom prst="rect">
            <a:avLst/>
          </a:prstGeom>
        </p:spPr>
      </p:pic>
      <p:pic>
        <p:nvPicPr>
          <p:cNvPr id="6" name="図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74185" y="3589123"/>
            <a:ext cx="5367405" cy="2764051"/>
          </a:xfrm>
          <a:prstGeom prst="rect">
            <a:avLst/>
          </a:prstGeom>
        </p:spPr>
      </p:pic>
      <p:sp>
        <p:nvSpPr>
          <p:cNvPr id="7" name="正方形/長方形 6"/>
          <p:cNvSpPr/>
          <p:nvPr/>
        </p:nvSpPr>
        <p:spPr>
          <a:xfrm>
            <a:off x="6065043" y="2442101"/>
            <a:ext cx="2043113" cy="5572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kumimoji="1" lang="ja-JP" altLang="en-US" b="1" dirty="0" smtClean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マイクロプラスチック</a:t>
            </a:r>
            <a:endParaRPr kumimoji="1" lang="ja-JP" altLang="en-US" b="1" dirty="0"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sp>
        <p:nvSpPr>
          <p:cNvPr id="8" name="正方形/長方形 7"/>
          <p:cNvSpPr/>
          <p:nvPr/>
        </p:nvSpPr>
        <p:spPr>
          <a:xfrm>
            <a:off x="1357313" y="5641977"/>
            <a:ext cx="1708164" cy="5572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kumimoji="1" lang="ja-JP" altLang="en-US" b="1" dirty="0" smtClean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マイクロビーズ</a:t>
            </a:r>
            <a:endParaRPr kumimoji="1" lang="ja-JP" altLang="en-US" b="1" dirty="0"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sp>
        <p:nvSpPr>
          <p:cNvPr id="9" name="スライド番号プレースホルダー 3"/>
          <p:cNvSpPr txBox="1">
            <a:spLocks/>
          </p:cNvSpPr>
          <p:nvPr/>
        </p:nvSpPr>
        <p:spPr>
          <a:xfrm>
            <a:off x="7086600" y="6492875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ja-JP"/>
            </a:defPPr>
            <a:lvl1pPr marL="0" algn="r" defTabSz="914400" rtl="0" eaLnBrk="1" latinLnBrk="0" hangingPunct="1">
              <a:defRPr kumimoji="1"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ja-JP" dirty="0" smtClean="0"/>
              <a:t>58</a:t>
            </a:r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4425096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>
          <a:xfrm>
            <a:off x="7058025" y="6492875"/>
            <a:ext cx="2057400" cy="365125"/>
          </a:xfrm>
        </p:spPr>
        <p:txBody>
          <a:bodyPr/>
          <a:lstStyle/>
          <a:p>
            <a:fld id="{3D772B85-6F9D-4568-B3A4-B39BE189E901}" type="slidenum">
              <a:rPr kumimoji="1" lang="ja-JP" altLang="en-US" smtClean="0"/>
              <a:t>59</a:t>
            </a:fld>
            <a:endParaRPr kumimoji="1" lang="ja-JP" altLang="en-US" dirty="0"/>
          </a:p>
        </p:txBody>
      </p:sp>
      <p:pic>
        <p:nvPicPr>
          <p:cNvPr id="5" name="図 4"/>
          <p:cNvPicPr>
            <a:picLocks noChangeAspect="1"/>
          </p:cNvPicPr>
          <p:nvPr/>
        </p:nvPicPr>
        <p:blipFill rotWithShape="1">
          <a:blip r:embed="rId3"/>
          <a:srcRect l="2833" t="4446" r="51333" b="8847"/>
          <a:stretch/>
        </p:blipFill>
        <p:spPr>
          <a:xfrm>
            <a:off x="306391" y="713980"/>
            <a:ext cx="4169901" cy="2289655"/>
          </a:xfrm>
          <a:prstGeom prst="rect">
            <a:avLst/>
          </a:prstGeom>
        </p:spPr>
      </p:pic>
      <p:pic>
        <p:nvPicPr>
          <p:cNvPr id="6" name="図 5"/>
          <p:cNvPicPr>
            <a:picLocks noChangeAspect="1"/>
          </p:cNvPicPr>
          <p:nvPr/>
        </p:nvPicPr>
        <p:blipFill rotWithShape="1">
          <a:blip r:embed="rId4"/>
          <a:srcRect l="3216" t="5753" r="51126" b="9850"/>
          <a:stretch/>
        </p:blipFill>
        <p:spPr>
          <a:xfrm>
            <a:off x="2408120" y="3458348"/>
            <a:ext cx="4136344" cy="2301207"/>
          </a:xfrm>
          <a:prstGeom prst="rect">
            <a:avLst/>
          </a:prstGeom>
        </p:spPr>
      </p:pic>
      <p:pic>
        <p:nvPicPr>
          <p:cNvPr id="7" name="図 6"/>
          <p:cNvPicPr>
            <a:picLocks noChangeAspect="1"/>
          </p:cNvPicPr>
          <p:nvPr/>
        </p:nvPicPr>
        <p:blipFill rotWithShape="1">
          <a:blip r:embed="rId5"/>
          <a:srcRect l="2947" t="5754" r="51937" b="8781"/>
          <a:stretch/>
        </p:blipFill>
        <p:spPr>
          <a:xfrm>
            <a:off x="4703831" y="713980"/>
            <a:ext cx="4164316" cy="2289655"/>
          </a:xfrm>
          <a:prstGeom prst="rect">
            <a:avLst/>
          </a:prstGeom>
        </p:spPr>
      </p:pic>
      <p:sp>
        <p:nvSpPr>
          <p:cNvPr id="8" name="正方形/長方形 7"/>
          <p:cNvSpPr/>
          <p:nvPr/>
        </p:nvSpPr>
        <p:spPr>
          <a:xfrm>
            <a:off x="2626061" y="6214269"/>
            <a:ext cx="3700462" cy="5572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ja-JP" altLang="en-US" b="1" dirty="0" smtClean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ニューヨークの小学校の</a:t>
            </a:r>
            <a:r>
              <a:rPr lang="ja-JP" altLang="en-US" b="1" dirty="0" smtClean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取組</a:t>
            </a:r>
            <a:endParaRPr kumimoji="1" lang="ja-JP" altLang="en-US" b="1" dirty="0"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5506220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番号プレースホルダー 1"/>
          <p:cNvSpPr>
            <a:spLocks noGrp="1"/>
          </p:cNvSpPr>
          <p:nvPr>
            <p:ph type="sldNum" sz="quarter" idx="12"/>
          </p:nvPr>
        </p:nvSpPr>
        <p:spPr>
          <a:xfrm>
            <a:off x="7086600" y="6492875"/>
            <a:ext cx="2057400" cy="365125"/>
          </a:xfrm>
        </p:spPr>
        <p:txBody>
          <a:bodyPr/>
          <a:lstStyle/>
          <a:p>
            <a:fld id="{3D772B85-6F9D-4568-B3A4-B39BE189E901}" type="slidenum">
              <a:rPr kumimoji="1" lang="ja-JP" altLang="en-US" smtClean="0"/>
              <a:t>6</a:t>
            </a:fld>
            <a:endParaRPr kumimoji="1" lang="ja-JP" altLang="en-US"/>
          </a:p>
        </p:txBody>
      </p:sp>
      <p:sp>
        <p:nvSpPr>
          <p:cNvPr id="4" name="テキスト ボックス 3"/>
          <p:cNvSpPr txBox="1"/>
          <p:nvPr/>
        </p:nvSpPr>
        <p:spPr>
          <a:xfrm>
            <a:off x="2542980" y="0"/>
            <a:ext cx="454362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4000" b="1" dirty="0" smtClean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海ごみカード（３）</a:t>
            </a:r>
            <a:endParaRPr lang="ja-JP" altLang="en-US" sz="4000" b="1" dirty="0"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pic>
        <p:nvPicPr>
          <p:cNvPr id="5" name="図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0051" y="993636"/>
            <a:ext cx="8489675" cy="53327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89270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番号プレースホルダー 1"/>
          <p:cNvSpPr>
            <a:spLocks noGrp="1"/>
          </p:cNvSpPr>
          <p:nvPr>
            <p:ph type="sldNum" sz="quarter" idx="12"/>
          </p:nvPr>
        </p:nvSpPr>
        <p:spPr>
          <a:xfrm>
            <a:off x="7086600" y="6492875"/>
            <a:ext cx="2057400" cy="365125"/>
          </a:xfrm>
        </p:spPr>
        <p:txBody>
          <a:bodyPr/>
          <a:lstStyle/>
          <a:p>
            <a:fld id="{3D772B85-6F9D-4568-B3A4-B39BE189E901}" type="slidenum">
              <a:rPr kumimoji="1" lang="ja-JP" altLang="en-US" smtClean="0"/>
              <a:t>60</a:t>
            </a:fld>
            <a:endParaRPr kumimoji="1" lang="ja-JP" altLang="en-US" dirty="0"/>
          </a:p>
        </p:txBody>
      </p:sp>
      <p:sp>
        <p:nvSpPr>
          <p:cNvPr id="3" name="正方形/長方形 2"/>
          <p:cNvSpPr/>
          <p:nvPr/>
        </p:nvSpPr>
        <p:spPr>
          <a:xfrm>
            <a:off x="857252" y="489128"/>
            <a:ext cx="7958136" cy="61863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ja-JP" b="1" dirty="0"/>
              <a:t>【</a:t>
            </a:r>
            <a:r>
              <a:rPr lang="ja-JP" altLang="en-US" b="1" dirty="0"/>
              <a:t>監修・指導・協力者等</a:t>
            </a:r>
            <a:r>
              <a:rPr lang="en-US" altLang="ja-JP" b="1" dirty="0"/>
              <a:t>】</a:t>
            </a:r>
          </a:p>
          <a:p>
            <a:endParaRPr lang="en-US" altLang="ja-JP" dirty="0"/>
          </a:p>
          <a:p>
            <a:r>
              <a:rPr lang="ja-JP" altLang="en-US" dirty="0"/>
              <a:t>＜監修・モデル授業指導＞</a:t>
            </a:r>
            <a:endParaRPr lang="en-US" altLang="ja-JP" dirty="0"/>
          </a:p>
          <a:p>
            <a:r>
              <a:rPr lang="ja-JP" altLang="en-US" dirty="0"/>
              <a:t>　　目白大学人間学部児童教育学科　教授　石田好広</a:t>
            </a:r>
            <a:endParaRPr lang="en-US" altLang="ja-JP" dirty="0"/>
          </a:p>
          <a:p>
            <a:r>
              <a:rPr lang="ja-JP" altLang="en-US" dirty="0"/>
              <a:t>＜川ごみ拾い活動指導＞</a:t>
            </a:r>
            <a:endParaRPr lang="en-US" altLang="ja-JP" dirty="0"/>
          </a:p>
          <a:p>
            <a:r>
              <a:rPr lang="ja-JP" altLang="en-US" dirty="0"/>
              <a:t>　　特定非営利活動法人グリーンバード</a:t>
            </a:r>
            <a:endParaRPr lang="en-US" altLang="ja-JP" dirty="0"/>
          </a:p>
          <a:p>
            <a:r>
              <a:rPr lang="ja-JP" altLang="en-US" dirty="0"/>
              <a:t>＜モデル授業等協力校＞</a:t>
            </a:r>
            <a:endParaRPr lang="en-US" altLang="ja-JP" dirty="0"/>
          </a:p>
          <a:p>
            <a:r>
              <a:rPr lang="ja-JP" altLang="en-US" dirty="0"/>
              <a:t>　　多摩市立南鶴牧小学校</a:t>
            </a:r>
            <a:endParaRPr lang="en-US" altLang="ja-JP" dirty="0"/>
          </a:p>
          <a:p>
            <a:r>
              <a:rPr lang="ja-JP" altLang="en-US" dirty="0"/>
              <a:t>　　東京学芸大学附属竹早小学校</a:t>
            </a:r>
            <a:endParaRPr lang="en-US" altLang="ja-JP" dirty="0"/>
          </a:p>
          <a:p>
            <a:r>
              <a:rPr lang="ja-JP" altLang="en-US" dirty="0"/>
              <a:t>＜授業スライド作成協力＞</a:t>
            </a:r>
            <a:endParaRPr lang="en-US" altLang="ja-JP" dirty="0"/>
          </a:p>
          <a:p>
            <a:r>
              <a:rPr lang="ja-JP" altLang="en-US" dirty="0"/>
              <a:t>　　大田区立大森第一小学校</a:t>
            </a:r>
            <a:endParaRPr lang="en-US" altLang="ja-JP" dirty="0"/>
          </a:p>
          <a:p>
            <a:r>
              <a:rPr lang="ja-JP" altLang="en-US" dirty="0"/>
              <a:t>　　足立区立鹿浜第一小学校</a:t>
            </a:r>
            <a:endParaRPr lang="en-US" altLang="ja-JP" dirty="0"/>
          </a:p>
          <a:p>
            <a:r>
              <a:rPr lang="ja-JP" altLang="en-US" dirty="0"/>
              <a:t>　　墨田区立第四吾妻小学校</a:t>
            </a:r>
            <a:endParaRPr lang="en-US" altLang="ja-JP" dirty="0"/>
          </a:p>
          <a:p>
            <a:r>
              <a:rPr lang="ja-JP" altLang="en-US" dirty="0"/>
              <a:t>　　内外地図株式会社　</a:t>
            </a:r>
            <a:endParaRPr lang="en-US" altLang="ja-JP" dirty="0"/>
          </a:p>
          <a:p>
            <a:r>
              <a:rPr lang="ja-JP" altLang="en-US" dirty="0"/>
              <a:t>　　特定非営利活動法人たてやま・海辺の鑑定団</a:t>
            </a:r>
            <a:endParaRPr lang="en-US" altLang="ja-JP" dirty="0"/>
          </a:p>
          <a:p>
            <a:r>
              <a:rPr lang="ja-JP" altLang="en-US" dirty="0"/>
              <a:t>＜参考＞</a:t>
            </a:r>
            <a:endParaRPr lang="en-US" altLang="ja-JP" dirty="0"/>
          </a:p>
          <a:p>
            <a:r>
              <a:rPr lang="ja-JP" altLang="en-US" dirty="0"/>
              <a:t>　　国連広報センター　ビデオ「プラスチックの海」</a:t>
            </a:r>
            <a:endParaRPr lang="en-US" altLang="ja-JP" dirty="0"/>
          </a:p>
          <a:p>
            <a:r>
              <a:rPr lang="ja-JP" altLang="en-US" dirty="0"/>
              <a:t>　　環境省　海洋ごみ学習用教材　小中学生用・高校生用</a:t>
            </a:r>
            <a:endParaRPr lang="en-US" altLang="ja-JP" dirty="0"/>
          </a:p>
          <a:p>
            <a:r>
              <a:rPr lang="ja-JP" altLang="en-US" dirty="0"/>
              <a:t>　　</a:t>
            </a:r>
            <a:r>
              <a:rPr lang="ja-JP" altLang="ja-JP" dirty="0"/>
              <a:t>環境省・海洋ゴミの現状（平成</a:t>
            </a:r>
            <a:r>
              <a:rPr lang="en-US" altLang="ja-JP" dirty="0"/>
              <a:t>26</a:t>
            </a:r>
            <a:r>
              <a:rPr lang="ja-JP" altLang="ja-JP" dirty="0"/>
              <a:t>年度調査結果）について</a:t>
            </a:r>
            <a:endParaRPr lang="en-US" altLang="ja-JP" dirty="0"/>
          </a:p>
          <a:p>
            <a:r>
              <a:rPr lang="ja-JP" altLang="en-US" dirty="0"/>
              <a:t>＜制作＞</a:t>
            </a:r>
            <a:endParaRPr lang="en-US" altLang="ja-JP" dirty="0"/>
          </a:p>
          <a:p>
            <a:r>
              <a:rPr lang="ja-JP" altLang="en-US" dirty="0"/>
              <a:t>　　凸版印刷株式会社／株式会社プラスエム</a:t>
            </a:r>
            <a:endParaRPr lang="en-US" altLang="ja-JP" dirty="0"/>
          </a:p>
          <a:p>
            <a:r>
              <a:rPr lang="ja-JP" altLang="en-US" dirty="0"/>
              <a:t>　　　　　　　　　　　　　　　　　　　　　　　　　　　　　　　　　　　</a:t>
            </a:r>
            <a:r>
              <a:rPr lang="en-US" altLang="ja-JP" dirty="0"/>
              <a:t>[</a:t>
            </a:r>
            <a:r>
              <a:rPr lang="ja-JP" altLang="en-US" dirty="0"/>
              <a:t>順不同・敬称略</a:t>
            </a:r>
            <a:r>
              <a:rPr lang="en-US" altLang="ja-JP" dirty="0"/>
              <a:t>]</a:t>
            </a:r>
          </a:p>
        </p:txBody>
      </p:sp>
    </p:spTree>
    <p:extLst>
      <p:ext uri="{BB962C8B-B14F-4D97-AF65-F5344CB8AC3E}">
        <p14:creationId xmlns:p14="http://schemas.microsoft.com/office/powerpoint/2010/main" val="29463832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テキスト ボックス 2"/>
          <p:cNvSpPr txBox="1"/>
          <p:nvPr/>
        </p:nvSpPr>
        <p:spPr>
          <a:xfrm>
            <a:off x="571501" y="420109"/>
            <a:ext cx="8415337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6600" b="1" dirty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海岸の</a:t>
            </a:r>
            <a:r>
              <a:rPr lang="ja-JP" altLang="en-US" sz="6600" b="1" dirty="0" smtClean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漂着物の分け方</a:t>
            </a:r>
            <a:endParaRPr lang="ja-JP" altLang="en-US" sz="6600" b="1" dirty="0"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sp>
        <p:nvSpPr>
          <p:cNvPr id="5" name="テキスト ボックス 4"/>
          <p:cNvSpPr txBox="1"/>
          <p:nvPr/>
        </p:nvSpPr>
        <p:spPr>
          <a:xfrm>
            <a:off x="0" y="2073298"/>
            <a:ext cx="886275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5400" dirty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○</a:t>
            </a:r>
            <a:r>
              <a:rPr lang="ja-JP" altLang="en-US" sz="5400" dirty="0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「生き物」</a:t>
            </a:r>
            <a:r>
              <a:rPr lang="ja-JP" altLang="en-US" sz="5400" dirty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と</a:t>
            </a:r>
            <a:r>
              <a:rPr lang="ja-JP" altLang="en-US" sz="5400" dirty="0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「人が作った物」</a:t>
            </a:r>
            <a:endParaRPr lang="en-US" altLang="ja-JP" sz="5400" dirty="0">
              <a:solidFill>
                <a:srgbClr val="FF0000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  <a:p>
            <a:r>
              <a:rPr lang="ja-JP" altLang="en-US" sz="5400" dirty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　　の大きく２つに分けられる</a:t>
            </a:r>
          </a:p>
        </p:txBody>
      </p:sp>
      <p:sp>
        <p:nvSpPr>
          <p:cNvPr id="4" name="テキスト ボックス 3"/>
          <p:cNvSpPr txBox="1"/>
          <p:nvPr/>
        </p:nvSpPr>
        <p:spPr>
          <a:xfrm>
            <a:off x="-98082" y="4372817"/>
            <a:ext cx="930374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5400" dirty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○人が作った物は</a:t>
            </a:r>
            <a:r>
              <a:rPr lang="ja-JP" altLang="en-US" sz="5400" dirty="0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「国内の物」</a:t>
            </a:r>
            <a:r>
              <a:rPr lang="ja-JP" altLang="en-US" sz="5400" dirty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と</a:t>
            </a:r>
            <a:endParaRPr lang="en-US" altLang="ja-JP" sz="5400" dirty="0"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  <a:p>
            <a:r>
              <a:rPr lang="ja-JP" altLang="en-US" sz="5400" dirty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　</a:t>
            </a:r>
            <a:r>
              <a:rPr lang="ja-JP" altLang="en-US" sz="5400" dirty="0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「海外の物」</a:t>
            </a:r>
            <a:r>
              <a:rPr lang="ja-JP" altLang="en-US" sz="5400" dirty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の２つに分けられる</a:t>
            </a:r>
          </a:p>
        </p:txBody>
      </p:sp>
      <p:sp>
        <p:nvSpPr>
          <p:cNvPr id="2" name="スライド番号プレースホルダー 1"/>
          <p:cNvSpPr>
            <a:spLocks noGrp="1"/>
          </p:cNvSpPr>
          <p:nvPr>
            <p:ph type="sldNum" sz="quarter" idx="12"/>
          </p:nvPr>
        </p:nvSpPr>
        <p:spPr>
          <a:xfrm>
            <a:off x="7086600" y="6489773"/>
            <a:ext cx="2057400" cy="365125"/>
          </a:xfrm>
        </p:spPr>
        <p:txBody>
          <a:bodyPr/>
          <a:lstStyle/>
          <a:p>
            <a:fld id="{3D772B85-6F9D-4568-B3A4-B39BE189E901}" type="slidenum">
              <a:rPr kumimoji="1" lang="ja-JP" altLang="en-US" smtClean="0"/>
              <a:t>7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805998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xmlns="" id="{394C45DE-4E6F-4928-9E1C-3DC7A97BA0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61557" y="1"/>
            <a:ext cx="6673850" cy="1325563"/>
          </a:xfrm>
        </p:spPr>
        <p:txBody>
          <a:bodyPr>
            <a:noAutofit/>
          </a:bodyPr>
          <a:lstStyle/>
          <a:p>
            <a:r>
              <a:rPr lang="ja-JP" altLang="en-US" sz="5400" b="1" dirty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生き物のすむ豊かな海</a:t>
            </a:r>
          </a:p>
        </p:txBody>
      </p:sp>
      <p:pic>
        <p:nvPicPr>
          <p:cNvPr id="6" name="コンテンツ プレースホルダー 5">
            <a:extLst>
              <a:ext uri="{FF2B5EF4-FFF2-40B4-BE49-F238E27FC236}">
                <a16:creationId xmlns:a16="http://schemas.microsoft.com/office/drawing/2014/main" xmlns="" id="{E5B74BD6-B07A-49EC-91D4-A977E250551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8593" y="1168401"/>
            <a:ext cx="7126815" cy="5345112"/>
          </a:xfrm>
          <a:effectLst>
            <a:softEdge rad="127000"/>
          </a:effectLst>
        </p:spPr>
      </p:pic>
      <p:sp>
        <p:nvSpPr>
          <p:cNvPr id="5" name="テキスト ボックス 9">
            <a:extLst>
              <a:ext uri="{FF2B5EF4-FFF2-40B4-BE49-F238E27FC236}">
                <a16:creationId xmlns:a16="http://schemas.microsoft.com/office/drawing/2014/main" xmlns="" id="{00000000-0008-0000-0100-00000A000000}"/>
              </a:ext>
            </a:extLst>
          </p:cNvPr>
          <p:cNvSpPr txBox="1"/>
          <p:nvPr/>
        </p:nvSpPr>
        <p:spPr>
          <a:xfrm>
            <a:off x="5097589" y="6464301"/>
            <a:ext cx="2760536" cy="257175"/>
          </a:xfrm>
          <a:prstGeom prst="rect">
            <a:avLst/>
          </a:prstGeom>
          <a:noFill/>
          <a:ln w="9525" cmpd="sng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ja-JP" altLang="en-US" sz="1400" dirty="0" smtClean="0"/>
              <a:t>撮影：たてやま・海辺の鑑定団</a:t>
            </a:r>
            <a:endParaRPr lang="ja-JP" altLang="en-US" sz="1400" dirty="0"/>
          </a:p>
        </p:txBody>
      </p:sp>
      <p:sp>
        <p:nvSpPr>
          <p:cNvPr id="3" name="スライド番号プレースホルダー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772B85-6F9D-4568-B3A4-B39BE189E901}" type="slidenum">
              <a:rPr kumimoji="1" lang="ja-JP" altLang="en-US" smtClean="0"/>
              <a:t>8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869208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/>
          <p:cNvSpPr txBox="1"/>
          <p:nvPr/>
        </p:nvSpPr>
        <p:spPr>
          <a:xfrm>
            <a:off x="690894" y="123816"/>
            <a:ext cx="7538708" cy="1446550"/>
          </a:xfrm>
          <a:prstGeom prst="rect">
            <a:avLst/>
          </a:prstGeom>
          <a:solidFill>
            <a:srgbClr val="FFFF99"/>
          </a:solidFill>
          <a:ln w="28575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ja-JP" altLang="en-US" sz="4400" b="1" dirty="0" smtClean="0">
                <a:solidFill>
                  <a:schemeClr val="accent5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海岸</a:t>
            </a:r>
            <a:r>
              <a:rPr lang="ja-JP" altLang="en-US" sz="4400" b="1" dirty="0">
                <a:solidFill>
                  <a:schemeClr val="accent5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のごみが生まれる</a:t>
            </a:r>
            <a:r>
              <a:rPr lang="ja-JP" altLang="en-US" sz="4400" b="1" dirty="0" smtClean="0">
                <a:solidFill>
                  <a:schemeClr val="accent5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原因で</a:t>
            </a:r>
            <a:endParaRPr lang="en-US" altLang="ja-JP" sz="4400" b="1" dirty="0" smtClean="0">
              <a:solidFill>
                <a:schemeClr val="accent5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  <a:p>
            <a:pPr algn="ctr"/>
            <a:r>
              <a:rPr lang="ja-JP" altLang="en-US" sz="4400" b="1" dirty="0" smtClean="0">
                <a:solidFill>
                  <a:schemeClr val="accent5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最も</a:t>
            </a:r>
            <a:r>
              <a:rPr lang="ja-JP" altLang="en-US" sz="4400" b="1" dirty="0">
                <a:solidFill>
                  <a:schemeClr val="accent5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多いもの</a:t>
            </a:r>
            <a:r>
              <a:rPr lang="ja-JP" altLang="en-US" sz="4400" b="1" dirty="0" smtClean="0">
                <a:solidFill>
                  <a:schemeClr val="accent5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はどれ</a:t>
            </a:r>
            <a:r>
              <a:rPr lang="ja-JP" altLang="en-US" sz="4400" b="1" dirty="0">
                <a:solidFill>
                  <a:schemeClr val="accent5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でしょう？</a:t>
            </a:r>
          </a:p>
        </p:txBody>
      </p:sp>
      <p:sp>
        <p:nvSpPr>
          <p:cNvPr id="4" name="テキスト ボックス 3"/>
          <p:cNvSpPr txBox="1"/>
          <p:nvPr/>
        </p:nvSpPr>
        <p:spPr>
          <a:xfrm>
            <a:off x="6403986" y="1717229"/>
            <a:ext cx="251141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4000" dirty="0"/>
              <a:t>③</a:t>
            </a:r>
            <a:r>
              <a:rPr lang="ja-JP" altLang="en-US" sz="4000" dirty="0" smtClean="0"/>
              <a:t>生活</a:t>
            </a:r>
            <a:r>
              <a:rPr lang="ja-JP" altLang="en-US" sz="4000" dirty="0"/>
              <a:t>系</a:t>
            </a:r>
          </a:p>
        </p:txBody>
      </p:sp>
      <p:sp>
        <p:nvSpPr>
          <p:cNvPr id="6" name="テキスト ボックス 5"/>
          <p:cNvSpPr txBox="1"/>
          <p:nvPr/>
        </p:nvSpPr>
        <p:spPr>
          <a:xfrm>
            <a:off x="3283121" y="1717229"/>
            <a:ext cx="243187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4000" dirty="0"/>
              <a:t>②</a:t>
            </a:r>
            <a:r>
              <a:rPr lang="ja-JP" altLang="en-US" sz="4000" dirty="0" smtClean="0"/>
              <a:t>漁業</a:t>
            </a:r>
            <a:r>
              <a:rPr lang="ja-JP" altLang="en-US" sz="4000" dirty="0"/>
              <a:t>系</a:t>
            </a:r>
          </a:p>
        </p:txBody>
      </p:sp>
      <p:sp>
        <p:nvSpPr>
          <p:cNvPr id="7" name="テキスト ボックス 6"/>
          <p:cNvSpPr txBox="1"/>
          <p:nvPr/>
        </p:nvSpPr>
        <p:spPr>
          <a:xfrm>
            <a:off x="152582" y="1789519"/>
            <a:ext cx="275054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4000" dirty="0" smtClean="0"/>
              <a:t>①事業</a:t>
            </a:r>
            <a:r>
              <a:rPr lang="ja-JP" altLang="en-US" sz="4000" dirty="0"/>
              <a:t>系</a:t>
            </a:r>
          </a:p>
        </p:txBody>
      </p:sp>
      <p:graphicFrame>
        <p:nvGraphicFramePr>
          <p:cNvPr id="9" name="グラフ 8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040442241"/>
              </p:ext>
            </p:extLst>
          </p:nvPr>
        </p:nvGraphicFramePr>
        <p:xfrm>
          <a:off x="-1347127" y="2701659"/>
          <a:ext cx="11719852" cy="377692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3" name="正方形/長方形 2">
            <a:extLst>
              <a:ext uri="{FF2B5EF4-FFF2-40B4-BE49-F238E27FC236}">
                <a16:creationId xmlns:a16="http://schemas.microsoft.com/office/drawing/2014/main" xmlns="" id="{F710CF64-8A6E-45FD-ACAD-EFC8964C1387}"/>
              </a:ext>
            </a:extLst>
          </p:cNvPr>
          <p:cNvSpPr/>
          <p:nvPr/>
        </p:nvSpPr>
        <p:spPr>
          <a:xfrm>
            <a:off x="44289" y="6478583"/>
            <a:ext cx="9110243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ja-JP" altLang="en-US" sz="1400" dirty="0"/>
              <a:t>環境省　漂流・漂着ゴミに係る国内削減方策モデル調査統括検討会報告書</a:t>
            </a:r>
            <a:r>
              <a:rPr lang="ja-JP" altLang="en-US" sz="1400" dirty="0" smtClean="0"/>
              <a:t>（平成</a:t>
            </a:r>
            <a:r>
              <a:rPr lang="en-US" altLang="ja-JP" sz="1400" dirty="0"/>
              <a:t>23</a:t>
            </a:r>
            <a:r>
              <a:rPr lang="ja-JP" altLang="en-US" sz="1400" dirty="0"/>
              <a:t>年</a:t>
            </a:r>
            <a:r>
              <a:rPr lang="en-US" altLang="ja-JP" sz="1400" dirty="0"/>
              <a:t>3</a:t>
            </a:r>
            <a:r>
              <a:rPr lang="ja-JP" altLang="en-US" sz="1400" dirty="0"/>
              <a:t>月）より作成</a:t>
            </a:r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>
          <a:xfrm>
            <a:off x="7086600" y="6488316"/>
            <a:ext cx="2057400" cy="365125"/>
          </a:xfrm>
        </p:spPr>
        <p:txBody>
          <a:bodyPr/>
          <a:lstStyle/>
          <a:p>
            <a:fld id="{3D772B85-6F9D-4568-B3A4-B39BE189E901}" type="slidenum">
              <a:rPr kumimoji="1" lang="ja-JP" altLang="en-US" smtClean="0"/>
              <a:t>9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3924925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9" grpId="0">
        <p:bldAsOne/>
      </p:bldGraphic>
    </p:bldLst>
  </p:timing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​​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12209</TotalTime>
  <Words>850</Words>
  <Application>Microsoft Office PowerPoint</Application>
  <PresentationFormat>画面に合わせる (4:3)</PresentationFormat>
  <Paragraphs>311</Paragraphs>
  <Slides>60</Slides>
  <Notes>60</Notes>
  <HiddenSlides>0</HiddenSlides>
  <MMClips>0</MMClips>
  <ScaleCrop>false</ScaleCrop>
  <HeadingPairs>
    <vt:vector size="4" baseType="variant">
      <vt:variant>
        <vt:lpstr>テーマ</vt:lpstr>
      </vt:variant>
      <vt:variant>
        <vt:i4>1</vt:i4>
      </vt:variant>
      <vt:variant>
        <vt:lpstr>スライド タイトル</vt:lpstr>
      </vt:variant>
      <vt:variant>
        <vt:i4>60</vt:i4>
      </vt:variant>
    </vt:vector>
  </HeadingPairs>
  <TitlesOfParts>
    <vt:vector size="61" baseType="lpstr">
      <vt:lpstr>Office テーマ</vt:lpstr>
      <vt:lpstr>PowerPoint プレゼンテーション</vt:lpstr>
      <vt:lpstr>世界の海で『海ごみ』が 問題になっているよ！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生き物のすむ豊かな海</vt:lpstr>
      <vt:lpstr>PowerPoint プレゼンテーション</vt:lpstr>
      <vt:lpstr>海ごみにはいろいろな物がある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海外から流れ着くごみ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海ごみの影響（えいきょう）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※ムービーの視聴時間の確保が難しい場合等に、適宜、ご活用ください。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東京都</cp:lastModifiedBy>
  <cp:lastPrinted>2019-04-04T07:21:02Z</cp:lastPrinted>
  <dcterms:created xsi:type="dcterms:W3CDTF">2017-01-19T00:15:30Z</dcterms:created>
  <dcterms:modified xsi:type="dcterms:W3CDTF">2019-05-29T08:52:53Z</dcterms:modified>
</cp:coreProperties>
</file>