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33"/>
    <a:srgbClr val="CCCCFF"/>
    <a:srgbClr val="CCFFFF"/>
    <a:srgbClr val="FFFFCC"/>
    <a:srgbClr val="022F80"/>
    <a:srgbClr val="004A64"/>
    <a:srgbClr val="CC0000"/>
    <a:srgbClr val="FA24F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8" autoAdjust="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6A33-0649-403A-9B46-3952BCD03D1C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3CD65-C67A-4A6E-B860-92CAA94B8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36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3CD65-C67A-4A6E-B860-92CAA94B855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5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2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0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44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2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68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85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87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69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87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07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2842-9405-4D01-9D2B-E13F78EDF8AD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EE73-F4A0-4890-B095-D32171B4C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3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63" name="角丸四角形吹き出し 62"/>
          <p:cNvSpPr/>
          <p:nvPr/>
        </p:nvSpPr>
        <p:spPr>
          <a:xfrm>
            <a:off x="2255290" y="5714339"/>
            <a:ext cx="8052491" cy="1029841"/>
          </a:xfrm>
          <a:prstGeom prst="wedgeRoundRectCallout">
            <a:avLst>
              <a:gd name="adj1" fmla="val 54398"/>
              <a:gd name="adj2" fmla="val 22888"/>
              <a:gd name="adj3" fmla="val 16667"/>
            </a:avLst>
          </a:prstGeom>
          <a:solidFill>
            <a:srgbClr val="E6FAFA"/>
          </a:soli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2277721" y="5728491"/>
            <a:ext cx="85275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800" b="1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か  ぞ く　　　　　　　　　　 ちょうせん                                                                          き  にゅう</a:t>
            </a:r>
            <a:endParaRPr lang="en-US" altLang="ja-JP" sz="800" b="1" dirty="0" smtClean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b="1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家族みんなで挑戦するエコアクションを記入してね。</a:t>
            </a:r>
            <a:endParaRPr lang="en-US" altLang="ja-JP" sz="2000" b="1" dirty="0" smtClean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800" b="1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が   ぞ う 　　 お く　 　　　　　　　　　　　　　　　　   と     ち　じ 　 　　　　か </a:t>
            </a:r>
            <a:r>
              <a:rPr lang="ja-JP" altLang="en-US" sz="800" b="1" dirty="0" err="1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</a:t>
            </a:r>
            <a:r>
              <a:rPr lang="ja-JP" altLang="en-US" sz="800" b="1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きょうきょくちょう    に ん め いしょう   　　　  と ど</a:t>
            </a:r>
            <a:endParaRPr lang="en-US" altLang="ja-JP" sz="800" b="1" dirty="0" smtClean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b="1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画像を送ってくれると、都知事から環境局長「任命証」が届くよ！</a:t>
            </a:r>
            <a:endParaRPr lang="ja-JP" altLang="en-US" sz="2000" b="1" cap="none" spc="0" dirty="0">
              <a:ln w="0"/>
              <a:solidFill>
                <a:srgbClr val="FF99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2809189" y="978391"/>
            <a:ext cx="8928000" cy="666968"/>
          </a:xfrm>
          <a:prstGeom prst="roundRect">
            <a:avLst/>
          </a:prstGeom>
          <a:solidFill>
            <a:srgbClr val="CCFFFF"/>
          </a:solidFill>
          <a:ln w="3175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70983" y="1143964"/>
            <a:ext cx="913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しょうがっこう</a:t>
            </a:r>
            <a:endParaRPr kumimoji="1" lang="en-US" altLang="ja-JP" sz="800" b="1" dirty="0" smtClean="0"/>
          </a:p>
          <a:p>
            <a:r>
              <a:rPr kumimoji="1" lang="ja-JP" altLang="en-US" b="1" dirty="0" smtClean="0"/>
              <a:t>小学校</a:t>
            </a:r>
            <a:endParaRPr kumimoji="1" lang="ja-JP" altLang="en-US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616863" y="1147169"/>
            <a:ext cx="463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 smtClean="0"/>
              <a:t>ねん</a:t>
            </a:r>
            <a:endParaRPr lang="en-US" altLang="ja-JP" sz="800" b="1" dirty="0" smtClean="0"/>
          </a:p>
          <a:p>
            <a:r>
              <a:rPr lang="ja-JP" altLang="en-US" b="1" dirty="0" smtClean="0"/>
              <a:t>年</a:t>
            </a:r>
            <a:endParaRPr kumimoji="1" lang="ja-JP" altLang="en-US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412475" y="1146435"/>
            <a:ext cx="463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 smtClean="0"/>
              <a:t>くみ</a:t>
            </a:r>
            <a:endParaRPr lang="en-US" altLang="ja-JP" sz="800" b="1" dirty="0" smtClean="0"/>
          </a:p>
          <a:p>
            <a:r>
              <a:rPr lang="ja-JP" altLang="en-US" b="1" dirty="0" smtClean="0"/>
              <a:t>組</a:t>
            </a:r>
            <a:endParaRPr kumimoji="1" lang="ja-JP" altLang="en-US" b="1" dirty="0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" y="88439"/>
            <a:ext cx="1641750" cy="887209"/>
          </a:xfrm>
          <a:prstGeom prst="rect">
            <a:avLst/>
          </a:prstGeom>
        </p:spPr>
      </p:pic>
      <p:sp>
        <p:nvSpPr>
          <p:cNvPr id="48" name="楕円 47"/>
          <p:cNvSpPr/>
          <p:nvPr/>
        </p:nvSpPr>
        <p:spPr>
          <a:xfrm>
            <a:off x="10805251" y="5597498"/>
            <a:ext cx="1188406" cy="11884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432959" y="1834655"/>
            <a:ext cx="11340000" cy="1188000"/>
          </a:xfrm>
          <a:prstGeom prst="roundRect">
            <a:avLst/>
          </a:prstGeom>
          <a:solidFill>
            <a:srgbClr val="FFFFCC">
              <a:alpha val="80000"/>
            </a:srgb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4A64"/>
              </a:solidFill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417769" y="4345544"/>
            <a:ext cx="11340000" cy="1188000"/>
          </a:xfrm>
          <a:prstGeom prst="roundRect">
            <a:avLst/>
          </a:prstGeom>
          <a:solidFill>
            <a:srgbClr val="FFFFCC">
              <a:alpha val="80000"/>
            </a:srgb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4A64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426000" y="3083829"/>
            <a:ext cx="11340000" cy="1188000"/>
          </a:xfrm>
          <a:prstGeom prst="roundRect">
            <a:avLst/>
          </a:prstGeom>
          <a:solidFill>
            <a:srgbClr val="FFFFCC">
              <a:alpha val="80000"/>
            </a:srgb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4A64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40574" y="1986252"/>
            <a:ext cx="967791" cy="967791"/>
            <a:chOff x="542626" y="1666309"/>
            <a:chExt cx="967791" cy="967791"/>
          </a:xfrm>
        </p:grpSpPr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26" y="1666309"/>
              <a:ext cx="967791" cy="967791"/>
            </a:xfrm>
            <a:prstGeom prst="rect">
              <a:avLst/>
            </a:prstGeom>
          </p:spPr>
        </p:pic>
        <p:sp>
          <p:nvSpPr>
            <p:cNvPr id="89" name="正方形/長方形 88"/>
            <p:cNvSpPr/>
            <p:nvPr/>
          </p:nvSpPr>
          <p:spPr>
            <a:xfrm>
              <a:off x="783714" y="1953382"/>
              <a:ext cx="492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ja-JP" altLang="en-US" sz="2400" b="1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１</a:t>
              </a:r>
              <a:endParaRPr lang="en-US" altLang="ja-JP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62136" y="3161211"/>
            <a:ext cx="967791" cy="967791"/>
            <a:chOff x="6286645" y="1678607"/>
            <a:chExt cx="967791" cy="967791"/>
          </a:xfrm>
        </p:grpSpPr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645" y="1678607"/>
              <a:ext cx="967791" cy="967791"/>
            </a:xfrm>
            <a:prstGeom prst="rect">
              <a:avLst/>
            </a:prstGeom>
          </p:spPr>
        </p:pic>
        <p:sp>
          <p:nvSpPr>
            <p:cNvPr id="97" name="正方形/長方形 96"/>
            <p:cNvSpPr/>
            <p:nvPr/>
          </p:nvSpPr>
          <p:spPr>
            <a:xfrm>
              <a:off x="6527733" y="1965680"/>
              <a:ext cx="492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ja-JP" altLang="en-US" sz="2400" b="1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２</a:t>
              </a:r>
              <a:endParaRPr lang="en-US" altLang="ja-JP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41950" y="4458770"/>
            <a:ext cx="967791" cy="967791"/>
            <a:chOff x="544047" y="2649332"/>
            <a:chExt cx="967791" cy="967791"/>
          </a:xfrm>
        </p:grpSpPr>
        <p:pic>
          <p:nvPicPr>
            <p:cNvPr id="90" name="図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47" y="2649332"/>
              <a:ext cx="967791" cy="967791"/>
            </a:xfrm>
            <a:prstGeom prst="rect">
              <a:avLst/>
            </a:prstGeom>
          </p:spPr>
        </p:pic>
        <p:sp>
          <p:nvSpPr>
            <p:cNvPr id="91" name="正方形/長方形 90"/>
            <p:cNvSpPr/>
            <p:nvPr/>
          </p:nvSpPr>
          <p:spPr>
            <a:xfrm>
              <a:off x="785135" y="2936405"/>
              <a:ext cx="492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ja-JP" altLang="en-US" sz="2400" b="1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３</a:t>
              </a:r>
              <a:endParaRPr lang="en-US" altLang="ja-JP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029527" y="1064368"/>
            <a:ext cx="3341456" cy="491581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793035" y="1168630"/>
            <a:ext cx="273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91060" y="1106943"/>
            <a:ext cx="446876" cy="432192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969900" y="1110852"/>
            <a:ext cx="446876" cy="446892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934390" y="1114420"/>
            <a:ext cx="2592592" cy="446892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92982" y="2122419"/>
            <a:ext cx="10207891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97606" y="3373945"/>
            <a:ext cx="10207891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3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83753" y="4625462"/>
            <a:ext cx="10207891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3600" dirty="0"/>
          </a:p>
        </p:txBody>
      </p:sp>
      <p:sp>
        <p:nvSpPr>
          <p:cNvPr id="38" name="正方形/長方形 37"/>
          <p:cNvSpPr/>
          <p:nvPr/>
        </p:nvSpPr>
        <p:spPr>
          <a:xfrm>
            <a:off x="3456358" y="172825"/>
            <a:ext cx="846577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600" b="1" cap="none" spc="0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家族で</a:t>
            </a:r>
            <a:r>
              <a:rPr lang="ja-JP" altLang="en-US" sz="46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実践</a:t>
            </a:r>
            <a:r>
              <a:rPr lang="ja-JP" altLang="en-US" sz="4600" b="1" cap="none" spc="0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r>
              <a:rPr lang="ja-JP" altLang="en-US" sz="46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アクションカード</a:t>
            </a:r>
            <a:endParaRPr lang="ja-JP" altLang="en-US" sz="4600" b="1" cap="none" spc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893352" y="45845"/>
            <a:ext cx="3700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 </a:t>
            </a:r>
            <a:r>
              <a:rPr lang="ja-JP" altLang="en-US" sz="16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  ぞ  く</a:t>
            </a:r>
            <a:r>
              <a:rPr lang="ja-JP" altLang="en-US" sz="16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6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じ っ  せ ん</a:t>
            </a:r>
            <a:endParaRPr lang="en-US" altLang="ja-JP" sz="16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1923303" y="38241"/>
            <a:ext cx="1505587" cy="863085"/>
            <a:chOff x="1753874" y="39184"/>
            <a:chExt cx="1502229" cy="864000"/>
          </a:xfrm>
          <a:solidFill>
            <a:srgbClr val="FFFF99"/>
          </a:solidFill>
        </p:grpSpPr>
        <p:sp>
          <p:nvSpPr>
            <p:cNvPr id="41" name="円形吹き出し 40"/>
            <p:cNvSpPr/>
            <p:nvPr/>
          </p:nvSpPr>
          <p:spPr>
            <a:xfrm>
              <a:off x="1857540" y="39184"/>
              <a:ext cx="1294898" cy="864000"/>
            </a:xfrm>
            <a:prstGeom prst="wedgeEllipseCallout">
              <a:avLst>
                <a:gd name="adj1" fmla="val 53066"/>
                <a:gd name="adj2" fmla="val 34559"/>
              </a:avLst>
            </a:prstGeom>
            <a:grpFill/>
            <a:ln w="12700" cap="flat" cmpd="sng" algn="ctr">
              <a:solidFill>
                <a:srgbClr val="99FF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753874" y="186213"/>
              <a:ext cx="1502229" cy="55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/>
                </a:rPr>
                <a:t>           </a:t>
              </a:r>
              <a:r>
                <a:rPr kumimoji="0" lang="ja-JP" altLang="en-US" sz="600" b="1" kern="0" noProof="0" dirty="0" smtClean="0">
                  <a:solidFill>
                    <a:srgbClr val="FF3399"/>
                  </a:solidFill>
                  <a:latin typeface="Calibri" panose="020F0502020204030204"/>
                </a:rPr>
                <a:t> </a:t>
              </a:r>
              <a:r>
                <a:rPr kumimoji="0" lang="ja-JP" alt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/>
                </a:rPr>
                <a:t>は る</a:t>
              </a:r>
              <a:endPara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/>
                </a:rPr>
                <a:t>春にも</a:t>
              </a:r>
              <a:r>
                <a:rPr kumimoji="0" lang="en-US" altLang="ja-JP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/>
                </a:rPr>
                <a:t>!</a:t>
              </a:r>
              <a:endPara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86" y="5592225"/>
            <a:ext cx="1240618" cy="12406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50" y="5622627"/>
            <a:ext cx="1714546" cy="11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139</Words>
  <Application>Microsoft Office PowerPoint</Application>
  <PresentationFormat>ワイド画面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HGS創英角ﾎﾟｯﾌﾟ体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52</cp:revision>
  <cp:lastPrinted>2022-09-08T11:40:04Z</cp:lastPrinted>
  <dcterms:created xsi:type="dcterms:W3CDTF">2022-05-13T13:28:12Z</dcterms:created>
  <dcterms:modified xsi:type="dcterms:W3CDTF">2023-01-31T07:30:13Z</dcterms:modified>
</cp:coreProperties>
</file>