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ags/tag2.xml" ContentType="application/vnd.openxmlformats-officedocument.presentationml.tags+xml"/>
  <Override PartName="/ppt/theme/theme2.xml" ContentType="application/vnd.openxmlformats-officedocument.theme+xml"/>
  <Override PartName="/ppt/tags/tag3.xml" ContentType="application/vnd.openxmlformats-officedocument.presentationml.tags+xml"/>
  <Override PartName="/ppt/tags/tag4.xml" ContentType="application/vnd.openxmlformats-officedocument.presentationml.tags+xml"/>
  <Override PartName="/ppt/notesSlides/notesSlide1.xml" ContentType="application/vnd.openxmlformats-officedocument.presentationml.notesSlide+xml"/>
  <Override PartName="/ppt/tags/tag5.xml" ContentType="application/vnd.openxmlformats-officedocument.presentationml.tags+xml"/>
  <Override PartName="/ppt/notesSlides/notesSlide2.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28"/>
  </p:notesMasterIdLst>
  <p:sldIdLst>
    <p:sldId id="2147482655" r:id="rId5"/>
    <p:sldId id="2147482666" r:id="rId6"/>
    <p:sldId id="2147482628" r:id="rId7"/>
    <p:sldId id="2147482687" r:id="rId8"/>
    <p:sldId id="2147482630" r:id="rId9"/>
    <p:sldId id="2147482681" r:id="rId10"/>
    <p:sldId id="2147482692" r:id="rId11"/>
    <p:sldId id="2147482693" r:id="rId12"/>
    <p:sldId id="2147482717" r:id="rId13"/>
    <p:sldId id="2147482668" r:id="rId14"/>
    <p:sldId id="2147482694" r:id="rId15"/>
    <p:sldId id="2147482669" r:id="rId16"/>
    <p:sldId id="2147482662" r:id="rId17"/>
    <p:sldId id="2147482691" r:id="rId18"/>
    <p:sldId id="2147482697" r:id="rId19"/>
    <p:sldId id="2147482684" r:id="rId20"/>
    <p:sldId id="2147482642" r:id="rId21"/>
    <p:sldId id="2147482671" r:id="rId22"/>
    <p:sldId id="2147482696" r:id="rId23"/>
    <p:sldId id="2147482640" r:id="rId24"/>
    <p:sldId id="2147482673" r:id="rId25"/>
    <p:sldId id="2147482646" r:id="rId26"/>
    <p:sldId id="2147482698" r:id="rId27"/>
  </p:sldIdLst>
  <p:sldSz cx="12192000" cy="6858000"/>
  <p:notesSz cx="6807200" cy="9939338"/>
  <p:custDataLst>
    <p:tags r:id="rId29"/>
  </p:custDataLst>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計画提案書" id="{E0085FC8-0027-4C3D-8B13-012EF24B865E}">
          <p14:sldIdLst>
            <p14:sldId id="2147482655"/>
            <p14:sldId id="2147482666"/>
            <p14:sldId id="2147482628"/>
          </p14:sldIdLst>
        </p14:section>
        <p14:section name="計画提案概要" id="{33E3EAD1-169C-4CE2-B84E-0F2DE7CD3467}">
          <p14:sldIdLst>
            <p14:sldId id="2147482687"/>
            <p14:sldId id="2147482630"/>
            <p14:sldId id="2147482681"/>
          </p14:sldIdLst>
        </p14:section>
        <p14:section name="取組の全体像" id="{56365F7A-D7B7-47E4-9619-094ED20288C9}">
          <p14:sldIdLst>
            <p14:sldId id="2147482692"/>
          </p14:sldIdLst>
        </p14:section>
        <p14:section name="取組の詳細" id="{5BA354D4-E0AF-4B10-B132-C55A20BCB3A1}">
          <p14:sldIdLst>
            <p14:sldId id="2147482693"/>
            <p14:sldId id="2147482717"/>
          </p14:sldIdLst>
        </p14:section>
        <p14:section name="ゼロエミ地区におけるGHG排出状況" id="{68CDB5E6-962F-47C2-AEAD-77235E163E75}">
          <p14:sldIdLst>
            <p14:sldId id="2147482668"/>
            <p14:sldId id="2147482694"/>
          </p14:sldIdLst>
        </p14:section>
        <p14:section name="GHG削減の取組" id="{3F9DF3F1-F846-40FB-BEEB-8724B9A0AE10}">
          <p14:sldIdLst>
            <p14:sldId id="2147482669"/>
            <p14:sldId id="2147482662"/>
            <p14:sldId id="2147482691"/>
            <p14:sldId id="2147482697"/>
            <p14:sldId id="2147482684"/>
            <p14:sldId id="2147482642"/>
          </p14:sldIdLst>
        </p14:section>
        <p14:section name="スケジュール・実施体制等" id="{FBC0E15C-EDEE-48DB-8CEE-E7604FD9A7C3}">
          <p14:sldIdLst>
            <p14:sldId id="2147482671"/>
            <p14:sldId id="2147482696"/>
            <p14:sldId id="2147482640"/>
          </p14:sldIdLst>
        </p14:section>
        <p14:section name="事業費・補助申請額見積" id="{2D0497DD-8547-4B79-B983-0555E70CE472}">
          <p14:sldIdLst>
            <p14:sldId id="2147482673"/>
            <p14:sldId id="2147482646"/>
            <p14:sldId id="2147482698"/>
          </p14:sldIdLst>
        </p14:section>
      </p14:sectionLst>
    </p:ex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作成者" initials="A" userId="Author" providerId="AD"/>
  <p188:author id="{B02E8A00-EBA2-E5D7-32DC-F4D760940893}" name="東京都" initials="T" userId="東京都" providerId="None"/>
  <p188:author id="{7A9AC0BA-6760-A83D-1CDA-5D8A3B504B75}" name="DTC" initials="MT" userId="DTC" providerId="None"/>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203864"/>
    <a:srgbClr val="FFC000"/>
    <a:srgbClr val="44546A"/>
    <a:srgbClr val="DAE3F3"/>
    <a:srgbClr val="1F4E79"/>
    <a:srgbClr val="5B9BD5"/>
    <a:srgbClr val="F2F2F2"/>
    <a:srgbClr val="43B02A"/>
    <a:srgbClr val="00206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スタイルなし、表のグリッド線あり">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8882" autoAdjust="0"/>
    <p:restoredTop sz="95515" autoAdjust="0"/>
  </p:normalViewPr>
  <p:slideViewPr>
    <p:cSldViewPr>
      <p:cViewPr varScale="1">
        <p:scale>
          <a:sx n="102" d="100"/>
          <a:sy n="102" d="100"/>
        </p:scale>
        <p:origin x="126" y="768"/>
      </p:cViewPr>
      <p:guideLst>
        <p:guide orient="horz" pos="2160"/>
        <p:guide pos="3840"/>
      </p:guideLst>
    </p:cSldViewPr>
  </p:slideViewPr>
  <p:notesTextViewPr>
    <p:cViewPr>
      <p:scale>
        <a:sx n="1" d="1"/>
        <a:sy n="1" d="1"/>
      </p:scale>
      <p:origin x="0" y="0"/>
    </p:cViewPr>
  </p:notesTextViewPr>
  <p:sorterViewPr>
    <p:cViewPr varScale="1">
      <p:scale>
        <a:sx n="1" d="1"/>
        <a:sy n="1" d="1"/>
      </p:scale>
      <p:origin x="0" y="0"/>
    </p:cViewPr>
  </p:sorterViewPr>
  <p:gridSpacing cx="72000" cy="720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microsoft.com/office/2018/10/relationships/authors" Target="author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tags" Target="tags/tag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presProps" Target="presProps.xml"/><Relationship Id="rId8" Type="http://schemas.openxmlformats.org/officeDocument/2006/relationships/slide" Target="slides/slide4.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6222043193957728E-2"/>
          <c:y val="6.4086442452414627E-2"/>
          <c:w val="0.89929011553633453"/>
          <c:h val="0.6482653309604165"/>
        </c:manualLayout>
      </c:layout>
      <c:barChart>
        <c:barDir val="col"/>
        <c:grouping val="clustered"/>
        <c:varyColors val="0"/>
        <c:ser>
          <c:idx val="1"/>
          <c:order val="1"/>
          <c:tx>
            <c:strRef>
              <c:f>Sheet1!$A$3</c:f>
              <c:strCache>
                <c:ptCount val="1"/>
                <c:pt idx="0">
                  <c:v>GHG排出量目標（t-CO2/年）</c:v>
                </c:pt>
              </c:strCache>
            </c:strRef>
          </c:tx>
          <c:spPr>
            <a:solidFill>
              <a:schemeClr val="accent2"/>
            </a:solidFill>
            <a:ln>
              <a:noFill/>
            </a:ln>
            <a:effectLst/>
          </c:spPr>
          <c:invertIfNegative val="0"/>
          <c:dLbls>
            <c:dLbl>
              <c:idx val="6"/>
              <c:layout>
                <c:manualLayout>
                  <c:x val="0"/>
                  <c:y val="0"/>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930D-4AA7-8FB7-0CA63CD10EE5}"/>
                </c:ext>
              </c:extLst>
            </c:dLbl>
            <c:dLbl>
              <c:idx val="11"/>
              <c:layout>
                <c:manualLayout>
                  <c:x val="-2.2613960113960115E-3"/>
                  <c:y val="2.674163871077502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930D-4AA7-8FB7-0CA63CD10EE5}"/>
                </c:ext>
              </c:extLst>
            </c:dLbl>
            <c:spPr>
              <a:noFill/>
              <a:ln>
                <a:noFill/>
              </a:ln>
              <a:effectLst/>
            </c:spPr>
            <c:txPr>
              <a:bodyPr rot="0" spcFirstLastPara="1" vertOverflow="ellipsis" vert="horz" wrap="square" lIns="38100" tIns="19050" rIns="38100" bIns="19050" anchor="ctr" anchorCtr="1">
                <a:spAutoFit/>
              </a:bodyPr>
              <a:lstStyle/>
              <a:p>
                <a:pPr>
                  <a:defRPr lang="ja-JP" sz="1600" b="1" i="0" u="none" strike="noStrike" kern="1200" baseline="0">
                    <a:solidFill>
                      <a:schemeClr val="tx1">
                        <a:lumMod val="75000"/>
                        <a:lumOff val="25000"/>
                      </a:schemeClr>
                    </a:solidFill>
                    <a:latin typeface="+mn-lt"/>
                    <a:ea typeface="+mn-ea"/>
                    <a:cs typeface="+mn-cs"/>
                  </a:defRPr>
                </a:pPr>
                <a:endParaRPr lang="ja-JP"/>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Sheet1!$B$1:$AB$1</c:f>
              <c:strCache>
                <c:ptCount val="27"/>
                <c:pt idx="0">
                  <c:v>2024</c:v>
                </c:pt>
                <c:pt idx="1">
                  <c:v>列1</c:v>
                </c:pt>
                <c:pt idx="2">
                  <c:v>2026</c:v>
                </c:pt>
                <c:pt idx="3">
                  <c:v>2027</c:v>
                </c:pt>
                <c:pt idx="4">
                  <c:v>2028</c:v>
                </c:pt>
                <c:pt idx="5">
                  <c:v>2029</c:v>
                </c:pt>
                <c:pt idx="6">
                  <c:v>2030</c:v>
                </c:pt>
                <c:pt idx="7">
                  <c:v>2031</c:v>
                </c:pt>
                <c:pt idx="8">
                  <c:v>2032</c:v>
                </c:pt>
                <c:pt idx="9">
                  <c:v>2033</c:v>
                </c:pt>
                <c:pt idx="10">
                  <c:v>2034</c:v>
                </c:pt>
                <c:pt idx="11">
                  <c:v>2035</c:v>
                </c:pt>
                <c:pt idx="12">
                  <c:v>2036</c:v>
                </c:pt>
                <c:pt idx="13">
                  <c:v>2037</c:v>
                </c:pt>
                <c:pt idx="14">
                  <c:v>2038</c:v>
                </c:pt>
                <c:pt idx="15">
                  <c:v>2039</c:v>
                </c:pt>
                <c:pt idx="16">
                  <c:v>2040</c:v>
                </c:pt>
                <c:pt idx="17">
                  <c:v>2041</c:v>
                </c:pt>
                <c:pt idx="18">
                  <c:v>2042</c:v>
                </c:pt>
                <c:pt idx="19">
                  <c:v>2043</c:v>
                </c:pt>
                <c:pt idx="20">
                  <c:v>2044</c:v>
                </c:pt>
                <c:pt idx="21">
                  <c:v>2045</c:v>
                </c:pt>
                <c:pt idx="22">
                  <c:v>2046</c:v>
                </c:pt>
                <c:pt idx="23">
                  <c:v>2047</c:v>
                </c:pt>
                <c:pt idx="24">
                  <c:v>2048</c:v>
                </c:pt>
                <c:pt idx="25">
                  <c:v>2049</c:v>
                </c:pt>
                <c:pt idx="26">
                  <c:v>2050</c:v>
                </c:pt>
              </c:strCache>
            </c:strRef>
          </c:cat>
          <c:val>
            <c:numRef>
              <c:f>Sheet1!$B$3:$AB$3</c:f>
              <c:numCache>
                <c:formatCode>General</c:formatCode>
                <c:ptCount val="27"/>
                <c:pt idx="6">
                  <c:v>370</c:v>
                </c:pt>
                <c:pt idx="11">
                  <c:v>280</c:v>
                </c:pt>
              </c:numCache>
            </c:numRef>
          </c:val>
          <c:extLst>
            <c:ext xmlns:c16="http://schemas.microsoft.com/office/drawing/2014/chart" uri="{C3380CC4-5D6E-409C-BE32-E72D297353CC}">
              <c16:uniqueId val="{00000000-26A7-4F75-9946-B0593E352E5C}"/>
            </c:ext>
          </c:extLst>
        </c:ser>
        <c:dLbls>
          <c:showLegendKey val="0"/>
          <c:showVal val="1"/>
          <c:showCatName val="0"/>
          <c:showSerName val="0"/>
          <c:showPercent val="0"/>
          <c:showBubbleSize val="0"/>
        </c:dLbls>
        <c:gapWidth val="25"/>
        <c:axId val="1212293792"/>
        <c:axId val="1212301952"/>
      </c:barChart>
      <c:lineChart>
        <c:grouping val="standard"/>
        <c:varyColors val="0"/>
        <c:ser>
          <c:idx val="0"/>
          <c:order val="0"/>
          <c:tx>
            <c:strRef>
              <c:f>Sheet1!$A$2</c:f>
              <c:strCache>
                <c:ptCount val="1"/>
                <c:pt idx="0">
                  <c:v>GHG排出量（t-CO2/年）</c:v>
                </c:pt>
              </c:strCache>
            </c:strRef>
          </c:tx>
          <c:spPr>
            <a:ln w="28575" cap="rnd">
              <a:solidFill>
                <a:schemeClr val="accent1"/>
              </a:solidFill>
              <a:round/>
            </a:ln>
            <a:effectLst/>
          </c:spPr>
          <c:marker>
            <c:symbol val="circle"/>
            <c:size val="5"/>
            <c:spPr>
              <a:solidFill>
                <a:schemeClr val="accent1"/>
              </a:solidFill>
              <a:ln w="9525">
                <a:solidFill>
                  <a:schemeClr val="accent1"/>
                </a:solidFill>
              </a:ln>
              <a:effectLst/>
            </c:spPr>
          </c:marker>
          <c:dLbls>
            <c:dLbl>
              <c:idx val="0"/>
              <c:layout>
                <c:manualLayout>
                  <c:x val="-4.5227920227920229E-2"/>
                  <c:y val="-6.9528260648015178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930D-4AA7-8FB7-0CA63CD10EE5}"/>
                </c:ext>
              </c:extLst>
            </c:dLbl>
            <c:spPr>
              <a:noFill/>
              <a:ln>
                <a:noFill/>
              </a:ln>
              <a:effectLst/>
            </c:spPr>
            <c:txPr>
              <a:bodyPr rot="0" spcFirstLastPara="1" vertOverflow="ellipsis" vert="horz" wrap="square" lIns="38100" tIns="19050" rIns="38100" bIns="19050" anchor="ctr" anchorCtr="1">
                <a:spAutoFit/>
              </a:bodyPr>
              <a:lstStyle/>
              <a:p>
                <a:pPr>
                  <a:defRPr lang="ja-JP" sz="1600" b="1" i="0" u="none" strike="noStrike" kern="1200" baseline="0">
                    <a:solidFill>
                      <a:schemeClr val="tx1">
                        <a:lumMod val="75000"/>
                        <a:lumOff val="25000"/>
                      </a:schemeClr>
                    </a:solidFill>
                    <a:latin typeface="+mn-lt"/>
                    <a:ea typeface="+mn-ea"/>
                    <a:cs typeface="+mn-cs"/>
                  </a:defRPr>
                </a:pPr>
                <a:endParaRPr lang="ja-JP"/>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trendline>
            <c:spPr>
              <a:ln w="25400" cap="rnd">
                <a:solidFill>
                  <a:schemeClr val="accent5"/>
                </a:solidFill>
                <a:prstDash val="dash"/>
              </a:ln>
              <a:effectLst/>
            </c:spPr>
            <c:trendlineType val="linear"/>
            <c:dispRSqr val="0"/>
            <c:dispEq val="0"/>
          </c:trendline>
          <c:cat>
            <c:strRef>
              <c:f>Sheet1!$B$1:$AB$1</c:f>
              <c:strCache>
                <c:ptCount val="27"/>
                <c:pt idx="0">
                  <c:v>2024</c:v>
                </c:pt>
                <c:pt idx="1">
                  <c:v>列1</c:v>
                </c:pt>
                <c:pt idx="2">
                  <c:v>2026</c:v>
                </c:pt>
                <c:pt idx="3">
                  <c:v>2027</c:v>
                </c:pt>
                <c:pt idx="4">
                  <c:v>2028</c:v>
                </c:pt>
                <c:pt idx="5">
                  <c:v>2029</c:v>
                </c:pt>
                <c:pt idx="6">
                  <c:v>2030</c:v>
                </c:pt>
                <c:pt idx="7">
                  <c:v>2031</c:v>
                </c:pt>
                <c:pt idx="8">
                  <c:v>2032</c:v>
                </c:pt>
                <c:pt idx="9">
                  <c:v>2033</c:v>
                </c:pt>
                <c:pt idx="10">
                  <c:v>2034</c:v>
                </c:pt>
                <c:pt idx="11">
                  <c:v>2035</c:v>
                </c:pt>
                <c:pt idx="12">
                  <c:v>2036</c:v>
                </c:pt>
                <c:pt idx="13">
                  <c:v>2037</c:v>
                </c:pt>
                <c:pt idx="14">
                  <c:v>2038</c:v>
                </c:pt>
                <c:pt idx="15">
                  <c:v>2039</c:v>
                </c:pt>
                <c:pt idx="16">
                  <c:v>2040</c:v>
                </c:pt>
                <c:pt idx="17">
                  <c:v>2041</c:v>
                </c:pt>
                <c:pt idx="18">
                  <c:v>2042</c:v>
                </c:pt>
                <c:pt idx="19">
                  <c:v>2043</c:v>
                </c:pt>
                <c:pt idx="20">
                  <c:v>2044</c:v>
                </c:pt>
                <c:pt idx="21">
                  <c:v>2045</c:v>
                </c:pt>
                <c:pt idx="22">
                  <c:v>2046</c:v>
                </c:pt>
                <c:pt idx="23">
                  <c:v>2047</c:v>
                </c:pt>
                <c:pt idx="24">
                  <c:v>2048</c:v>
                </c:pt>
                <c:pt idx="25">
                  <c:v>2049</c:v>
                </c:pt>
                <c:pt idx="26">
                  <c:v>2050</c:v>
                </c:pt>
              </c:strCache>
            </c:strRef>
          </c:cat>
          <c:val>
            <c:numRef>
              <c:f>Sheet1!$B$2:$AB$2</c:f>
              <c:numCache>
                <c:formatCode>General</c:formatCode>
                <c:ptCount val="27"/>
                <c:pt idx="0">
                  <c:v>500</c:v>
                </c:pt>
                <c:pt idx="26">
                  <c:v>0</c:v>
                </c:pt>
              </c:numCache>
            </c:numRef>
          </c:val>
          <c:smooth val="0"/>
          <c:extLst>
            <c:ext xmlns:c16="http://schemas.microsoft.com/office/drawing/2014/chart" uri="{C3380CC4-5D6E-409C-BE32-E72D297353CC}">
              <c16:uniqueId val="{00000002-26A7-4F75-9946-B0593E352E5C}"/>
            </c:ext>
          </c:extLst>
        </c:ser>
        <c:dLbls>
          <c:showLegendKey val="0"/>
          <c:showVal val="1"/>
          <c:showCatName val="0"/>
          <c:showSerName val="0"/>
          <c:showPercent val="0"/>
          <c:showBubbleSize val="0"/>
        </c:dLbls>
        <c:marker val="1"/>
        <c:smooth val="0"/>
        <c:axId val="1212293792"/>
        <c:axId val="1212301952"/>
      </c:lineChart>
      <c:catAx>
        <c:axId val="1212293792"/>
        <c:scaling>
          <c:orientation val="minMax"/>
        </c:scaling>
        <c:delete val="1"/>
        <c:axPos val="b"/>
        <c:numFmt formatCode="General" sourceLinked="1"/>
        <c:majorTickMark val="none"/>
        <c:minorTickMark val="none"/>
        <c:tickLblPos val="nextTo"/>
        <c:crossAx val="1212301952"/>
        <c:crosses val="autoZero"/>
        <c:auto val="1"/>
        <c:lblAlgn val="ctr"/>
        <c:lblOffset val="100"/>
        <c:noMultiLvlLbl val="0"/>
      </c:catAx>
      <c:valAx>
        <c:axId val="1212301952"/>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lang="ja-JP" sz="1050" b="0" i="0" u="none" strike="noStrike" kern="1200" baseline="0">
                <a:solidFill>
                  <a:schemeClr val="tx1"/>
                </a:solidFill>
                <a:latin typeface="+mn-lt"/>
                <a:ea typeface="+mn-ea"/>
                <a:cs typeface="+mn-cs"/>
              </a:defRPr>
            </a:pPr>
            <a:endParaRPr lang="ja-JP"/>
          </a:p>
        </c:txPr>
        <c:crossAx val="1212293792"/>
        <c:crosses val="autoZero"/>
        <c:crossBetween val="between"/>
      </c:valAx>
      <c:spPr>
        <a:noFill/>
        <a:ln w="25400">
          <a:noFill/>
        </a:ln>
        <a:effectLst/>
      </c:spPr>
    </c:plotArea>
    <c:legend>
      <c:legendPos val="b"/>
      <c:legendEntry>
        <c:idx val="1"/>
        <c:delete val="1"/>
      </c:legendEntry>
      <c:overlay val="0"/>
      <c:spPr>
        <a:noFill/>
        <a:ln>
          <a:noFill/>
        </a:ln>
        <a:effectLst/>
      </c:spPr>
      <c:txPr>
        <a:bodyPr rot="0" spcFirstLastPara="1" vertOverflow="ellipsis" vert="horz" wrap="square" anchor="ctr" anchorCtr="1"/>
        <a:lstStyle/>
        <a:p>
          <a:pPr>
            <a:defRPr lang="ja-JP" sz="1200" b="0" i="0" u="none" strike="noStrike" kern="1200" baseline="0">
              <a:solidFill>
                <a:schemeClr val="tx1"/>
              </a:solidFill>
              <a:latin typeface="+mn-lt"/>
              <a:ea typeface="+mn-ea"/>
              <a:cs typeface="+mn-cs"/>
            </a:defRPr>
          </a:pPr>
          <a:endParaRPr lang="ja-JP"/>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ja-JP"/>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49787" cy="498693"/>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55838" y="0"/>
            <a:ext cx="2949787" cy="498693"/>
          </a:xfrm>
          <a:prstGeom prst="rect">
            <a:avLst/>
          </a:prstGeom>
        </p:spPr>
        <p:txBody>
          <a:bodyPr vert="horz" lIns="91440" tIns="45720" rIns="91440" bIns="45720" rtlCol="0"/>
          <a:lstStyle>
            <a:lvl1pPr algn="r">
              <a:defRPr sz="1200"/>
            </a:lvl1pPr>
          </a:lstStyle>
          <a:p>
            <a:fld id="{D2F453C2-25D2-40E5-B7ED-13A0FE0153CE}" type="datetimeFigureOut">
              <a:rPr kumimoji="1" lang="ja-JP" altLang="en-US" smtClean="0"/>
              <a:t>2026/7/23</a:t>
            </a:fld>
            <a:endParaRPr kumimoji="1" lang="ja-JP" altLang="en-US"/>
          </a:p>
        </p:txBody>
      </p:sp>
      <p:sp>
        <p:nvSpPr>
          <p:cNvPr id="4" name="スライド イメージ プレースホルダー 3"/>
          <p:cNvSpPr>
            <a:spLocks noGrp="1" noRot="1" noChangeAspect="1"/>
          </p:cNvSpPr>
          <p:nvPr>
            <p:ph type="sldImg" idx="2"/>
          </p:nvPr>
        </p:nvSpPr>
        <p:spPr>
          <a:xfrm>
            <a:off x="422275" y="1243013"/>
            <a:ext cx="5962650" cy="3354387"/>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80720" y="4783307"/>
            <a:ext cx="5445760" cy="3913614"/>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9440647"/>
            <a:ext cx="2949787" cy="498692"/>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55838" y="9440647"/>
            <a:ext cx="2949787" cy="498692"/>
          </a:xfrm>
          <a:prstGeom prst="rect">
            <a:avLst/>
          </a:prstGeom>
        </p:spPr>
        <p:txBody>
          <a:bodyPr vert="horz" lIns="91440" tIns="45720" rIns="91440" bIns="45720" rtlCol="0" anchor="b"/>
          <a:lstStyle>
            <a:lvl1pPr algn="r">
              <a:defRPr sz="1200"/>
            </a:lvl1pPr>
          </a:lstStyle>
          <a:p>
            <a:fld id="{09C0CBB5-FD78-4CAA-8E94-3B5DE0AB9FA7}" type="slidenum">
              <a:rPr kumimoji="1" lang="ja-JP" altLang="en-US" smtClean="0"/>
              <a:t>‹#›</a:t>
            </a:fld>
            <a:endParaRPr kumimoji="1" lang="ja-JP" altLang="en-US"/>
          </a:p>
        </p:txBody>
      </p:sp>
    </p:spTree>
    <p:extLst>
      <p:ext uri="{BB962C8B-B14F-4D97-AF65-F5344CB8AC3E}">
        <p14:creationId xmlns:p14="http://schemas.microsoft.com/office/powerpoint/2010/main" val="1969491396"/>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09C0CBB5-FD78-4CAA-8E94-3B5DE0AB9FA7}" type="slidenum">
              <a:rPr kumimoji="1" lang="ja-JP" altLang="en-US" smtClean="0"/>
              <a:t>5</a:t>
            </a:fld>
            <a:endParaRPr kumimoji="1" lang="ja-JP" altLang="en-US"/>
          </a:p>
        </p:txBody>
      </p:sp>
    </p:spTree>
    <p:extLst>
      <p:ext uri="{BB962C8B-B14F-4D97-AF65-F5344CB8AC3E}">
        <p14:creationId xmlns:p14="http://schemas.microsoft.com/office/powerpoint/2010/main" val="47391130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09C0CBB5-FD78-4CAA-8E94-3B5DE0AB9FA7}" type="slidenum">
              <a:rPr kumimoji="1" lang="ja-JP" altLang="en-US" smtClean="0"/>
              <a:t>6</a:t>
            </a:fld>
            <a:endParaRPr kumimoji="1" lang="ja-JP" altLang="en-US"/>
          </a:p>
        </p:txBody>
      </p:sp>
    </p:spTree>
    <p:extLst>
      <p:ext uri="{BB962C8B-B14F-4D97-AF65-F5344CB8AC3E}">
        <p14:creationId xmlns:p14="http://schemas.microsoft.com/office/powerpoint/2010/main" val="220066584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1_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1702424" y="1"/>
            <a:ext cx="9651379" cy="717985"/>
          </a:xfrm>
        </p:spPr>
        <p:txBody>
          <a:bodyPr>
            <a:noAutofit/>
          </a:bodyPr>
          <a:lstStyle>
            <a:lvl1pPr>
              <a:defRPr sz="3200" b="1">
                <a:solidFill>
                  <a:schemeClr val="accent5">
                    <a:lumMod val="50000"/>
                  </a:schemeClr>
                </a:solidFill>
                <a:latin typeface="Yu Gothic UI" panose="020B0500000000000000" pitchFamily="50" charset="-128"/>
                <a:ea typeface="Yu Gothic UI" panose="020B0500000000000000" pitchFamily="50" charset="-128"/>
              </a:defRPr>
            </a:lvl1pPr>
          </a:lstStyle>
          <a:p>
            <a:r>
              <a:rPr lang="ja-JP" altLang="en-US"/>
              <a:t>マスター タイトルの書式設定</a:t>
            </a:r>
            <a:endParaRPr lang="en-US"/>
          </a:p>
        </p:txBody>
      </p:sp>
      <p:sp>
        <p:nvSpPr>
          <p:cNvPr id="6" name="Slide Number Placeholder 5"/>
          <p:cNvSpPr>
            <a:spLocks noGrp="1"/>
          </p:cNvSpPr>
          <p:nvPr>
            <p:ph type="sldNum" sz="quarter" idx="12"/>
          </p:nvPr>
        </p:nvSpPr>
        <p:spPr>
          <a:xfrm>
            <a:off x="9448800" y="6492874"/>
            <a:ext cx="2743200" cy="365125"/>
          </a:xfrm>
        </p:spPr>
        <p:txBody>
          <a:bodyPr/>
          <a:lstStyle>
            <a:lvl1pPr>
              <a:defRPr sz="1400" b="1">
                <a:solidFill>
                  <a:schemeClr val="tx1">
                    <a:lumMod val="75000"/>
                    <a:lumOff val="25000"/>
                  </a:schemeClr>
                </a:solidFill>
                <a:latin typeface="Yu Gothic UI" panose="020B0500000000000000" pitchFamily="50" charset="-128"/>
                <a:ea typeface="Yu Gothic UI" panose="020B0500000000000000" pitchFamily="50" charset="-128"/>
              </a:defRPr>
            </a:lvl1pPr>
          </a:lstStyle>
          <a:p>
            <a:fld id="{F1318789-6D13-4837-B31B-63BA5D39B425}" type="slidenum">
              <a:rPr lang="ja-JP" altLang="en-US" smtClean="0"/>
              <a:pPr/>
              <a:t>‹#›</a:t>
            </a:fld>
            <a:endParaRPr lang="ja-JP" altLang="en-US"/>
          </a:p>
        </p:txBody>
      </p:sp>
      <p:sp>
        <p:nvSpPr>
          <p:cNvPr id="7" name="正方形/長方形 6"/>
          <p:cNvSpPr/>
          <p:nvPr userDrawn="1"/>
        </p:nvSpPr>
        <p:spPr>
          <a:xfrm>
            <a:off x="0" y="717987"/>
            <a:ext cx="12192000" cy="45719"/>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198">
              <a:defRPr/>
            </a:pPr>
            <a:endParaRPr kumimoji="1" lang="ja-JP" altLang="en-US" sz="1800">
              <a:solidFill>
                <a:prstClr val="white"/>
              </a:solidFill>
              <a:latin typeface="Yu Gothic UI" panose="020B0500000000000000" pitchFamily="50" charset="-128"/>
              <a:ea typeface="Yu Gothic UI" panose="020B0500000000000000" pitchFamily="50" charset="-128"/>
            </a:endParaRPr>
          </a:p>
        </p:txBody>
      </p:sp>
      <p:pic>
        <p:nvPicPr>
          <p:cNvPr id="10" name="図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30900" y="173518"/>
            <a:ext cx="1324747" cy="544470"/>
          </a:xfrm>
          <a:prstGeom prst="rect">
            <a:avLst/>
          </a:prstGeom>
        </p:spPr>
      </p:pic>
    </p:spTree>
    <p:extLst>
      <p:ext uri="{BB962C8B-B14F-4D97-AF65-F5344CB8AC3E}">
        <p14:creationId xmlns:p14="http://schemas.microsoft.com/office/powerpoint/2010/main" val="100417863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Masters/_rels/slideMaster1.xml.rels><?xml version="1.0" encoding="UTF-8" standalone="yes"?>
<Relationships xmlns="http://schemas.openxmlformats.org/package/2006/relationships"><Relationship Id="rId3" Type="http://schemas.openxmlformats.org/officeDocument/2006/relationships/tags" Target="../tags/tag2.xml"/><Relationship Id="rId2" Type="http://schemas.openxmlformats.org/officeDocument/2006/relationships/theme" Target="../theme/theme1.xml"/><Relationship Id="rId1" Type="http://schemas.openxmlformats.org/officeDocument/2006/relationships/slideLayout" Target="../slideLayouts/slideLayout1.xml"/><Relationship Id="rId5" Type="http://schemas.openxmlformats.org/officeDocument/2006/relationships/image" Target="../media/image1.emf"/><Relationship Id="rId4" Type="http://schemas.openxmlformats.org/officeDocument/2006/relationships/oleObject" Target="../embeddings/oleObject1.bin"/></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aphicFrame>
        <p:nvGraphicFramePr>
          <p:cNvPr id="8" name="think-cell data - do not delete" hidden="1">
            <a:extLst>
              <a:ext uri="{FF2B5EF4-FFF2-40B4-BE49-F238E27FC236}">
                <a16:creationId xmlns:a16="http://schemas.microsoft.com/office/drawing/2014/main" id="{DDF89790-0DB0-8301-9EB5-CF77AB4D21D8}"/>
              </a:ext>
            </a:extLst>
          </p:cNvPr>
          <p:cNvGraphicFramePr>
            <a:graphicFrameLocks/>
          </p:cNvGraphicFramePr>
          <p:nvPr userDrawn="1">
            <p:custDataLst>
              <p:tags r:id="rId3"/>
            </p:custDataLst>
            <p:extLst>
              <p:ext uri="{D42A27DB-BD31-4B8C-83A1-F6EECF244321}">
                <p14:modId xmlns:p14="http://schemas.microsoft.com/office/powerpoint/2010/main" val="27022151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スライド" r:id="rId4" imgW="306" imgH="306" progId="TCLayout.ActiveDocument.1">
                  <p:embed/>
                </p:oleObj>
              </mc:Choice>
              <mc:Fallback>
                <p:oleObj name="think-cellスライド" r:id="rId4" imgW="306" imgH="306" progId="TCLayout.ActiveDocument.1">
                  <p:embed/>
                  <p:pic>
                    <p:nvPicPr>
                      <p:cNvPr id="8" name="think-cell data - do not delete" hidden="1">
                        <a:extLst>
                          <a:ext uri="{FF2B5EF4-FFF2-40B4-BE49-F238E27FC236}">
                            <a16:creationId xmlns:a16="http://schemas.microsoft.com/office/drawing/2014/main" id="{DDF89790-0DB0-8301-9EB5-CF77AB4D21D8}"/>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タイトル プレースホルダー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latin typeface="Yu Gothic UI" panose="020B0500000000000000" pitchFamily="50" charset="-128"/>
                <a:ea typeface="Yu Gothic UI" panose="020B0500000000000000" pitchFamily="50" charset="-128"/>
              </a:defRPr>
            </a:lvl1pPr>
          </a:lstStyle>
          <a:p>
            <a:fld id="{7F6DDE22-2FD5-4B65-9B4E-29A4697E8704}" type="datetime1">
              <a:rPr lang="ja-JP" altLang="en-US" smtClean="0"/>
              <a:pPr/>
              <a:t>2026/7/23</a:t>
            </a:fld>
            <a:endParaRPr lang="ja-JP" altLang="en-US"/>
          </a:p>
        </p:txBody>
      </p:sp>
      <p:sp>
        <p:nvSpPr>
          <p:cNvPr id="5" name="フッター プレースホルダー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latin typeface="Yu Gothic UI" panose="020B0500000000000000" pitchFamily="50" charset="-128"/>
                <a:ea typeface="Yu Gothic UI" panose="020B0500000000000000" pitchFamily="50" charset="-128"/>
              </a:defRPr>
            </a:lvl1pPr>
          </a:lstStyle>
          <a:p>
            <a:endParaRPr lang="ja-JP" altLang="en-US"/>
          </a:p>
        </p:txBody>
      </p:sp>
      <p:sp>
        <p:nvSpPr>
          <p:cNvPr id="6" name="スライド番号プレースホルダー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latin typeface="Yu Gothic UI" panose="020B0500000000000000" pitchFamily="50" charset="-128"/>
                <a:ea typeface="Yu Gothic UI" panose="020B0500000000000000" pitchFamily="50" charset="-128"/>
              </a:defRPr>
            </a:lvl1pPr>
          </a:lstStyle>
          <a:p>
            <a:fld id="{B5EC8E17-AF17-4912-91DD-7487B5A73399}" type="slidenum">
              <a:rPr lang="ja-JP" altLang="en-US" smtClean="0"/>
              <a:pPr/>
              <a:t>‹#›</a:t>
            </a:fld>
            <a:endParaRPr lang="ja-JP" altLang="en-US"/>
          </a:p>
        </p:txBody>
      </p:sp>
    </p:spTree>
    <p:extLst>
      <p:ext uri="{BB962C8B-B14F-4D97-AF65-F5344CB8AC3E}">
        <p14:creationId xmlns:p14="http://schemas.microsoft.com/office/powerpoint/2010/main" val="471733537"/>
      </p:ext>
    </p:extLst>
  </p:cSld>
  <p:clrMap bg1="lt1" tx1="dk1" bg2="lt2" tx2="dk2" accent1="accent1" accent2="accent2" accent3="accent3" accent4="accent4" accent5="accent5" accent6="accent6" hlink="hlink" folHlink="folHlink"/>
  <p:sldLayoutIdLst>
    <p:sldLayoutId id="2147483672" r:id="rId1"/>
  </p:sldLayoutIdLst>
  <p:hf hdr="0" ftr="0" dt="0"/>
  <p:txStyles>
    <p:titleStyle>
      <a:lvl1pPr algn="l" defTabSz="914400" rtl="0" eaLnBrk="1" latinLnBrk="0" hangingPunct="1">
        <a:lnSpc>
          <a:spcPct val="90000"/>
        </a:lnSpc>
        <a:spcBef>
          <a:spcPct val="0"/>
        </a:spcBef>
        <a:buNone/>
        <a:defRPr kumimoji="1" sz="4400" kern="1200">
          <a:solidFill>
            <a:schemeClr val="tx1"/>
          </a:solidFill>
          <a:latin typeface="Yu Gothic UI" panose="020B0500000000000000" pitchFamily="50" charset="-128"/>
          <a:ea typeface="Yu Gothic UI" panose="020B0500000000000000" pitchFamily="50" charset="-128"/>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Yu Gothic UI" panose="020B0500000000000000" pitchFamily="50" charset="-128"/>
          <a:ea typeface="Yu Gothic UI" panose="020B0500000000000000" pitchFamily="50"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Yu Gothic UI" panose="020B0500000000000000" pitchFamily="50" charset="-128"/>
          <a:ea typeface="Yu Gothic UI" panose="020B0500000000000000" pitchFamily="50" charset="-128"/>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Yu Gothic UI" panose="020B0500000000000000" pitchFamily="50" charset="-128"/>
          <a:ea typeface="Yu Gothic UI" panose="020B0500000000000000" pitchFamily="50" charset="-128"/>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Yu Gothic UI" panose="020B0500000000000000" pitchFamily="50" charset="-128"/>
          <a:ea typeface="Yu Gothic UI" panose="020B0500000000000000" pitchFamily="50" charset="-128"/>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Yu Gothic UI" panose="020B0500000000000000" pitchFamily="50" charset="-128"/>
          <a:ea typeface="Yu Gothic UI" panose="020B0500000000000000" pitchFamily="50" charset="-128"/>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oleObject" Target="../embeddings/oleObject8.bin"/><Relationship Id="rId2" Type="http://schemas.openxmlformats.org/officeDocument/2006/relationships/slideLayout" Target="../slideLayouts/slideLayout1.xml"/><Relationship Id="rId1" Type="http://schemas.openxmlformats.org/officeDocument/2006/relationships/tags" Target="../tags/tag9.xml"/><Relationship Id="rId4" Type="http://schemas.openxmlformats.org/officeDocument/2006/relationships/image" Target="../media/image3.emf"/></Relationships>
</file>

<file path=ppt/slides/_rels/slide11.xml.rels><?xml version="1.0" encoding="UTF-8" standalone="yes"?>
<Relationships xmlns="http://schemas.openxmlformats.org/package/2006/relationships"><Relationship Id="rId3" Type="http://schemas.openxmlformats.org/officeDocument/2006/relationships/oleObject" Target="../embeddings/oleObject9.bin"/><Relationship Id="rId2" Type="http://schemas.openxmlformats.org/officeDocument/2006/relationships/slideLayout" Target="../slideLayouts/slideLayout1.xml"/><Relationship Id="rId1" Type="http://schemas.openxmlformats.org/officeDocument/2006/relationships/tags" Target="../tags/tag10.xml"/><Relationship Id="rId4" Type="http://schemas.openxmlformats.org/officeDocument/2006/relationships/image" Target="../media/image3.emf"/></Relationships>
</file>

<file path=ppt/slides/_rels/slide12.xml.rels><?xml version="1.0" encoding="UTF-8" standalone="yes"?>
<Relationships xmlns="http://schemas.openxmlformats.org/package/2006/relationships"><Relationship Id="rId3" Type="http://schemas.openxmlformats.org/officeDocument/2006/relationships/oleObject" Target="../embeddings/oleObject10.bin"/><Relationship Id="rId2" Type="http://schemas.openxmlformats.org/officeDocument/2006/relationships/slideLayout" Target="../slideLayouts/slideLayout1.xml"/><Relationship Id="rId1" Type="http://schemas.openxmlformats.org/officeDocument/2006/relationships/tags" Target="../tags/tag11.xml"/><Relationship Id="rId4" Type="http://schemas.openxmlformats.org/officeDocument/2006/relationships/image" Target="../media/image3.emf"/></Relationships>
</file>

<file path=ppt/slides/_rels/slide13.xml.rels><?xml version="1.0" encoding="UTF-8" standalone="yes"?>
<Relationships xmlns="http://schemas.openxmlformats.org/package/2006/relationships"><Relationship Id="rId3" Type="http://schemas.openxmlformats.org/officeDocument/2006/relationships/oleObject" Target="../embeddings/oleObject11.bin"/><Relationship Id="rId2" Type="http://schemas.openxmlformats.org/officeDocument/2006/relationships/slideLayout" Target="../slideLayouts/slideLayout1.xml"/><Relationship Id="rId1" Type="http://schemas.openxmlformats.org/officeDocument/2006/relationships/tags" Target="../tags/tag12.xml"/><Relationship Id="rId4" Type="http://schemas.openxmlformats.org/officeDocument/2006/relationships/image" Target="../media/image3.emf"/></Relationships>
</file>

<file path=ppt/slides/_rels/slide14.xml.rels><?xml version="1.0" encoding="UTF-8" standalone="yes"?>
<Relationships xmlns="http://schemas.openxmlformats.org/package/2006/relationships"><Relationship Id="rId3" Type="http://schemas.openxmlformats.org/officeDocument/2006/relationships/oleObject" Target="../embeddings/oleObject12.bin"/><Relationship Id="rId2" Type="http://schemas.openxmlformats.org/officeDocument/2006/relationships/slideLayout" Target="../slideLayouts/slideLayout1.xml"/><Relationship Id="rId1" Type="http://schemas.openxmlformats.org/officeDocument/2006/relationships/tags" Target="../tags/tag13.xml"/><Relationship Id="rId4" Type="http://schemas.openxmlformats.org/officeDocument/2006/relationships/image" Target="../media/image3.emf"/></Relationships>
</file>

<file path=ppt/slides/_rels/slide15.xml.rels><?xml version="1.0" encoding="UTF-8" standalone="yes"?>
<Relationships xmlns="http://schemas.openxmlformats.org/package/2006/relationships"><Relationship Id="rId3" Type="http://schemas.openxmlformats.org/officeDocument/2006/relationships/oleObject" Target="../embeddings/oleObject13.bin"/><Relationship Id="rId2" Type="http://schemas.openxmlformats.org/officeDocument/2006/relationships/slideLayout" Target="../slideLayouts/slideLayout1.xml"/><Relationship Id="rId1" Type="http://schemas.openxmlformats.org/officeDocument/2006/relationships/tags" Target="../tags/tag14.xml"/><Relationship Id="rId4" Type="http://schemas.openxmlformats.org/officeDocument/2006/relationships/image" Target="../media/image3.emf"/></Relationships>
</file>

<file path=ppt/slides/_rels/slide16.xml.rels><?xml version="1.0" encoding="UTF-8" standalone="yes"?>
<Relationships xmlns="http://schemas.openxmlformats.org/package/2006/relationships"><Relationship Id="rId3" Type="http://schemas.openxmlformats.org/officeDocument/2006/relationships/oleObject" Target="../embeddings/oleObject14.bin"/><Relationship Id="rId2" Type="http://schemas.openxmlformats.org/officeDocument/2006/relationships/slideLayout" Target="../slideLayouts/slideLayout1.xml"/><Relationship Id="rId1" Type="http://schemas.openxmlformats.org/officeDocument/2006/relationships/tags" Target="../tags/tag15.xml"/><Relationship Id="rId4" Type="http://schemas.openxmlformats.org/officeDocument/2006/relationships/image" Target="../media/image3.emf"/></Relationships>
</file>

<file path=ppt/slides/_rels/slide17.xml.rels><?xml version="1.0" encoding="UTF-8" standalone="yes"?>
<Relationships xmlns="http://schemas.openxmlformats.org/package/2006/relationships"><Relationship Id="rId3" Type="http://schemas.openxmlformats.org/officeDocument/2006/relationships/oleObject" Target="../embeddings/oleObject15.bin"/><Relationship Id="rId2" Type="http://schemas.openxmlformats.org/officeDocument/2006/relationships/slideLayout" Target="../slideLayouts/slideLayout1.xml"/><Relationship Id="rId1" Type="http://schemas.openxmlformats.org/officeDocument/2006/relationships/tags" Target="../tags/tag16.xml"/><Relationship Id="rId4" Type="http://schemas.openxmlformats.org/officeDocument/2006/relationships/image" Target="../media/image3.emf"/></Relationships>
</file>

<file path=ppt/slides/_rels/slide18.xml.rels><?xml version="1.0" encoding="UTF-8" standalone="yes"?>
<Relationships xmlns="http://schemas.openxmlformats.org/package/2006/relationships"><Relationship Id="rId3" Type="http://schemas.openxmlformats.org/officeDocument/2006/relationships/oleObject" Target="../embeddings/oleObject16.bin"/><Relationship Id="rId2" Type="http://schemas.openxmlformats.org/officeDocument/2006/relationships/slideLayout" Target="../slideLayouts/slideLayout1.xml"/><Relationship Id="rId1" Type="http://schemas.openxmlformats.org/officeDocument/2006/relationships/tags" Target="../tags/tag17.xml"/><Relationship Id="rId4" Type="http://schemas.openxmlformats.org/officeDocument/2006/relationships/image" Target="../media/image3.emf"/></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1.xml"/><Relationship Id="rId1" Type="http://schemas.openxmlformats.org/officeDocument/2006/relationships/tags" Target="../tags/tag3.xml"/><Relationship Id="rId4" Type="http://schemas.openxmlformats.org/officeDocument/2006/relationships/image" Target="../media/image3.emf"/></Relationships>
</file>

<file path=ppt/slides/_rels/slide20.xml.rels><?xml version="1.0" encoding="UTF-8" standalone="yes"?>
<Relationships xmlns="http://schemas.openxmlformats.org/package/2006/relationships"><Relationship Id="rId3" Type="http://schemas.openxmlformats.org/officeDocument/2006/relationships/oleObject" Target="../embeddings/oleObject17.bin"/><Relationship Id="rId2" Type="http://schemas.openxmlformats.org/officeDocument/2006/relationships/slideLayout" Target="../slideLayouts/slideLayout1.xml"/><Relationship Id="rId1" Type="http://schemas.openxmlformats.org/officeDocument/2006/relationships/tags" Target="../tags/tag18.xml"/><Relationship Id="rId4" Type="http://schemas.openxmlformats.org/officeDocument/2006/relationships/image" Target="../media/image3.emf"/></Relationships>
</file>

<file path=ppt/slides/_rels/slide21.xml.rels><?xml version="1.0" encoding="UTF-8" standalone="yes"?>
<Relationships xmlns="http://schemas.openxmlformats.org/package/2006/relationships"><Relationship Id="rId3" Type="http://schemas.openxmlformats.org/officeDocument/2006/relationships/oleObject" Target="../embeddings/oleObject18.bin"/><Relationship Id="rId2" Type="http://schemas.openxmlformats.org/officeDocument/2006/relationships/slideLayout" Target="../slideLayouts/slideLayout1.xml"/><Relationship Id="rId1" Type="http://schemas.openxmlformats.org/officeDocument/2006/relationships/tags" Target="../tags/tag19.xml"/><Relationship Id="rId4" Type="http://schemas.openxmlformats.org/officeDocument/2006/relationships/image" Target="../media/image3.emf"/></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oleObject" Target="../embeddings/oleObject13.bin"/><Relationship Id="rId2" Type="http://schemas.openxmlformats.org/officeDocument/2006/relationships/slideLayout" Target="../slideLayouts/slideLayout1.xml"/><Relationship Id="rId1" Type="http://schemas.openxmlformats.org/officeDocument/2006/relationships/tags" Target="../tags/tag20.xml"/><Relationship Id="rId4" Type="http://schemas.openxmlformats.org/officeDocument/2006/relationships/image" Target="../media/image3.emf"/></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Layout" Target="../slideLayouts/slideLayout1.xml"/><Relationship Id="rId1" Type="http://schemas.openxmlformats.org/officeDocument/2006/relationships/tags" Target="../tags/tag4.xml"/><Relationship Id="rId4" Type="http://schemas.openxmlformats.org/officeDocument/2006/relationships/image" Target="../media/image3.emf"/></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hyperlink" Target="https://maps.gsi.go.jp/help/intro/index.html" TargetMode="External"/></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1.xml"/><Relationship Id="rId1" Type="http://schemas.openxmlformats.org/officeDocument/2006/relationships/tags" Target="../tags/tag5.xml"/><Relationship Id="rId6" Type="http://schemas.openxmlformats.org/officeDocument/2006/relationships/chart" Target="../charts/chart1.xml"/><Relationship Id="rId5" Type="http://schemas.openxmlformats.org/officeDocument/2006/relationships/image" Target="../media/image3.emf"/><Relationship Id="rId4" Type="http://schemas.openxmlformats.org/officeDocument/2006/relationships/oleObject" Target="../embeddings/oleObject4.bin"/></Relationships>
</file>

<file path=ppt/slides/_rels/slide7.xml.rels><?xml version="1.0" encoding="UTF-8" standalone="yes"?>
<Relationships xmlns="http://schemas.openxmlformats.org/package/2006/relationships"><Relationship Id="rId3" Type="http://schemas.openxmlformats.org/officeDocument/2006/relationships/oleObject" Target="../embeddings/oleObject5.bin"/><Relationship Id="rId2" Type="http://schemas.openxmlformats.org/officeDocument/2006/relationships/slideLayout" Target="../slideLayouts/slideLayout1.xml"/><Relationship Id="rId1" Type="http://schemas.openxmlformats.org/officeDocument/2006/relationships/tags" Target="../tags/tag6.xml"/><Relationship Id="rId4" Type="http://schemas.openxmlformats.org/officeDocument/2006/relationships/image" Target="../media/image3.emf"/></Relationships>
</file>

<file path=ppt/slides/_rels/slide8.xml.rels><?xml version="1.0" encoding="UTF-8" standalone="yes"?>
<Relationships xmlns="http://schemas.openxmlformats.org/package/2006/relationships"><Relationship Id="rId3" Type="http://schemas.openxmlformats.org/officeDocument/2006/relationships/oleObject" Target="../embeddings/oleObject6.bin"/><Relationship Id="rId2" Type="http://schemas.openxmlformats.org/officeDocument/2006/relationships/slideLayout" Target="../slideLayouts/slideLayout1.xml"/><Relationship Id="rId1" Type="http://schemas.openxmlformats.org/officeDocument/2006/relationships/tags" Target="../tags/tag7.xml"/><Relationship Id="rId4" Type="http://schemas.openxmlformats.org/officeDocument/2006/relationships/image" Target="../media/image3.emf"/></Relationships>
</file>

<file path=ppt/slides/_rels/slide9.xml.rels><?xml version="1.0" encoding="UTF-8" standalone="yes"?>
<Relationships xmlns="http://schemas.openxmlformats.org/package/2006/relationships"><Relationship Id="rId3" Type="http://schemas.openxmlformats.org/officeDocument/2006/relationships/oleObject" Target="../embeddings/oleObject7.bin"/><Relationship Id="rId2" Type="http://schemas.openxmlformats.org/officeDocument/2006/relationships/slideLayout" Target="../slideLayouts/slideLayout1.xml"/><Relationship Id="rId1" Type="http://schemas.openxmlformats.org/officeDocument/2006/relationships/tags" Target="../tags/tag8.xml"/><Relationship Id="rId5" Type="http://schemas.openxmlformats.org/officeDocument/2006/relationships/hyperlink" Target="https://www.kankyo1.metro.tokyo.lg.jp/dbook/202504/zeroemission-tokyo-beyond-carbon-half/" TargetMode="External"/><Relationship Id="rId4" Type="http://schemas.openxmlformats.org/officeDocument/2006/relationships/image" Target="../media/image3.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DA6AB2B0-6AA8-F4E2-F77D-4C4EE73C1D8F}"/>
              </a:ext>
            </a:extLst>
          </p:cNvPr>
          <p:cNvSpPr>
            <a:spLocks noGrp="1"/>
          </p:cNvSpPr>
          <p:nvPr>
            <p:ph type="title"/>
          </p:nvPr>
        </p:nvSpPr>
        <p:spPr/>
        <p:txBody>
          <a:bodyPr/>
          <a:lstStyle/>
          <a:p>
            <a:r>
              <a:rPr kumimoji="1" lang="ja-JP" altLang="en-US" dirty="0"/>
              <a:t>計画提案書作成に際しての留意事項</a:t>
            </a:r>
          </a:p>
        </p:txBody>
      </p:sp>
      <p:sp>
        <p:nvSpPr>
          <p:cNvPr id="3" name="スライド番号プレースホルダー 2">
            <a:extLst>
              <a:ext uri="{FF2B5EF4-FFF2-40B4-BE49-F238E27FC236}">
                <a16:creationId xmlns:a16="http://schemas.microsoft.com/office/drawing/2014/main" id="{DDF825A1-0F0E-FED4-92E3-33B65F3546C1}"/>
              </a:ext>
            </a:extLst>
          </p:cNvPr>
          <p:cNvSpPr>
            <a:spLocks noGrp="1"/>
          </p:cNvSpPr>
          <p:nvPr>
            <p:ph type="sldNum" sz="quarter" idx="12"/>
          </p:nvPr>
        </p:nvSpPr>
        <p:spPr/>
        <p:txBody>
          <a:bodyPr/>
          <a:lstStyle/>
          <a:p>
            <a:fld id="{F1318789-6D13-4837-B31B-63BA5D39B425}" type="slidenum">
              <a:rPr lang="ja-JP" altLang="en-US" smtClean="0"/>
              <a:pPr/>
              <a:t>1</a:t>
            </a:fld>
            <a:endParaRPr lang="ja-JP" altLang="en-US"/>
          </a:p>
        </p:txBody>
      </p:sp>
      <p:sp>
        <p:nvSpPr>
          <p:cNvPr id="4" name="Rectangle 3">
            <a:extLst>
              <a:ext uri="{FF2B5EF4-FFF2-40B4-BE49-F238E27FC236}">
                <a16:creationId xmlns:a16="http://schemas.microsoft.com/office/drawing/2014/main" id="{F0EF8351-2CFA-D129-BC36-0C6A0C8FF7A6}"/>
              </a:ext>
            </a:extLst>
          </p:cNvPr>
          <p:cNvSpPr>
            <a:spLocks noChangeArrowheads="1"/>
          </p:cNvSpPr>
          <p:nvPr/>
        </p:nvSpPr>
        <p:spPr bwMode="auto">
          <a:xfrm>
            <a:off x="609600" y="1053000"/>
            <a:ext cx="10972801" cy="5508000"/>
          </a:xfrm>
          <a:prstGeom prst="rect">
            <a:avLst/>
          </a:prstGeom>
          <a:solidFill>
            <a:schemeClr val="accent5">
              <a:lumMod val="20000"/>
              <a:lumOff val="80000"/>
            </a:schemeClr>
          </a:solidFill>
          <a:ln w="19050">
            <a:solidFill>
              <a:sysClr val="windowText" lastClr="000000"/>
            </a:solidFill>
            <a:round/>
            <a:headEnd/>
            <a:tailEnd/>
          </a:ln>
          <a:effectLst/>
        </p:spPr>
        <p:txBody>
          <a:bodyPr lIns="36000" tIns="0" rIns="36000" bIns="0" anchor="ctr"/>
          <a:lstStyle/>
          <a:p>
            <a:pPr marL="285750" marR="0" lvl="0" indent="-285750" algn="l" defTabSz="457200" rtl="0" eaLnBrk="1" fontAlgn="auto" latinLnBrk="0" hangingPunct="1">
              <a:lnSpc>
                <a:spcPct val="100000"/>
              </a:lnSpc>
              <a:spcBef>
                <a:spcPts val="600"/>
              </a:spcBef>
              <a:spcAft>
                <a:spcPts val="0"/>
              </a:spcAft>
              <a:buClrTx/>
              <a:buSzTx/>
              <a:buFont typeface="Wingdings" panose="05000000000000000000" pitchFamily="2" charset="2"/>
              <a:buChar char="n"/>
              <a:tabLst/>
              <a:defRPr/>
            </a:pPr>
            <a:r>
              <a:rPr kumimoji="0" lang="ja-JP" altLang="en-US" sz="1200" b="1" i="0" u="none" strike="noStrike" kern="0" cap="none" spc="0" normalizeH="0" baseline="0" noProof="0" dirty="0">
                <a:ln>
                  <a:noFill/>
                </a:ln>
                <a:solidFill>
                  <a:srgbClr val="000000"/>
                </a:solidFill>
                <a:effectLst/>
                <a:uLnTx/>
                <a:uFillTx/>
                <a:latin typeface="Yu Gothic UI" panose="020B0500000000000000" pitchFamily="50" charset="-128"/>
                <a:ea typeface="Yu Gothic UI" panose="020B0500000000000000" pitchFamily="50" charset="-128"/>
              </a:rPr>
              <a:t>使用ソフト・ファイルサイズ</a:t>
            </a:r>
            <a:endParaRPr kumimoji="0" lang="en-US" altLang="ja-JP" sz="1200" b="1" i="0" u="none" strike="noStrike" kern="0" cap="none" spc="0" normalizeH="0" baseline="0" noProof="0" dirty="0">
              <a:ln>
                <a:noFill/>
              </a:ln>
              <a:solidFill>
                <a:srgbClr val="000000"/>
              </a:solidFill>
              <a:effectLst/>
              <a:uLnTx/>
              <a:uFillTx/>
              <a:latin typeface="Yu Gothic UI" panose="020B0500000000000000" pitchFamily="50" charset="-128"/>
              <a:ea typeface="Yu Gothic UI" panose="020B0500000000000000" pitchFamily="50" charset="-128"/>
            </a:endParaRPr>
          </a:p>
          <a:p>
            <a:pPr marL="742950" marR="0" lvl="1" indent="-285750" algn="l" defTabSz="457200" rtl="0" eaLnBrk="1" fontAlgn="auto" latinLnBrk="0" hangingPunct="1">
              <a:lnSpc>
                <a:spcPct val="100000"/>
              </a:lnSpc>
              <a:spcBef>
                <a:spcPts val="600"/>
              </a:spcBef>
              <a:spcAft>
                <a:spcPts val="0"/>
              </a:spcAft>
              <a:buClrTx/>
              <a:buSzTx/>
              <a:buFont typeface="Arial" panose="020B0604020202020204" pitchFamily="34" charset="0"/>
              <a:buChar char="•"/>
              <a:tabLst/>
              <a:defRPr/>
            </a:pPr>
            <a:r>
              <a:rPr kumimoji="0" lang="en-US" altLang="ja-JP" sz="1200" b="0" i="0" u="none" strike="noStrike" kern="0" cap="none" spc="0" normalizeH="0" baseline="0" noProof="0" dirty="0">
                <a:ln>
                  <a:noFill/>
                </a:ln>
                <a:solidFill>
                  <a:srgbClr val="000000"/>
                </a:solidFill>
                <a:effectLst/>
                <a:uLnTx/>
                <a:uFillTx/>
                <a:latin typeface="Yu Gothic UI" panose="020B0500000000000000" pitchFamily="50" charset="-128"/>
                <a:ea typeface="Yu Gothic UI" panose="020B0500000000000000" pitchFamily="50" charset="-128"/>
              </a:rPr>
              <a:t>Microsoft PowerPoint</a:t>
            </a:r>
          </a:p>
          <a:p>
            <a:pPr marL="742950" lvl="1" indent="-285750" defTabSz="457200">
              <a:spcBef>
                <a:spcPts val="600"/>
              </a:spcBef>
              <a:buFont typeface="Arial" panose="020B0604020202020204" pitchFamily="34" charset="0"/>
              <a:buChar char="•"/>
              <a:defRPr/>
            </a:pPr>
            <a:r>
              <a:rPr kumimoji="0" lang="ja-JP" altLang="en-US" sz="1200" b="0" i="0" u="none" strike="noStrike" kern="0" cap="none" spc="0" normalizeH="0" baseline="0" noProof="0" dirty="0">
                <a:ln>
                  <a:noFill/>
                </a:ln>
                <a:effectLst/>
                <a:uLnTx/>
                <a:uFillTx/>
                <a:latin typeface="Yu Gothic UI" panose="020B0500000000000000" pitchFamily="50" charset="-128"/>
                <a:ea typeface="Yu Gothic UI" panose="020B0500000000000000" pitchFamily="50" charset="-128"/>
              </a:rPr>
              <a:t>ファイルサイズ：</a:t>
            </a:r>
            <a:r>
              <a:rPr kumimoji="0" lang="ja-JP" altLang="en-US" sz="1200" kern="0" dirty="0">
                <a:latin typeface="Yu Gothic UI" panose="020B0500000000000000" pitchFamily="50" charset="-128"/>
                <a:ea typeface="Yu Gothic UI" panose="020B0500000000000000" pitchFamily="50" charset="-128"/>
              </a:rPr>
              <a:t>補足</a:t>
            </a:r>
            <a:r>
              <a:rPr kumimoji="0" lang="ja-JP" altLang="en-US" sz="1200" b="0" i="0" u="none" strike="noStrike" kern="0" cap="none" spc="0" normalizeH="0" baseline="0" noProof="0" dirty="0">
                <a:ln>
                  <a:noFill/>
                </a:ln>
                <a:effectLst/>
                <a:uLnTx/>
                <a:uFillTx/>
                <a:latin typeface="Yu Gothic UI" panose="020B0500000000000000" pitchFamily="50" charset="-128"/>
                <a:ea typeface="Yu Gothic UI" panose="020B0500000000000000" pitchFamily="50" charset="-128"/>
              </a:rPr>
              <a:t>資料等を含め合計</a:t>
            </a:r>
            <a:r>
              <a:rPr kumimoji="0" lang="en-US" altLang="ja-JP" sz="1200" b="0" i="0" u="none" strike="noStrike" kern="0" cap="none" spc="0" normalizeH="0" baseline="0" noProof="0" dirty="0">
                <a:ln>
                  <a:noFill/>
                </a:ln>
                <a:effectLst/>
                <a:uLnTx/>
                <a:uFillTx/>
                <a:latin typeface="Yu Gothic UI" panose="020B0500000000000000" pitchFamily="50" charset="-128"/>
                <a:ea typeface="Yu Gothic UI" panose="020B0500000000000000" pitchFamily="50" charset="-128"/>
              </a:rPr>
              <a:t>30MB</a:t>
            </a:r>
            <a:r>
              <a:rPr kumimoji="0" lang="ja-JP" altLang="en-US" sz="1200" kern="0" dirty="0">
                <a:latin typeface="Yu Gothic UI" panose="020B0500000000000000" pitchFamily="50" charset="-128"/>
                <a:ea typeface="Yu Gothic UI" panose="020B0500000000000000" pitchFamily="50" charset="-128"/>
              </a:rPr>
              <a:t>以下（頁数について制限はございません）</a:t>
            </a:r>
            <a:endParaRPr kumimoji="0" lang="en-US" altLang="ja-JP" sz="1200" kern="0" dirty="0">
              <a:latin typeface="Yu Gothic UI" panose="020B0500000000000000" pitchFamily="50" charset="-128"/>
              <a:ea typeface="Yu Gothic UI" panose="020B0500000000000000" pitchFamily="50" charset="-128"/>
            </a:endParaRPr>
          </a:p>
          <a:p>
            <a:pPr marL="285750" marR="0" lvl="0" indent="-285750" algn="l" defTabSz="457200" rtl="0" eaLnBrk="1" fontAlgn="auto" latinLnBrk="0" hangingPunct="1">
              <a:lnSpc>
                <a:spcPct val="100000"/>
              </a:lnSpc>
              <a:spcBef>
                <a:spcPts val="600"/>
              </a:spcBef>
              <a:spcAft>
                <a:spcPts val="0"/>
              </a:spcAft>
              <a:buClrTx/>
              <a:buSzTx/>
              <a:buFont typeface="Wingdings" panose="05000000000000000000" pitchFamily="2" charset="2"/>
              <a:buChar char="n"/>
              <a:tabLst/>
              <a:defRPr/>
            </a:pPr>
            <a:r>
              <a:rPr kumimoji="0" lang="ja-JP" altLang="en-US" sz="1200" b="1" i="0" u="none" strike="noStrike" kern="0" cap="none" spc="0" normalizeH="0" baseline="0" noProof="0" dirty="0">
                <a:ln>
                  <a:noFill/>
                </a:ln>
                <a:solidFill>
                  <a:srgbClr val="000000"/>
                </a:solidFill>
                <a:effectLst/>
                <a:uLnTx/>
                <a:uFillTx/>
                <a:latin typeface="Yu Gothic UI" panose="020B0500000000000000" pitchFamily="50" charset="-128"/>
                <a:ea typeface="Yu Gothic UI" panose="020B0500000000000000" pitchFamily="50" charset="-128"/>
              </a:rPr>
              <a:t>フォーマット</a:t>
            </a:r>
            <a:endParaRPr kumimoji="0" lang="en-US" altLang="ja-JP" sz="1200" b="1" i="0" u="none" strike="noStrike" kern="0" cap="none" spc="0" normalizeH="0" baseline="0" noProof="0" dirty="0">
              <a:ln>
                <a:noFill/>
              </a:ln>
              <a:solidFill>
                <a:srgbClr val="000000"/>
              </a:solidFill>
              <a:effectLst/>
              <a:uLnTx/>
              <a:uFillTx/>
              <a:latin typeface="Yu Gothic UI" panose="020B0500000000000000" pitchFamily="50" charset="-128"/>
              <a:ea typeface="Yu Gothic UI" panose="020B0500000000000000" pitchFamily="50" charset="-128"/>
            </a:endParaRPr>
          </a:p>
          <a:p>
            <a:pPr marL="742950" marR="0" lvl="1" indent="-285750" algn="l" defTabSz="457200" rtl="0" eaLnBrk="1" fontAlgn="auto" latinLnBrk="0" hangingPunct="1">
              <a:lnSpc>
                <a:spcPct val="100000"/>
              </a:lnSpc>
              <a:spcBef>
                <a:spcPts val="600"/>
              </a:spcBef>
              <a:spcAft>
                <a:spcPts val="0"/>
              </a:spcAft>
              <a:buClrTx/>
              <a:buSzTx/>
              <a:buFont typeface="Arial" panose="020B0604020202020204" pitchFamily="34" charset="0"/>
              <a:buChar char="•"/>
              <a:tabLst/>
              <a:defRPr/>
            </a:pPr>
            <a:r>
              <a:rPr kumimoji="0" lang="ja-JP" altLang="en-US" sz="1200" b="0" i="0" u="none" strike="noStrike" kern="0" cap="none" spc="0" normalizeH="0" baseline="0" noProof="0" dirty="0">
                <a:ln>
                  <a:noFill/>
                </a:ln>
                <a:solidFill>
                  <a:srgbClr val="000000"/>
                </a:solidFill>
                <a:effectLst/>
                <a:uLnTx/>
                <a:uFillTx/>
                <a:latin typeface="Yu Gothic UI" panose="020B0500000000000000" pitchFamily="50" charset="-128"/>
                <a:ea typeface="Yu Gothic UI" panose="020B0500000000000000" pitchFamily="50" charset="-128"/>
              </a:rPr>
              <a:t>本スライドは、ご提出時には削除してください</a:t>
            </a:r>
            <a:endParaRPr kumimoji="0" lang="en-US" altLang="ja-JP" sz="1200" kern="0" dirty="0">
              <a:solidFill>
                <a:srgbClr val="000000"/>
              </a:solidFill>
              <a:latin typeface="Yu Gothic UI" panose="020B0500000000000000" pitchFamily="50" charset="-128"/>
              <a:ea typeface="Yu Gothic UI" panose="020B0500000000000000" pitchFamily="50" charset="-128"/>
            </a:endParaRPr>
          </a:p>
          <a:p>
            <a:pPr marL="742950" marR="0" lvl="1" indent="-285750" algn="l" defTabSz="457200" rtl="0" eaLnBrk="1" fontAlgn="auto" latinLnBrk="0" hangingPunct="1">
              <a:lnSpc>
                <a:spcPct val="100000"/>
              </a:lnSpc>
              <a:spcBef>
                <a:spcPts val="600"/>
              </a:spcBef>
              <a:spcAft>
                <a:spcPts val="0"/>
              </a:spcAft>
              <a:buClrTx/>
              <a:buSzTx/>
              <a:buFont typeface="Arial" panose="020B0604020202020204" pitchFamily="34" charset="0"/>
              <a:buChar char="•"/>
              <a:tabLst/>
              <a:defRPr/>
            </a:pPr>
            <a:r>
              <a:rPr kumimoji="0" lang="ja-JP" altLang="en-US" sz="1200" kern="0" dirty="0">
                <a:solidFill>
                  <a:srgbClr val="000000"/>
                </a:solidFill>
                <a:latin typeface="Yu Gothic UI" panose="020B0500000000000000" pitchFamily="50" charset="-128"/>
                <a:ea typeface="Yu Gothic UI" panose="020B0500000000000000" pitchFamily="50" charset="-128"/>
              </a:rPr>
              <a:t>水</a:t>
            </a:r>
            <a:r>
              <a:rPr kumimoji="0" lang="ja-JP" altLang="en-US" sz="1200" b="0" i="0" u="none" strike="noStrike" kern="0" cap="none" spc="0" normalizeH="0" baseline="0" noProof="0" dirty="0">
                <a:ln>
                  <a:noFill/>
                </a:ln>
                <a:solidFill>
                  <a:srgbClr val="000000"/>
                </a:solidFill>
                <a:effectLst/>
                <a:uLnTx/>
                <a:uFillTx/>
                <a:latin typeface="Yu Gothic UI" panose="020B0500000000000000" pitchFamily="50" charset="-128"/>
                <a:ea typeface="Yu Gothic UI" panose="020B0500000000000000" pitchFamily="50" charset="-128"/>
              </a:rPr>
              <a:t>色（</a:t>
            </a:r>
            <a:r>
              <a:rPr kumimoji="0" lang="en-US" altLang="ja-JP" sz="1200" b="0" i="0" u="none" strike="noStrike" kern="0" cap="none" spc="0" normalizeH="0" baseline="0" noProof="0" dirty="0">
                <a:ln>
                  <a:noFill/>
                </a:ln>
                <a:solidFill>
                  <a:srgbClr val="000000"/>
                </a:solidFill>
                <a:effectLst/>
                <a:uLnTx/>
                <a:uFillTx/>
                <a:latin typeface="Yu Gothic UI" panose="020B0500000000000000" pitchFamily="50" charset="-128"/>
                <a:ea typeface="Yu Gothic UI" panose="020B0500000000000000" pitchFamily="50" charset="-128"/>
              </a:rPr>
              <a:t>※</a:t>
            </a:r>
            <a:r>
              <a:rPr kumimoji="0" lang="ja-JP" altLang="en-US" sz="1200" b="0" i="0" u="none" strike="noStrike" kern="0" cap="none" spc="0" normalizeH="0" baseline="0" noProof="0" dirty="0">
                <a:ln>
                  <a:noFill/>
                </a:ln>
                <a:solidFill>
                  <a:srgbClr val="000000"/>
                </a:solidFill>
                <a:effectLst/>
                <a:uLnTx/>
                <a:uFillTx/>
                <a:latin typeface="Yu Gothic UI" panose="020B0500000000000000" pitchFamily="50" charset="-128"/>
                <a:ea typeface="Yu Gothic UI" panose="020B0500000000000000" pitchFamily="50" charset="-128"/>
              </a:rPr>
              <a:t>本オブジェクトと同色）の図形で囲まれた</a:t>
            </a:r>
            <a:r>
              <a:rPr kumimoji="0" lang="ja-JP" altLang="en-US" sz="1200" kern="0" dirty="0">
                <a:latin typeface="Yu Gothic UI" panose="020B0500000000000000" pitchFamily="50" charset="-128"/>
                <a:ea typeface="Yu Gothic UI" panose="020B0500000000000000" pitchFamily="50" charset="-128"/>
              </a:rPr>
              <a:t>説明</a:t>
            </a:r>
            <a:r>
              <a:rPr kumimoji="0" lang="ja-JP" altLang="en-US" sz="1200" b="0" i="0" u="none" strike="noStrike" kern="0" cap="none" spc="0" normalizeH="0" baseline="0" noProof="0" dirty="0">
                <a:ln>
                  <a:noFill/>
                </a:ln>
                <a:effectLst/>
                <a:uLnTx/>
                <a:uFillTx/>
                <a:latin typeface="Yu Gothic UI" panose="020B0500000000000000" pitchFamily="50" charset="-128"/>
                <a:ea typeface="Yu Gothic UI" panose="020B0500000000000000" pitchFamily="50" charset="-128"/>
              </a:rPr>
              <a:t>文</a:t>
            </a:r>
            <a:r>
              <a:rPr kumimoji="0" lang="ja-JP" altLang="en-US" sz="1200" b="0" i="0" u="none" strike="noStrike" kern="0" cap="none" spc="0" normalizeH="0" baseline="0" noProof="0" dirty="0">
                <a:ln>
                  <a:noFill/>
                </a:ln>
                <a:solidFill>
                  <a:srgbClr val="000000"/>
                </a:solidFill>
                <a:effectLst/>
                <a:uLnTx/>
                <a:uFillTx/>
                <a:latin typeface="Yu Gothic UI" panose="020B0500000000000000" pitchFamily="50" charset="-128"/>
                <a:ea typeface="Yu Gothic UI" panose="020B0500000000000000" pitchFamily="50" charset="-128"/>
              </a:rPr>
              <a:t>は、記載にあたって留意すべき事項を付記したものです。ご提出時には削除してください</a:t>
            </a:r>
            <a:endParaRPr kumimoji="0" lang="en-US" altLang="ja-JP" sz="1200" b="0" i="0" u="none" strike="noStrike" kern="0" cap="none" spc="0" normalizeH="0" baseline="0" noProof="0" dirty="0">
              <a:ln>
                <a:noFill/>
              </a:ln>
              <a:solidFill>
                <a:srgbClr val="000000"/>
              </a:solidFill>
              <a:effectLst/>
              <a:uLnTx/>
              <a:uFillTx/>
              <a:latin typeface="Yu Gothic UI" panose="020B0500000000000000" pitchFamily="50" charset="-128"/>
              <a:ea typeface="Yu Gothic UI" panose="020B0500000000000000" pitchFamily="50" charset="-128"/>
            </a:endParaRPr>
          </a:p>
          <a:p>
            <a:pPr marL="742950" marR="0" lvl="1" indent="-285750" algn="l" defTabSz="457200" rtl="0" eaLnBrk="1" fontAlgn="auto" latinLnBrk="0" hangingPunct="1">
              <a:lnSpc>
                <a:spcPct val="100000"/>
              </a:lnSpc>
              <a:spcBef>
                <a:spcPts val="600"/>
              </a:spcBef>
              <a:spcAft>
                <a:spcPts val="0"/>
              </a:spcAft>
              <a:buClrTx/>
              <a:buSzTx/>
              <a:buFont typeface="Arial" panose="020B0604020202020204" pitchFamily="34" charset="0"/>
              <a:buChar char="•"/>
              <a:tabLst/>
              <a:defRPr/>
            </a:pPr>
            <a:r>
              <a:rPr kumimoji="0" lang="ja-JP" altLang="en-US" sz="1200" kern="0" dirty="0">
                <a:solidFill>
                  <a:srgbClr val="000000"/>
                </a:solidFill>
                <a:latin typeface="Yu Gothic UI" panose="020B0500000000000000" pitchFamily="50" charset="-128"/>
                <a:ea typeface="Yu Gothic UI" panose="020B0500000000000000" pitchFamily="50" charset="-128"/>
              </a:rPr>
              <a:t>青字の箇所は、具体的な記載イメージを例示したものです。</a:t>
            </a:r>
            <a:r>
              <a:rPr kumimoji="0" lang="ja-JP" altLang="en-US" sz="1200" b="0" i="0" u="none" strike="noStrike" kern="0" cap="none" spc="0" normalizeH="0" baseline="0" noProof="0" dirty="0">
                <a:ln>
                  <a:noFill/>
                </a:ln>
                <a:solidFill>
                  <a:srgbClr val="000000"/>
                </a:solidFill>
                <a:effectLst/>
                <a:uLnTx/>
                <a:uFillTx/>
                <a:latin typeface="Yu Gothic UI" panose="020B0500000000000000" pitchFamily="50" charset="-128"/>
                <a:ea typeface="Yu Gothic UI" panose="020B0500000000000000" pitchFamily="50" charset="-128"/>
              </a:rPr>
              <a:t>ご提出時には該当記載は削除し、ご提案に沿った内容を記載してください</a:t>
            </a:r>
            <a:endParaRPr kumimoji="0" lang="en-US" altLang="ja-JP" sz="1200" b="0" i="0" u="none" strike="noStrike" kern="0" cap="none" spc="0" normalizeH="0" baseline="0" noProof="0" dirty="0">
              <a:ln>
                <a:noFill/>
              </a:ln>
              <a:solidFill>
                <a:srgbClr val="000000"/>
              </a:solidFill>
              <a:effectLst/>
              <a:uLnTx/>
              <a:uFillTx/>
              <a:latin typeface="Yu Gothic UI" panose="020B0500000000000000" pitchFamily="50" charset="-128"/>
              <a:ea typeface="Yu Gothic UI" panose="020B0500000000000000" pitchFamily="50" charset="-128"/>
            </a:endParaRPr>
          </a:p>
          <a:p>
            <a:pPr marL="742950" marR="0" lvl="1" indent="-285750" algn="l" defTabSz="457200" rtl="0" eaLnBrk="1" fontAlgn="auto" latinLnBrk="0" hangingPunct="1">
              <a:lnSpc>
                <a:spcPct val="100000"/>
              </a:lnSpc>
              <a:spcBef>
                <a:spcPts val="600"/>
              </a:spcBef>
              <a:spcAft>
                <a:spcPts val="0"/>
              </a:spcAft>
              <a:buClrTx/>
              <a:buSzTx/>
              <a:buFont typeface="Arial" panose="020B0604020202020204" pitchFamily="34" charset="0"/>
              <a:buChar char="•"/>
              <a:tabLst/>
              <a:defRPr/>
            </a:pPr>
            <a:r>
              <a:rPr kumimoji="0" lang="ja-JP" altLang="en-US" sz="1200" b="0" i="0" u="none" strike="noStrike" kern="0" cap="none" spc="0" normalizeH="0" baseline="0" noProof="0" dirty="0">
                <a:ln>
                  <a:noFill/>
                </a:ln>
                <a:solidFill>
                  <a:srgbClr val="000000"/>
                </a:solidFill>
                <a:effectLst/>
                <a:uLnTx/>
                <a:uFillTx/>
                <a:latin typeface="Yu Gothic UI" panose="020B0500000000000000" pitchFamily="50" charset="-128"/>
                <a:ea typeface="Yu Gothic UI" panose="020B0500000000000000" pitchFamily="50" charset="-128"/>
              </a:rPr>
              <a:t>本フォーマットで規定されているスライド以外の補足スライドを追加される場合、または本フォーマット以外の補足資料を提出される場合、規定スライドのどの</a:t>
            </a:r>
            <a:r>
              <a:rPr kumimoji="0" lang="ja-JP" altLang="en-US" sz="1200" kern="0" dirty="0">
                <a:solidFill>
                  <a:srgbClr val="000000"/>
                </a:solidFill>
                <a:latin typeface="Yu Gothic UI" panose="020B0500000000000000" pitchFamily="50" charset="-128"/>
                <a:ea typeface="Yu Gothic UI" panose="020B0500000000000000" pitchFamily="50" charset="-128"/>
              </a:rPr>
              <a:t>部分</a:t>
            </a:r>
            <a:r>
              <a:rPr kumimoji="0" lang="ja-JP" altLang="en-US" sz="1200" b="0" i="0" u="none" strike="noStrike" kern="0" cap="none" spc="0" normalizeH="0" baseline="0" noProof="0" dirty="0">
                <a:ln>
                  <a:noFill/>
                </a:ln>
                <a:solidFill>
                  <a:srgbClr val="000000"/>
                </a:solidFill>
                <a:effectLst/>
                <a:uLnTx/>
                <a:uFillTx/>
                <a:latin typeface="Yu Gothic UI" panose="020B0500000000000000" pitchFamily="50" charset="-128"/>
                <a:ea typeface="Yu Gothic UI" panose="020B0500000000000000" pitchFamily="50" charset="-128"/>
              </a:rPr>
              <a:t>に対応する</a:t>
            </a:r>
            <a:br>
              <a:rPr kumimoji="0" lang="en-US" altLang="ja-JP" sz="1200" b="0" i="0" u="none" strike="noStrike" kern="0" cap="none" spc="0" normalizeH="0" baseline="0" noProof="0" dirty="0">
                <a:ln>
                  <a:noFill/>
                </a:ln>
                <a:solidFill>
                  <a:srgbClr val="000000"/>
                </a:solidFill>
                <a:effectLst/>
                <a:uLnTx/>
                <a:uFillTx/>
                <a:latin typeface="Yu Gothic UI" panose="020B0500000000000000" pitchFamily="50" charset="-128"/>
                <a:ea typeface="Yu Gothic UI" panose="020B0500000000000000" pitchFamily="50" charset="-128"/>
              </a:rPr>
            </a:br>
            <a:r>
              <a:rPr kumimoji="0" lang="ja-JP" altLang="en-US" sz="1200" b="0" i="0" u="none" strike="noStrike" kern="0" cap="none" spc="0" normalizeH="0" baseline="0" noProof="0" dirty="0">
                <a:ln>
                  <a:noFill/>
                </a:ln>
                <a:solidFill>
                  <a:srgbClr val="000000"/>
                </a:solidFill>
                <a:effectLst/>
                <a:uLnTx/>
                <a:uFillTx/>
                <a:latin typeface="Yu Gothic UI" panose="020B0500000000000000" pitchFamily="50" charset="-128"/>
                <a:ea typeface="Yu Gothic UI" panose="020B0500000000000000" pitchFamily="50" charset="-128"/>
              </a:rPr>
              <a:t>スライド</a:t>
            </a:r>
            <a:r>
              <a:rPr kumimoji="0" lang="en-US" altLang="ja-JP" sz="1200" b="0" i="0" u="none" strike="noStrike" kern="0" cap="none" spc="0" normalizeH="0" baseline="0" noProof="0" dirty="0">
                <a:ln>
                  <a:noFill/>
                </a:ln>
                <a:solidFill>
                  <a:srgbClr val="000000"/>
                </a:solidFill>
                <a:effectLst/>
                <a:uLnTx/>
                <a:uFillTx/>
                <a:latin typeface="Yu Gothic UI" panose="020B0500000000000000" pitchFamily="50" charset="-128"/>
                <a:ea typeface="Yu Gothic UI" panose="020B0500000000000000" pitchFamily="50" charset="-128"/>
              </a:rPr>
              <a:t>/</a:t>
            </a:r>
            <a:r>
              <a:rPr kumimoji="0" lang="ja-JP" altLang="en-US" sz="1200" b="0" i="0" u="none" strike="noStrike" kern="0" cap="none" spc="0" normalizeH="0" baseline="0" noProof="0" dirty="0">
                <a:ln>
                  <a:noFill/>
                </a:ln>
                <a:solidFill>
                  <a:srgbClr val="000000"/>
                </a:solidFill>
                <a:effectLst/>
                <a:uLnTx/>
                <a:uFillTx/>
                <a:latin typeface="Yu Gothic UI" panose="020B0500000000000000" pitchFamily="50" charset="-128"/>
                <a:ea typeface="Yu Gothic UI" panose="020B0500000000000000" pitchFamily="50" charset="-128"/>
              </a:rPr>
              <a:t>資料か分かるよう、項目名等で対応関係を明確に示してください</a:t>
            </a:r>
            <a:endParaRPr kumimoji="0" lang="en-US" altLang="ja-JP" sz="1200" b="0" i="0" u="none" strike="noStrike" kern="0" cap="none" spc="0" normalizeH="0" baseline="0" noProof="0" dirty="0">
              <a:ln>
                <a:noFill/>
              </a:ln>
              <a:solidFill>
                <a:srgbClr val="000000"/>
              </a:solidFill>
              <a:effectLst/>
              <a:uLnTx/>
              <a:uFillTx/>
              <a:latin typeface="Yu Gothic UI" panose="020B0500000000000000" pitchFamily="50" charset="-128"/>
              <a:ea typeface="Yu Gothic UI" panose="020B0500000000000000" pitchFamily="50" charset="-128"/>
            </a:endParaRPr>
          </a:p>
          <a:p>
            <a:pPr marL="285750" marR="0" lvl="1" indent="-285750" algn="l" defTabSz="457200" rtl="0" eaLnBrk="1" fontAlgn="auto" latinLnBrk="0" hangingPunct="1">
              <a:lnSpc>
                <a:spcPct val="100000"/>
              </a:lnSpc>
              <a:spcBef>
                <a:spcPts val="600"/>
              </a:spcBef>
              <a:spcAft>
                <a:spcPts val="0"/>
              </a:spcAft>
              <a:buClrTx/>
              <a:buSzTx/>
              <a:buFont typeface="Wingdings" panose="05000000000000000000" pitchFamily="2" charset="2"/>
              <a:buChar char="n"/>
              <a:tabLst/>
              <a:defRPr/>
            </a:pPr>
            <a:r>
              <a:rPr kumimoji="0" lang="ja-JP" altLang="en-US" sz="1200" b="1" kern="0" dirty="0">
                <a:solidFill>
                  <a:srgbClr val="000000"/>
                </a:solidFill>
                <a:latin typeface="Yu Gothic UI" panose="020B0500000000000000" pitchFamily="50" charset="-128"/>
                <a:ea typeface="Yu Gothic UI" panose="020B0500000000000000" pitchFamily="50" charset="-128"/>
              </a:rPr>
              <a:t>記載ルール</a:t>
            </a:r>
            <a:endParaRPr kumimoji="0" lang="ja-JP" altLang="en-US" sz="1200" b="1" i="0" u="none" strike="noStrike" kern="0" cap="none" spc="0" normalizeH="0" baseline="0" noProof="0" dirty="0">
              <a:ln>
                <a:noFill/>
              </a:ln>
              <a:solidFill>
                <a:srgbClr val="000000"/>
              </a:solidFill>
              <a:effectLst/>
              <a:uLnTx/>
              <a:uFillTx/>
              <a:latin typeface="Yu Gothic UI" panose="020B0500000000000000" pitchFamily="50" charset="-128"/>
              <a:ea typeface="Yu Gothic UI" panose="020B0500000000000000" pitchFamily="50" charset="-128"/>
            </a:endParaRPr>
          </a:p>
          <a:p>
            <a:pPr marL="742950" marR="0" lvl="1" indent="-285750" algn="l" defTabSz="457200" rtl="0" eaLnBrk="1" fontAlgn="auto" latinLnBrk="0" hangingPunct="1">
              <a:lnSpc>
                <a:spcPct val="100000"/>
              </a:lnSpc>
              <a:spcBef>
                <a:spcPts val="600"/>
              </a:spcBef>
              <a:spcAft>
                <a:spcPts val="0"/>
              </a:spcAft>
              <a:buClrTx/>
              <a:buSzTx/>
              <a:buFont typeface="Arial" panose="020B0604020202020204" pitchFamily="34" charset="0"/>
              <a:buChar char="•"/>
              <a:tabLst/>
              <a:defRPr/>
            </a:pPr>
            <a:r>
              <a:rPr kumimoji="0" lang="ja-JP" altLang="en-US" sz="1200" b="0" i="0" u="none" strike="noStrike" kern="0" cap="none" spc="0" normalizeH="0" baseline="0" noProof="0" dirty="0">
                <a:ln>
                  <a:noFill/>
                </a:ln>
                <a:solidFill>
                  <a:srgbClr val="000000"/>
                </a:solidFill>
                <a:effectLst/>
                <a:uLnTx/>
                <a:uFillTx/>
                <a:latin typeface="Yu Gothic UI" panose="020B0500000000000000" pitchFamily="50" charset="-128"/>
                <a:ea typeface="Yu Gothic UI" panose="020B0500000000000000" pitchFamily="50" charset="-128"/>
              </a:rPr>
              <a:t>スライド内本文の文字の大きさは</a:t>
            </a:r>
            <a:r>
              <a:rPr kumimoji="0" lang="en-US" altLang="ja-JP" sz="1200" b="0" i="0" u="none" strike="noStrike" kern="0" cap="none" spc="0" normalizeH="0" baseline="0" noProof="0" dirty="0">
                <a:ln>
                  <a:noFill/>
                </a:ln>
                <a:solidFill>
                  <a:srgbClr val="000000"/>
                </a:solidFill>
                <a:effectLst/>
                <a:uLnTx/>
                <a:uFillTx/>
                <a:latin typeface="Yu Gothic UI" panose="020B0500000000000000" pitchFamily="50" charset="-128"/>
                <a:ea typeface="Yu Gothic UI" panose="020B0500000000000000" pitchFamily="50" charset="-128"/>
              </a:rPr>
              <a:t>12pt</a:t>
            </a:r>
            <a:r>
              <a:rPr kumimoji="0" lang="ja-JP" altLang="en-US" sz="1200" b="0" i="0" u="none" strike="noStrike" kern="0" cap="none" spc="0" normalizeH="0" baseline="0" noProof="0" dirty="0">
                <a:ln>
                  <a:noFill/>
                </a:ln>
                <a:solidFill>
                  <a:srgbClr val="000000"/>
                </a:solidFill>
                <a:effectLst/>
                <a:uLnTx/>
                <a:uFillTx/>
                <a:latin typeface="Yu Gothic UI" panose="020B0500000000000000" pitchFamily="50" charset="-128"/>
                <a:ea typeface="Yu Gothic UI" panose="020B0500000000000000" pitchFamily="50" charset="-128"/>
              </a:rPr>
              <a:t>以上を目安とし、フォントは「</a:t>
            </a:r>
            <a:r>
              <a:rPr kumimoji="0" lang="en-US" altLang="ja-JP" sz="1200" b="0" i="0" u="none" strike="noStrike" kern="0" cap="none" spc="0" normalizeH="0" baseline="0" noProof="0" dirty="0">
                <a:ln>
                  <a:noFill/>
                </a:ln>
                <a:solidFill>
                  <a:srgbClr val="000000"/>
                </a:solidFill>
                <a:effectLst/>
                <a:uLnTx/>
                <a:uFillTx/>
                <a:latin typeface="Yu Gothic UI" panose="020B0500000000000000" pitchFamily="50" charset="-128"/>
                <a:ea typeface="Yu Gothic UI" panose="020B0500000000000000" pitchFamily="50" charset="-128"/>
              </a:rPr>
              <a:t>Yu Gothic UI</a:t>
            </a:r>
            <a:r>
              <a:rPr kumimoji="0" lang="ja-JP" altLang="en-US" sz="1200" b="0" i="0" u="none" strike="noStrike" kern="0" cap="none" spc="0" normalizeH="0" baseline="0" noProof="0" dirty="0">
                <a:ln>
                  <a:noFill/>
                </a:ln>
                <a:solidFill>
                  <a:srgbClr val="000000"/>
                </a:solidFill>
                <a:effectLst/>
                <a:uLnTx/>
                <a:uFillTx/>
                <a:latin typeface="Yu Gothic UI" panose="020B0500000000000000" pitchFamily="50" charset="-128"/>
                <a:ea typeface="Yu Gothic UI" panose="020B0500000000000000" pitchFamily="50" charset="-128"/>
              </a:rPr>
              <a:t>」で統一してください</a:t>
            </a:r>
            <a:endParaRPr kumimoji="0" lang="en-US" altLang="ja-JP" sz="1200" b="0" i="0" u="none" strike="noStrike" kern="0" cap="none" spc="0" normalizeH="0" baseline="0" noProof="0" dirty="0">
              <a:ln>
                <a:noFill/>
              </a:ln>
              <a:solidFill>
                <a:srgbClr val="000000"/>
              </a:solidFill>
              <a:effectLst/>
              <a:uLnTx/>
              <a:uFillTx/>
              <a:latin typeface="Yu Gothic UI" panose="020B0500000000000000" pitchFamily="50" charset="-128"/>
              <a:ea typeface="Yu Gothic UI" panose="020B0500000000000000" pitchFamily="50" charset="-128"/>
            </a:endParaRPr>
          </a:p>
          <a:p>
            <a:pPr marL="742950" marR="0" lvl="1" indent="-285750" algn="l" defTabSz="457200" rtl="0" eaLnBrk="1" fontAlgn="auto" latinLnBrk="0" hangingPunct="1">
              <a:lnSpc>
                <a:spcPct val="100000"/>
              </a:lnSpc>
              <a:spcBef>
                <a:spcPts val="600"/>
              </a:spcBef>
              <a:spcAft>
                <a:spcPts val="0"/>
              </a:spcAft>
              <a:buClrTx/>
              <a:buSzTx/>
              <a:buFont typeface="Arial" panose="020B0604020202020204" pitchFamily="34" charset="0"/>
              <a:buChar char="•"/>
              <a:tabLst/>
              <a:defRPr/>
            </a:pPr>
            <a:r>
              <a:rPr kumimoji="0" lang="ja-JP" altLang="en-US" sz="1200" b="0" i="0" u="none" strike="noStrike" kern="0" cap="none" spc="0" normalizeH="0" baseline="0" noProof="0" dirty="0">
                <a:ln>
                  <a:noFill/>
                </a:ln>
                <a:solidFill>
                  <a:srgbClr val="000000"/>
                </a:solidFill>
                <a:effectLst/>
                <a:uLnTx/>
                <a:uFillTx/>
                <a:latin typeface="Yu Gothic UI" panose="020B0500000000000000" pitchFamily="50" charset="-128"/>
                <a:ea typeface="Yu Gothic UI" panose="020B0500000000000000" pitchFamily="50" charset="-128"/>
              </a:rPr>
              <a:t>第三者が読んで内容が把握できる表現を心がけてください</a:t>
            </a:r>
            <a:endParaRPr kumimoji="0" lang="en-US" altLang="ja-JP" sz="1200" b="0" i="0" u="none" strike="noStrike" kern="0" cap="none" spc="0" normalizeH="0" baseline="0" noProof="0" dirty="0">
              <a:ln>
                <a:noFill/>
              </a:ln>
              <a:solidFill>
                <a:srgbClr val="000000"/>
              </a:solidFill>
              <a:effectLst/>
              <a:uLnTx/>
              <a:uFillTx/>
              <a:latin typeface="Yu Gothic UI" panose="020B0500000000000000" pitchFamily="50" charset="-128"/>
              <a:ea typeface="Yu Gothic UI" panose="020B0500000000000000" pitchFamily="50" charset="-128"/>
            </a:endParaRPr>
          </a:p>
          <a:p>
            <a:pPr marL="742950" marR="0" lvl="1" indent="-285750" algn="l" defTabSz="457200" rtl="0" eaLnBrk="1" fontAlgn="auto" latinLnBrk="0" hangingPunct="1">
              <a:lnSpc>
                <a:spcPct val="100000"/>
              </a:lnSpc>
              <a:spcBef>
                <a:spcPts val="600"/>
              </a:spcBef>
              <a:spcAft>
                <a:spcPts val="0"/>
              </a:spcAft>
              <a:buClrTx/>
              <a:buSzTx/>
              <a:buFont typeface="Arial" panose="020B0604020202020204" pitchFamily="34" charset="0"/>
              <a:buChar char="•"/>
              <a:tabLst/>
              <a:defRPr/>
            </a:pPr>
            <a:r>
              <a:rPr kumimoji="0" lang="ja-JP" altLang="en-US" sz="1200" b="0" i="0" u="none" strike="noStrike" kern="0" cap="none" spc="0" normalizeH="0" baseline="0" noProof="0" dirty="0">
                <a:ln>
                  <a:noFill/>
                </a:ln>
                <a:solidFill>
                  <a:srgbClr val="000000"/>
                </a:solidFill>
                <a:effectLst/>
                <a:uLnTx/>
                <a:uFillTx/>
                <a:latin typeface="Yu Gothic UI" panose="020B0500000000000000" pitchFamily="50" charset="-128"/>
                <a:ea typeface="Yu Gothic UI" panose="020B0500000000000000" pitchFamily="50" charset="-128"/>
              </a:rPr>
              <a:t>図表やイメージ、写真等を活用することで内容の具体性や視認性を高めてください</a:t>
            </a:r>
            <a:endParaRPr kumimoji="0" lang="en-US" altLang="ja-JP" sz="1200" b="0" i="0" u="none" strike="noStrike" kern="0" cap="none" spc="0" normalizeH="0" baseline="0" noProof="0" dirty="0">
              <a:ln>
                <a:noFill/>
              </a:ln>
              <a:solidFill>
                <a:srgbClr val="000000"/>
              </a:solidFill>
              <a:effectLst/>
              <a:uLnTx/>
              <a:uFillTx/>
              <a:latin typeface="Yu Gothic UI" panose="020B0500000000000000" pitchFamily="50" charset="-128"/>
              <a:ea typeface="Yu Gothic UI" panose="020B0500000000000000" pitchFamily="50" charset="-128"/>
            </a:endParaRPr>
          </a:p>
          <a:p>
            <a:pPr marL="285750" marR="0" lvl="0" indent="-285750" algn="l" defTabSz="457200" rtl="0" eaLnBrk="1" fontAlgn="auto" latinLnBrk="0" hangingPunct="1">
              <a:lnSpc>
                <a:spcPct val="100000"/>
              </a:lnSpc>
              <a:spcBef>
                <a:spcPts val="600"/>
              </a:spcBef>
              <a:spcAft>
                <a:spcPts val="0"/>
              </a:spcAft>
              <a:buClrTx/>
              <a:buSzTx/>
              <a:buFont typeface="Wingdings" panose="05000000000000000000" pitchFamily="2" charset="2"/>
              <a:buChar char="n"/>
              <a:tabLst/>
              <a:defRPr/>
            </a:pPr>
            <a:r>
              <a:rPr kumimoji="0" lang="ja-JP" altLang="en-US" sz="1200" b="1" i="0" u="none" strike="noStrike" kern="0" cap="none" spc="0" normalizeH="0" baseline="0" noProof="0" dirty="0">
                <a:ln>
                  <a:noFill/>
                </a:ln>
                <a:solidFill>
                  <a:srgbClr val="000000"/>
                </a:solidFill>
                <a:effectLst/>
                <a:uLnTx/>
                <a:uFillTx/>
                <a:latin typeface="Yu Gothic UI" panose="020B0500000000000000" pitchFamily="50" charset="-128"/>
                <a:ea typeface="Yu Gothic UI" panose="020B0500000000000000" pitchFamily="50" charset="-128"/>
              </a:rPr>
              <a:t>その他</a:t>
            </a:r>
            <a:endParaRPr kumimoji="0" lang="en-US" altLang="ja-JP" sz="1200" b="1" i="0" u="none" strike="noStrike" kern="0" cap="none" spc="0" normalizeH="0" baseline="0" noProof="0" dirty="0">
              <a:ln>
                <a:noFill/>
              </a:ln>
              <a:solidFill>
                <a:srgbClr val="000000"/>
              </a:solidFill>
              <a:effectLst/>
              <a:uLnTx/>
              <a:uFillTx/>
              <a:latin typeface="Yu Gothic UI" panose="020B0500000000000000" pitchFamily="50" charset="-128"/>
              <a:ea typeface="Yu Gothic UI" panose="020B0500000000000000" pitchFamily="50" charset="-128"/>
            </a:endParaRPr>
          </a:p>
          <a:p>
            <a:pPr marL="742950" marR="0" lvl="1" indent="-285750" algn="l" defTabSz="457200" rtl="0" eaLnBrk="1" fontAlgn="auto" latinLnBrk="0" hangingPunct="1">
              <a:lnSpc>
                <a:spcPct val="100000"/>
              </a:lnSpc>
              <a:spcBef>
                <a:spcPts val="600"/>
              </a:spcBef>
              <a:spcAft>
                <a:spcPts val="0"/>
              </a:spcAft>
              <a:buClrTx/>
              <a:buSzTx/>
              <a:buFont typeface="Arial" panose="020B0604020202020204" pitchFamily="34" charset="0"/>
              <a:buChar char="•"/>
              <a:tabLst/>
              <a:defRPr/>
            </a:pPr>
            <a:r>
              <a:rPr kumimoji="0" lang="ja-JP" altLang="en-US" sz="1200" b="0" i="0" u="none" strike="noStrike" kern="0" cap="none" spc="0" normalizeH="0" baseline="0" noProof="0" dirty="0">
                <a:ln>
                  <a:noFill/>
                </a:ln>
                <a:effectLst/>
                <a:uLnTx/>
                <a:uFillTx/>
                <a:latin typeface="Yu Gothic UI" panose="020B0500000000000000" pitchFamily="50" charset="-128"/>
                <a:ea typeface="Yu Gothic UI" panose="020B0500000000000000" pitchFamily="50" charset="-128"/>
              </a:rPr>
              <a:t>ゼロエミッション地区に選定された場合、「⒈ 計画提案概要」は東京都環境局により原則公表されます</a:t>
            </a:r>
            <a:endParaRPr kumimoji="0" lang="en-US" altLang="ja-JP" sz="1200" b="0" i="0" u="none" strike="noStrike" kern="0" cap="none" spc="0" normalizeH="0" baseline="0" noProof="0" dirty="0">
              <a:ln>
                <a:noFill/>
              </a:ln>
              <a:effectLst/>
              <a:uLnTx/>
              <a:uFillTx/>
              <a:latin typeface="Yu Gothic UI" panose="020B0500000000000000" pitchFamily="50" charset="-128"/>
              <a:ea typeface="Yu Gothic UI" panose="020B0500000000000000" pitchFamily="50" charset="-128"/>
            </a:endParaRPr>
          </a:p>
          <a:p>
            <a:pPr marL="742950" lvl="1" indent="-285750" defTabSz="457200">
              <a:spcBef>
                <a:spcPts val="600"/>
              </a:spcBef>
              <a:buFont typeface="Arial" panose="020B0604020202020204" pitchFamily="34" charset="0"/>
              <a:buChar char="•"/>
              <a:defRPr/>
            </a:pPr>
            <a:r>
              <a:rPr kumimoji="0" lang="ja-JP" altLang="en-US" sz="1200" b="0" i="0" u="none" strike="noStrike" kern="0" cap="none" spc="0" normalizeH="0" baseline="0" noProof="0" dirty="0">
                <a:ln>
                  <a:noFill/>
                </a:ln>
                <a:effectLst/>
                <a:uLnTx/>
                <a:uFillTx/>
                <a:latin typeface="Yu Gothic UI" panose="020B0500000000000000" pitchFamily="50" charset="-128"/>
                <a:ea typeface="Yu Gothic UI" panose="020B0500000000000000" pitchFamily="50" charset="-128"/>
              </a:rPr>
              <a:t>計画提案書（様式</a:t>
            </a:r>
            <a:r>
              <a:rPr kumimoji="0" lang="ja-JP" altLang="en-US" sz="1200" kern="0" dirty="0">
                <a:latin typeface="Yu Gothic UI" panose="020B0500000000000000" pitchFamily="50" charset="-128"/>
                <a:ea typeface="Yu Gothic UI" panose="020B0500000000000000" pitchFamily="50" charset="-128"/>
              </a:rPr>
              <a:t>２</a:t>
            </a:r>
            <a:r>
              <a:rPr kumimoji="0" lang="ja-JP" altLang="en-US" sz="1200" b="0" i="0" u="none" strike="noStrike" kern="0" cap="none" spc="0" normalizeH="0" baseline="0" noProof="0" dirty="0">
                <a:ln>
                  <a:noFill/>
                </a:ln>
                <a:effectLst/>
                <a:uLnTx/>
                <a:uFillTx/>
                <a:latin typeface="Yu Gothic UI" panose="020B0500000000000000" pitchFamily="50" charset="-128"/>
                <a:ea typeface="Yu Gothic UI" panose="020B0500000000000000" pitchFamily="50" charset="-128"/>
              </a:rPr>
              <a:t>）の作成に際して、ご不明点等がありましたら、事務局の連絡先（</a:t>
            </a:r>
            <a:r>
              <a:rPr kumimoji="0" lang="en-US" altLang="ja-JP" sz="1200" b="0" i="0" u="none" strike="noStrike" kern="0" cap="none" spc="0" normalizeH="0" baseline="0" noProof="0" dirty="0">
                <a:ln>
                  <a:noFill/>
                </a:ln>
                <a:effectLst/>
                <a:uLnTx/>
                <a:uFillTx/>
                <a:latin typeface="Yu Gothic UI" panose="020B0500000000000000" pitchFamily="50" charset="-128"/>
                <a:ea typeface="Yu Gothic UI" panose="020B0500000000000000" pitchFamily="50" charset="-128"/>
              </a:rPr>
              <a:t>zeroemitokyo_support@tohmatsu.co.jp</a:t>
            </a:r>
            <a:r>
              <a:rPr kumimoji="0" lang="ja-JP" altLang="en-US" sz="1200" b="0" i="0" u="none" strike="noStrike" kern="0" cap="none" spc="0" normalizeH="0" baseline="0" noProof="0" dirty="0">
                <a:ln>
                  <a:noFill/>
                </a:ln>
                <a:effectLst/>
                <a:uLnTx/>
                <a:uFillTx/>
                <a:latin typeface="Yu Gothic UI" panose="020B0500000000000000" pitchFamily="50" charset="-128"/>
                <a:ea typeface="Yu Gothic UI" panose="020B0500000000000000" pitchFamily="50" charset="-128"/>
              </a:rPr>
              <a:t>）までご連絡ください</a:t>
            </a:r>
            <a:endParaRPr kumimoji="0" lang="en-US" altLang="ja-JP" sz="1200" b="0" i="0" u="none" strike="noStrike" kern="0" cap="none" spc="0" normalizeH="0" baseline="0" noProof="0" dirty="0">
              <a:ln>
                <a:noFill/>
              </a:ln>
              <a:effectLst/>
              <a:uLnTx/>
              <a:uFillTx/>
              <a:latin typeface="Yu Gothic UI" panose="020B0500000000000000" pitchFamily="50" charset="-128"/>
              <a:ea typeface="Yu Gothic UI" panose="020B0500000000000000" pitchFamily="50" charset="-128"/>
            </a:endParaRPr>
          </a:p>
          <a:p>
            <a:pPr marL="742950" lvl="1" indent="-285750" defTabSz="457200">
              <a:spcBef>
                <a:spcPts val="600"/>
              </a:spcBef>
              <a:buFont typeface="Arial" panose="020B0604020202020204" pitchFamily="34" charset="0"/>
              <a:buChar char="•"/>
              <a:defRPr/>
            </a:pPr>
            <a:r>
              <a:rPr kumimoji="0" lang="en-US" altLang="ja-JP" sz="1200" kern="0" dirty="0">
                <a:latin typeface="Yu Gothic UI" panose="020B0500000000000000" pitchFamily="50" charset="-128"/>
                <a:ea typeface="Yu Gothic UI" panose="020B0500000000000000" pitchFamily="50" charset="-128"/>
              </a:rPr>
              <a:t>CO</a:t>
            </a:r>
            <a:r>
              <a:rPr kumimoji="0" lang="en-US" altLang="ja-JP" sz="1200" kern="0" baseline="-25000" dirty="0">
                <a:latin typeface="Yu Gothic UI" panose="020B0500000000000000" pitchFamily="50" charset="-128"/>
                <a:ea typeface="Yu Gothic UI" panose="020B0500000000000000" pitchFamily="50" charset="-128"/>
              </a:rPr>
              <a:t>2</a:t>
            </a:r>
            <a:r>
              <a:rPr kumimoji="0" lang="ja-JP" altLang="en-US" sz="1200" kern="0" dirty="0">
                <a:latin typeface="Yu Gothic UI" panose="020B0500000000000000" pitchFamily="50" charset="-128"/>
                <a:ea typeface="Yu Gothic UI" panose="020B0500000000000000" pitchFamily="50" charset="-128"/>
              </a:rPr>
              <a:t>排出量、フロン類の排出量、</a:t>
            </a:r>
            <a:r>
              <a:rPr kumimoji="0" lang="en-US" altLang="ja-JP" sz="1200" kern="0" dirty="0">
                <a:latin typeface="Yu Gothic UI" panose="020B0500000000000000" pitchFamily="50" charset="-128"/>
                <a:ea typeface="Yu Gothic UI" panose="020B0500000000000000" pitchFamily="50" charset="-128"/>
              </a:rPr>
              <a:t>GHG</a:t>
            </a:r>
            <a:r>
              <a:rPr kumimoji="0" lang="ja-JP" altLang="en-US" sz="1200" kern="0" dirty="0">
                <a:latin typeface="Yu Gothic UI" panose="020B0500000000000000" pitchFamily="50" charset="-128"/>
                <a:ea typeface="Yu Gothic UI" panose="020B0500000000000000" pitchFamily="50" charset="-128"/>
              </a:rPr>
              <a:t>削減量を算出する際には、参加表明をいただいた際に事務局より配布した「</a:t>
            </a:r>
            <a:r>
              <a:rPr kumimoji="0" lang="en-US" altLang="ja-JP" sz="1200" kern="0" dirty="0">
                <a:latin typeface="Yu Gothic UI" panose="020B0500000000000000" pitchFamily="50" charset="-128"/>
                <a:ea typeface="Yu Gothic UI" panose="020B0500000000000000" pitchFamily="50" charset="-128"/>
              </a:rPr>
              <a:t>GHG</a:t>
            </a:r>
            <a:r>
              <a:rPr kumimoji="0" lang="ja-JP" altLang="en-US" sz="1200" kern="0" dirty="0">
                <a:latin typeface="Yu Gothic UI" panose="020B0500000000000000" pitchFamily="50" charset="-128"/>
                <a:ea typeface="Yu Gothic UI" panose="020B0500000000000000" pitchFamily="50" charset="-128"/>
              </a:rPr>
              <a:t>排出量・削減量算出ツール（</a:t>
            </a:r>
            <a:r>
              <a:rPr kumimoji="0" lang="en-US" altLang="ja-JP" sz="1200" kern="0" dirty="0">
                <a:latin typeface="Yu Gothic UI" panose="020B0500000000000000" pitchFamily="50" charset="-128"/>
                <a:ea typeface="Yu Gothic UI" panose="020B0500000000000000" pitchFamily="50" charset="-128"/>
              </a:rPr>
              <a:t>excel</a:t>
            </a:r>
            <a:r>
              <a:rPr kumimoji="0" lang="ja-JP" altLang="en-US" sz="1200" kern="0" dirty="0">
                <a:latin typeface="Yu Gothic UI" panose="020B0500000000000000" pitchFamily="50" charset="-128"/>
                <a:ea typeface="Yu Gothic UI" panose="020B0500000000000000" pitchFamily="50" charset="-128"/>
              </a:rPr>
              <a:t>）」</a:t>
            </a:r>
            <a:br>
              <a:rPr kumimoji="0" lang="en-US" altLang="ja-JP" sz="1200" kern="0" dirty="0">
                <a:latin typeface="Yu Gothic UI" panose="020B0500000000000000" pitchFamily="50" charset="-128"/>
                <a:ea typeface="Yu Gothic UI" panose="020B0500000000000000" pitchFamily="50" charset="-128"/>
              </a:rPr>
            </a:br>
            <a:r>
              <a:rPr kumimoji="0" lang="ja-JP" altLang="en-US" sz="1200" kern="0" dirty="0">
                <a:latin typeface="Yu Gothic UI" panose="020B0500000000000000" pitchFamily="50" charset="-128"/>
                <a:ea typeface="Yu Gothic UI" panose="020B0500000000000000" pitchFamily="50" charset="-128"/>
              </a:rPr>
              <a:t>（様式４）及び「</a:t>
            </a:r>
            <a:r>
              <a:rPr kumimoji="0" lang="en-US" altLang="ja-JP" sz="1200" kern="0" dirty="0">
                <a:latin typeface="Yu Gothic UI" panose="020B0500000000000000" pitchFamily="50" charset="-128"/>
                <a:ea typeface="Yu Gothic UI" panose="020B0500000000000000" pitchFamily="50" charset="-128"/>
              </a:rPr>
              <a:t>GHG</a:t>
            </a:r>
            <a:r>
              <a:rPr kumimoji="0" lang="ja-JP" altLang="en-US" sz="1200" kern="0" dirty="0">
                <a:latin typeface="Yu Gothic UI" panose="020B0500000000000000" pitchFamily="50" charset="-128"/>
                <a:ea typeface="Yu Gothic UI" panose="020B0500000000000000" pitchFamily="50" charset="-128"/>
              </a:rPr>
              <a:t>排出量・削減量算出マニュアル（</a:t>
            </a:r>
            <a:r>
              <a:rPr kumimoji="0" lang="en-US" altLang="ja-JP" sz="1200" kern="0" dirty="0">
                <a:latin typeface="Yu Gothic UI" panose="020B0500000000000000" pitchFamily="50" charset="-128"/>
                <a:ea typeface="Yu Gothic UI" panose="020B0500000000000000" pitchFamily="50" charset="-128"/>
              </a:rPr>
              <a:t>ppt</a:t>
            </a:r>
            <a:r>
              <a:rPr kumimoji="0" lang="ja-JP" altLang="en-US" sz="1200" kern="0" dirty="0">
                <a:latin typeface="Yu Gothic UI" panose="020B0500000000000000" pitchFamily="50" charset="-128"/>
                <a:ea typeface="Yu Gothic UI" panose="020B0500000000000000" pitchFamily="50" charset="-128"/>
              </a:rPr>
              <a:t>）」を活用してください</a:t>
            </a:r>
          </a:p>
          <a:p>
            <a:pPr marL="742950" lvl="1" indent="-285750" defTabSz="457200">
              <a:spcBef>
                <a:spcPts val="600"/>
              </a:spcBef>
              <a:buFont typeface="Arial" panose="020B0604020202020204" pitchFamily="34" charset="0"/>
              <a:buChar char="•"/>
              <a:defRPr/>
            </a:pPr>
            <a:r>
              <a:rPr kumimoji="0" lang="ja-JP" altLang="en-US" sz="1200" kern="0" dirty="0">
                <a:latin typeface="Yu Gothic UI" panose="020B0500000000000000" pitchFamily="50" charset="-128"/>
                <a:ea typeface="Yu Gothic UI" panose="020B0500000000000000" pitchFamily="50" charset="-128"/>
              </a:rPr>
              <a:t>「</a:t>
            </a:r>
            <a:r>
              <a:rPr kumimoji="0" lang="en-US" altLang="ja-JP" sz="1200" kern="0" dirty="0">
                <a:latin typeface="Yu Gothic UI" panose="020B0500000000000000" pitchFamily="50" charset="-128"/>
                <a:ea typeface="Yu Gothic UI" panose="020B0500000000000000" pitchFamily="50" charset="-128"/>
              </a:rPr>
              <a:t>GHG</a:t>
            </a:r>
            <a:r>
              <a:rPr kumimoji="0" lang="ja-JP" altLang="en-US" sz="1200" kern="0" dirty="0">
                <a:latin typeface="Yu Gothic UI" panose="020B0500000000000000" pitchFamily="50" charset="-128"/>
                <a:ea typeface="Yu Gothic UI" panose="020B0500000000000000" pitchFamily="50" charset="-128"/>
              </a:rPr>
              <a:t>排出量・削減量算出ツール（</a:t>
            </a:r>
            <a:r>
              <a:rPr kumimoji="0" lang="en-US" altLang="ja-JP" sz="1200" kern="0" dirty="0">
                <a:latin typeface="Yu Gothic UI" panose="020B0500000000000000" pitchFamily="50" charset="-128"/>
                <a:ea typeface="Yu Gothic UI" panose="020B0500000000000000" pitchFamily="50" charset="-128"/>
              </a:rPr>
              <a:t>excel</a:t>
            </a:r>
            <a:r>
              <a:rPr kumimoji="0" lang="ja-JP" altLang="en-US" sz="1200" kern="0" dirty="0">
                <a:latin typeface="Yu Gothic UI" panose="020B0500000000000000" pitchFamily="50" charset="-128"/>
                <a:ea typeface="Yu Gothic UI" panose="020B0500000000000000" pitchFamily="50" charset="-128"/>
              </a:rPr>
              <a:t>）」 （様式４）は、本提案書（様式２）及び資金計画表（様式３）と合わせて提出をお願いいたします。また、別途、</a:t>
            </a:r>
            <a:r>
              <a:rPr kumimoji="0" lang="en-US" altLang="ja-JP" sz="1200" kern="0" dirty="0">
                <a:latin typeface="Yu Gothic UI" panose="020B0500000000000000" pitchFamily="50" charset="-128"/>
                <a:ea typeface="Yu Gothic UI" panose="020B0500000000000000" pitchFamily="50" charset="-128"/>
              </a:rPr>
              <a:t>CO</a:t>
            </a:r>
            <a:r>
              <a:rPr kumimoji="0" lang="en-US" altLang="ja-JP" sz="1200" kern="0" baseline="-25000" dirty="0">
                <a:latin typeface="Yu Gothic UI" panose="020B0500000000000000" pitchFamily="50" charset="-128"/>
                <a:ea typeface="Yu Gothic UI" panose="020B0500000000000000" pitchFamily="50" charset="-128"/>
              </a:rPr>
              <a:t>2</a:t>
            </a:r>
            <a:r>
              <a:rPr kumimoji="0" lang="ja-JP" altLang="en-US" sz="1200" kern="0" dirty="0">
                <a:latin typeface="Yu Gothic UI" panose="020B0500000000000000" pitchFamily="50" charset="-128"/>
                <a:ea typeface="Yu Gothic UI" panose="020B0500000000000000" pitchFamily="50" charset="-128"/>
              </a:rPr>
              <a:t>排出量・フロン類の排出量・</a:t>
            </a:r>
            <a:r>
              <a:rPr kumimoji="0" lang="en-US" altLang="ja-JP" sz="1200" kern="0" dirty="0">
                <a:latin typeface="Yu Gothic UI" panose="020B0500000000000000" pitchFamily="50" charset="-128"/>
                <a:ea typeface="Yu Gothic UI" panose="020B0500000000000000" pitchFamily="50" charset="-128"/>
              </a:rPr>
              <a:t>GHG</a:t>
            </a:r>
            <a:r>
              <a:rPr kumimoji="0" lang="ja-JP" altLang="en-US" sz="1200" kern="0" dirty="0">
                <a:latin typeface="Yu Gothic UI" panose="020B0500000000000000" pitchFamily="50" charset="-128"/>
                <a:ea typeface="Yu Gothic UI" panose="020B0500000000000000" pitchFamily="50" charset="-128"/>
              </a:rPr>
              <a:t>削減量の算出根拠等が分かる資料がある場合は、当該資料を別紙で提出してください。</a:t>
            </a:r>
            <a:endParaRPr kumimoji="0" lang="en-US" altLang="ja-JP" sz="1200" i="0" u="none" strike="noStrike" kern="0" cap="none" spc="0" normalizeH="0" baseline="0" noProof="0" dirty="0">
              <a:ln>
                <a:noFill/>
              </a:ln>
              <a:effectLst/>
              <a:uLnTx/>
              <a:uFillTx/>
              <a:latin typeface="Yu Gothic UI" panose="020B0500000000000000" pitchFamily="50" charset="-128"/>
              <a:ea typeface="Yu Gothic UI" panose="020B0500000000000000" pitchFamily="50" charset="-128"/>
            </a:endParaRPr>
          </a:p>
        </p:txBody>
      </p:sp>
    </p:spTree>
    <p:extLst>
      <p:ext uri="{BB962C8B-B14F-4D97-AF65-F5344CB8AC3E}">
        <p14:creationId xmlns:p14="http://schemas.microsoft.com/office/powerpoint/2010/main" val="75547272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EC233313-5801-08E0-594F-2C11D8ECCDBB}"/>
              </a:ext>
            </a:extLst>
          </p:cNvPr>
          <p:cNvGraphicFramePr>
            <a:graphicFrameLocks/>
          </p:cNvGraphicFramePr>
          <p:nvPr>
            <p:custDataLst>
              <p:tags r:id="rId1"/>
            </p:custDataLst>
            <p:extLst>
              <p:ext uri="{D42A27DB-BD31-4B8C-83A1-F6EECF244321}">
                <p14:modId xmlns:p14="http://schemas.microsoft.com/office/powerpoint/2010/main" val="338572541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スライド" r:id="rId3" imgW="639" imgH="639" progId="TCLayout.ActiveDocument.1">
                  <p:embed/>
                </p:oleObj>
              </mc:Choice>
              <mc:Fallback>
                <p:oleObj name="think-cellスライド" r:id="rId3" imgW="639" imgH="639" progId="TCLayout.ActiveDocument.1">
                  <p:embed/>
                  <p:pic>
                    <p:nvPicPr>
                      <p:cNvPr id="2" name="think-cell data - do not delete" hidden="1">
                        <a:extLst>
                          <a:ext uri="{FF2B5EF4-FFF2-40B4-BE49-F238E27FC236}">
                            <a16:creationId xmlns:a16="http://schemas.microsoft.com/office/drawing/2014/main" id="{EC233313-5801-08E0-594F-2C11D8ECCDBB}"/>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5" name="スライド番号プレースホルダー 4">
            <a:extLst>
              <a:ext uri="{FF2B5EF4-FFF2-40B4-BE49-F238E27FC236}">
                <a16:creationId xmlns:a16="http://schemas.microsoft.com/office/drawing/2014/main" id="{AFEED719-4AA5-9842-D431-82CD175916D9}"/>
              </a:ext>
            </a:extLst>
          </p:cNvPr>
          <p:cNvSpPr>
            <a:spLocks noGrp="1"/>
          </p:cNvSpPr>
          <p:nvPr>
            <p:ph type="sldNum" sz="quarter" idx="12"/>
          </p:nvPr>
        </p:nvSpPr>
        <p:spPr/>
        <p:txBody>
          <a:bodyPr/>
          <a:lstStyle/>
          <a:p>
            <a:fld id="{F1318789-6D13-4837-B31B-63BA5D39B425}" type="slidenum">
              <a:rPr lang="ja-JP" altLang="en-US" smtClean="0"/>
              <a:pPr/>
              <a:t>10</a:t>
            </a:fld>
            <a:endParaRPr lang="ja-JP" altLang="en-US"/>
          </a:p>
        </p:txBody>
      </p:sp>
      <p:sp>
        <p:nvSpPr>
          <p:cNvPr id="7" name="タイトル 3">
            <a:extLst>
              <a:ext uri="{FF2B5EF4-FFF2-40B4-BE49-F238E27FC236}">
                <a16:creationId xmlns:a16="http://schemas.microsoft.com/office/drawing/2014/main" id="{118F869E-D8FE-8293-8A73-69AE61518656}"/>
              </a:ext>
            </a:extLst>
          </p:cNvPr>
          <p:cNvSpPr txBox="1">
            <a:spLocks/>
          </p:cNvSpPr>
          <p:nvPr/>
        </p:nvSpPr>
        <p:spPr>
          <a:xfrm>
            <a:off x="1236000" y="2925908"/>
            <a:ext cx="9720000" cy="1008000"/>
          </a:xfrm>
          <a:prstGeom prst="rect">
            <a:avLst/>
          </a:prstGeom>
        </p:spPr>
        <p:txBody>
          <a:bodyPr vert="horz" lIns="36000" tIns="0" rIns="36000" bIns="0" rtlCol="0" anchor="ctr">
            <a:noAutofit/>
          </a:bodyPr>
          <a:lstStyle>
            <a:defPPr>
              <a:defRPr lang="ja-JP"/>
            </a:defPPr>
            <a:lvl1pPr>
              <a:lnSpc>
                <a:spcPct val="90000"/>
              </a:lnSpc>
              <a:spcBef>
                <a:spcPct val="0"/>
              </a:spcBef>
              <a:buNone/>
              <a:defRPr sz="3200" b="1">
                <a:latin typeface="Yu Gothic UI" panose="020B0500000000000000" pitchFamily="50" charset="-128"/>
                <a:ea typeface="Yu Gothic UI" panose="020B0500000000000000" pitchFamily="50" charset="-128"/>
                <a:cs typeface="+mj-cs"/>
              </a:defRPr>
            </a:lvl1pPr>
          </a:lstStyle>
          <a:p>
            <a:r>
              <a:rPr lang="en-US" altLang="ja-JP" dirty="0"/>
              <a:t>4</a:t>
            </a:r>
            <a:r>
              <a:rPr lang="ja-JP" altLang="en-US" dirty="0"/>
              <a:t>．ゼロエミ地区</a:t>
            </a:r>
            <a:r>
              <a:rPr lang="ja-JP" altLang="en-US"/>
              <a:t>における</a:t>
            </a:r>
            <a:r>
              <a:rPr lang="en-US" altLang="ja-JP" dirty="0"/>
              <a:t>GHG</a:t>
            </a:r>
            <a:r>
              <a:rPr lang="ja-JP" altLang="en-US" dirty="0"/>
              <a:t>排出状況</a:t>
            </a:r>
          </a:p>
        </p:txBody>
      </p:sp>
    </p:spTree>
    <p:extLst>
      <p:ext uri="{BB962C8B-B14F-4D97-AF65-F5344CB8AC3E}">
        <p14:creationId xmlns:p14="http://schemas.microsoft.com/office/powerpoint/2010/main" val="348245214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think-cell data - do not delete" hidden="1">
            <a:extLst>
              <a:ext uri="{FF2B5EF4-FFF2-40B4-BE49-F238E27FC236}">
                <a16:creationId xmlns:a16="http://schemas.microsoft.com/office/drawing/2014/main" id="{B0E3677C-AEAE-A79A-CCB6-7AAA7412817A}"/>
              </a:ext>
            </a:extLst>
          </p:cNvPr>
          <p:cNvGraphicFramePr>
            <a:graphicFrameLocks/>
          </p:cNvGraphicFramePr>
          <p:nvPr>
            <p:custDataLst>
              <p:tags r:id="rId1"/>
            </p:custDataLst>
            <p:extLst>
              <p:ext uri="{D42A27DB-BD31-4B8C-83A1-F6EECF244321}">
                <p14:modId xmlns:p14="http://schemas.microsoft.com/office/powerpoint/2010/main" val="257863767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スライド" r:id="rId3" imgW="639" imgH="639" progId="TCLayout.ActiveDocument.1">
                  <p:embed/>
                </p:oleObj>
              </mc:Choice>
              <mc:Fallback>
                <p:oleObj name="think-cellスライド" r:id="rId3" imgW="639" imgH="639" progId="TCLayout.ActiveDocument.1">
                  <p:embed/>
                  <p:pic>
                    <p:nvPicPr>
                      <p:cNvPr id="8" name="think-cell data - do not delete" hidden="1">
                        <a:extLst>
                          <a:ext uri="{FF2B5EF4-FFF2-40B4-BE49-F238E27FC236}">
                            <a16:creationId xmlns:a16="http://schemas.microsoft.com/office/drawing/2014/main" id="{B0E3677C-AEAE-A79A-CCB6-7AAA7412817A}"/>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タイトル 1">
            <a:extLst>
              <a:ext uri="{FF2B5EF4-FFF2-40B4-BE49-F238E27FC236}">
                <a16:creationId xmlns:a16="http://schemas.microsoft.com/office/drawing/2014/main" id="{8EF7073E-4669-BE50-C858-EF2E51E56C16}"/>
              </a:ext>
            </a:extLst>
          </p:cNvPr>
          <p:cNvSpPr>
            <a:spLocks noGrp="1"/>
          </p:cNvSpPr>
          <p:nvPr>
            <p:ph type="title"/>
          </p:nvPr>
        </p:nvSpPr>
        <p:spPr>
          <a:xfrm>
            <a:off x="1702423" y="1"/>
            <a:ext cx="9792000" cy="717985"/>
          </a:xfrm>
        </p:spPr>
        <p:txBody>
          <a:bodyPr vert="horz" lIns="91440" tIns="45720" rIns="91440" bIns="45720" rtlCol="0" anchor="ctr">
            <a:noAutofit/>
          </a:bodyPr>
          <a:lstStyle/>
          <a:p>
            <a:r>
              <a:rPr lang="en-US" altLang="ja-JP" sz="2000" dirty="0"/>
              <a:t>【</a:t>
            </a:r>
            <a:r>
              <a:rPr lang="ja-JP" altLang="en-US" sz="2000" dirty="0"/>
              <a:t>ゼロエミ地区における</a:t>
            </a:r>
            <a:r>
              <a:rPr lang="en-US" altLang="ja-JP" sz="2000" dirty="0"/>
              <a:t>GHG</a:t>
            </a:r>
            <a:r>
              <a:rPr lang="ja-JP" altLang="en-US" sz="2000" dirty="0"/>
              <a:t>排出状況</a:t>
            </a:r>
            <a:r>
              <a:rPr lang="en-US" altLang="ja-JP" sz="2000" dirty="0"/>
              <a:t>】 </a:t>
            </a:r>
            <a:br>
              <a:rPr lang="en-US" altLang="ja-JP" sz="2000" dirty="0"/>
            </a:br>
            <a:r>
              <a:rPr lang="ja-JP" altLang="en-US" sz="2000" dirty="0"/>
              <a:t>産業</a:t>
            </a:r>
            <a:r>
              <a:rPr lang="en-US" altLang="ja-JP" sz="2000" dirty="0"/>
              <a:t>/</a:t>
            </a:r>
            <a:r>
              <a:rPr lang="ja-JP" altLang="en-US" sz="2000" dirty="0"/>
              <a:t>業務</a:t>
            </a:r>
            <a:r>
              <a:rPr lang="en-US" altLang="ja-JP" sz="2000" dirty="0"/>
              <a:t>/</a:t>
            </a:r>
            <a:r>
              <a:rPr lang="ja-JP" altLang="en-US" sz="2000" dirty="0">
                <a:solidFill>
                  <a:srgbClr val="203864"/>
                </a:solidFill>
              </a:rPr>
              <a:t>公共施設</a:t>
            </a:r>
            <a:r>
              <a:rPr lang="en-US" altLang="ja-JP" sz="2000" dirty="0"/>
              <a:t>/</a:t>
            </a:r>
            <a:r>
              <a:rPr lang="ja-JP" altLang="en-US" sz="2000" dirty="0"/>
              <a:t>家庭</a:t>
            </a:r>
            <a:r>
              <a:rPr lang="en-US" altLang="ja-JP" sz="2000" dirty="0"/>
              <a:t>/</a:t>
            </a:r>
            <a:r>
              <a:rPr lang="ja-JP" altLang="en-US" sz="2000" dirty="0"/>
              <a:t>運輸部門</a:t>
            </a:r>
            <a:r>
              <a:rPr lang="en-US" altLang="ja-JP" sz="2000" dirty="0"/>
              <a:t>GHG</a:t>
            </a:r>
            <a:r>
              <a:rPr lang="ja-JP" altLang="en-US" sz="2000" dirty="0"/>
              <a:t>排出量</a:t>
            </a:r>
          </a:p>
        </p:txBody>
      </p:sp>
      <p:graphicFrame>
        <p:nvGraphicFramePr>
          <p:cNvPr id="3" name="Group 72">
            <a:extLst>
              <a:ext uri="{FF2B5EF4-FFF2-40B4-BE49-F238E27FC236}">
                <a16:creationId xmlns:a16="http://schemas.microsoft.com/office/drawing/2014/main" id="{6B3AC331-031C-148A-1392-2E1EDF57841C}"/>
              </a:ext>
            </a:extLst>
          </p:cNvPr>
          <p:cNvGraphicFramePr>
            <a:graphicFrameLocks noGrp="1"/>
          </p:cNvGraphicFramePr>
          <p:nvPr>
            <p:extLst>
              <p:ext uri="{D42A27DB-BD31-4B8C-83A1-F6EECF244321}">
                <p14:modId xmlns:p14="http://schemas.microsoft.com/office/powerpoint/2010/main" val="3621830176"/>
              </p:ext>
            </p:extLst>
          </p:nvPr>
        </p:nvGraphicFramePr>
        <p:xfrm>
          <a:off x="335360" y="1629909"/>
          <a:ext cx="11520000" cy="2160000"/>
        </p:xfrm>
        <a:graphic>
          <a:graphicData uri="http://schemas.openxmlformats.org/drawingml/2006/table">
            <a:tbl>
              <a:tblPr/>
              <a:tblGrid>
                <a:gridCol w="1080000">
                  <a:extLst>
                    <a:ext uri="{9D8B030D-6E8A-4147-A177-3AD203B41FA5}">
                      <a16:colId xmlns:a16="http://schemas.microsoft.com/office/drawing/2014/main" val="20002"/>
                    </a:ext>
                  </a:extLst>
                </a:gridCol>
                <a:gridCol w="1080000">
                  <a:extLst>
                    <a:ext uri="{9D8B030D-6E8A-4147-A177-3AD203B41FA5}">
                      <a16:colId xmlns:a16="http://schemas.microsoft.com/office/drawing/2014/main" val="3398478477"/>
                    </a:ext>
                  </a:extLst>
                </a:gridCol>
                <a:gridCol w="2448000">
                  <a:extLst>
                    <a:ext uri="{9D8B030D-6E8A-4147-A177-3AD203B41FA5}">
                      <a16:colId xmlns:a16="http://schemas.microsoft.com/office/drawing/2014/main" val="34951574"/>
                    </a:ext>
                  </a:extLst>
                </a:gridCol>
                <a:gridCol w="2376000">
                  <a:extLst>
                    <a:ext uri="{9D8B030D-6E8A-4147-A177-3AD203B41FA5}">
                      <a16:colId xmlns:a16="http://schemas.microsoft.com/office/drawing/2014/main" val="1234181622"/>
                    </a:ext>
                  </a:extLst>
                </a:gridCol>
                <a:gridCol w="4536000">
                  <a:extLst>
                    <a:ext uri="{9D8B030D-6E8A-4147-A177-3AD203B41FA5}">
                      <a16:colId xmlns:a16="http://schemas.microsoft.com/office/drawing/2014/main" val="1319022899"/>
                    </a:ext>
                  </a:extLst>
                </a:gridCol>
              </a:tblGrid>
              <a:tr h="432000">
                <a:tc gridSpan="2">
                  <a:txBody>
                    <a:bodyPr/>
                    <a:lstStyle>
                      <a:lvl1pPr marL="0" algn="l" defTabSz="609555" rtl="0" eaLnBrk="1" latinLnBrk="0" hangingPunct="1">
                        <a:defRPr kumimoji="1" sz="2400" kern="1200">
                          <a:solidFill>
                            <a:schemeClr val="tx1"/>
                          </a:solidFill>
                          <a:latin typeface="Calibri" panose="020F0502020204030204"/>
                        </a:defRPr>
                      </a:lvl1pPr>
                      <a:lvl2pPr marL="609555" algn="l" defTabSz="609555" rtl="0" eaLnBrk="1" latinLnBrk="0" hangingPunct="1">
                        <a:defRPr kumimoji="1" sz="2400" kern="1200">
                          <a:solidFill>
                            <a:schemeClr val="tx1"/>
                          </a:solidFill>
                          <a:latin typeface="Calibri" panose="020F0502020204030204"/>
                        </a:defRPr>
                      </a:lvl2pPr>
                      <a:lvl3pPr marL="1219110" algn="l" defTabSz="609555" rtl="0" eaLnBrk="1" latinLnBrk="0" hangingPunct="1">
                        <a:defRPr kumimoji="1" sz="2400" kern="1200">
                          <a:solidFill>
                            <a:schemeClr val="tx1"/>
                          </a:solidFill>
                          <a:latin typeface="Calibri" panose="020F0502020204030204"/>
                        </a:defRPr>
                      </a:lvl3pPr>
                      <a:lvl4pPr marL="1828664" algn="l" defTabSz="609555" rtl="0" eaLnBrk="1" latinLnBrk="0" hangingPunct="1">
                        <a:defRPr kumimoji="1" sz="2400" kern="1200">
                          <a:solidFill>
                            <a:schemeClr val="tx1"/>
                          </a:solidFill>
                          <a:latin typeface="Calibri" panose="020F0502020204030204"/>
                        </a:defRPr>
                      </a:lvl4pPr>
                      <a:lvl5pPr marL="2438218" algn="l" defTabSz="609555" rtl="0" eaLnBrk="1" latinLnBrk="0" hangingPunct="1">
                        <a:defRPr kumimoji="1" sz="2400" kern="1200">
                          <a:solidFill>
                            <a:schemeClr val="tx1"/>
                          </a:solidFill>
                          <a:latin typeface="Calibri" panose="020F0502020204030204"/>
                        </a:defRPr>
                      </a:lvl5pPr>
                      <a:lvl6pPr marL="3047772" algn="l" defTabSz="609555" rtl="0" eaLnBrk="1" latinLnBrk="0" hangingPunct="1">
                        <a:defRPr kumimoji="1" sz="2400" kern="1200">
                          <a:solidFill>
                            <a:schemeClr val="tx1"/>
                          </a:solidFill>
                          <a:latin typeface="Calibri" panose="020F0502020204030204"/>
                        </a:defRPr>
                      </a:lvl6pPr>
                      <a:lvl7pPr marL="3657327" algn="l" defTabSz="609555" rtl="0" eaLnBrk="1" latinLnBrk="0" hangingPunct="1">
                        <a:defRPr kumimoji="1" sz="2400" kern="1200">
                          <a:solidFill>
                            <a:schemeClr val="tx1"/>
                          </a:solidFill>
                          <a:latin typeface="Calibri" panose="020F0502020204030204"/>
                        </a:defRPr>
                      </a:lvl7pPr>
                      <a:lvl8pPr marL="4266880" algn="l" defTabSz="609555" rtl="0" eaLnBrk="1" latinLnBrk="0" hangingPunct="1">
                        <a:defRPr kumimoji="1" sz="2400" kern="1200">
                          <a:solidFill>
                            <a:schemeClr val="tx1"/>
                          </a:solidFill>
                          <a:latin typeface="Calibri" panose="020F0502020204030204"/>
                        </a:defRPr>
                      </a:lvl8pPr>
                      <a:lvl9pPr marL="4876435" algn="l" defTabSz="609555" rtl="0" eaLnBrk="1" latinLnBrk="0" hangingPunct="1">
                        <a:defRPr kumimoji="1" sz="2400" kern="1200">
                          <a:solidFill>
                            <a:schemeClr val="tx1"/>
                          </a:solidFill>
                          <a:latin typeface="Calibri" panose="020F0502020204030204"/>
                        </a:defRPr>
                      </a:lvl9pPr>
                    </a:lstStyle>
                    <a:p>
                      <a:pPr marL="0" marR="0" lvl="0" indent="0" algn="ctr" defTabSz="914400" rtl="0" eaLnBrk="1" fontAlgn="base" latinLnBrk="0" hangingPunct="1">
                        <a:lnSpc>
                          <a:spcPct val="100000"/>
                        </a:lnSpc>
                        <a:spcBef>
                          <a:spcPts val="300"/>
                        </a:spcBef>
                        <a:spcAft>
                          <a:spcPts val="0"/>
                        </a:spcAft>
                        <a:buClrTx/>
                        <a:buSzTx/>
                        <a:buFontTx/>
                        <a:buNone/>
                        <a:tabLst/>
                        <a:defRPr/>
                      </a:pPr>
                      <a:r>
                        <a:rPr kumimoji="0" lang="ja-JP" altLang="en-US" sz="1200" b="0" i="0" u="none" strike="noStrike" cap="none" normalizeH="0" baseline="0" dirty="0">
                          <a:ln>
                            <a:noFill/>
                          </a:ln>
                          <a:solidFill>
                            <a:schemeClr val="bg1"/>
                          </a:solidFill>
                          <a:effectLst/>
                          <a:latin typeface="Yu Gothic UI" panose="020B0500000000000000" pitchFamily="50" charset="-128"/>
                          <a:ea typeface="Yu Gothic UI" panose="020B0500000000000000" pitchFamily="50" charset="-128"/>
                        </a:rPr>
                        <a:t>需要家類型</a:t>
                      </a:r>
                      <a:endParaRPr kumimoji="0" lang="en-US" altLang="ja-JP" sz="1200" b="0" i="0" u="none" strike="noStrike" cap="none" normalizeH="0" baseline="0" dirty="0">
                        <a:ln>
                          <a:noFill/>
                        </a:ln>
                        <a:solidFill>
                          <a:schemeClr val="bg1"/>
                        </a:solidFill>
                        <a:effectLst/>
                        <a:latin typeface="Yu Gothic UI" panose="020B0500000000000000" pitchFamily="50" charset="-128"/>
                        <a:ea typeface="Yu Gothic UI" panose="020B0500000000000000" pitchFamily="50" charset="-128"/>
                      </a:endParaRP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solidFill>
                      <a:schemeClr val="tx2"/>
                    </a:solidFill>
                  </a:tcPr>
                </a:tc>
                <a:tc hMerge="1">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ja-JP" altLang="en-US" sz="1200" b="0" i="0" u="none" strike="noStrike" cap="none" normalizeH="0" baseline="0" dirty="0">
                        <a:ln>
                          <a:noFill/>
                        </a:ln>
                        <a:solidFill>
                          <a:schemeClr val="bg1"/>
                        </a:solidFill>
                        <a:effectLst/>
                        <a:latin typeface="Yu Gothic UI" panose="020B0500000000000000" pitchFamily="50" charset="-128"/>
                        <a:ea typeface="Yu Gothic UI" panose="020B0500000000000000" pitchFamily="50" charset="-128"/>
                      </a:endParaRPr>
                    </a:p>
                  </a:txBody>
                  <a:tcPr marL="0" marR="0" marT="0" marB="0" anchor="ctr" horzOverflow="overflow">
                    <a:lnL w="9525" cap="flat" cmpd="sng" algn="ctr">
                      <a:solidFill>
                        <a:schemeClr val="bg1">
                          <a:lumMod val="50000"/>
                        </a:schemeClr>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9525" cap="flat" cmpd="sng" algn="ctr">
                      <a:solidFill>
                        <a:schemeClr val="bg1">
                          <a:lumMod val="50000"/>
                        </a:schemeClr>
                      </a:solid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lnTlToBr>
                      <a:noFill/>
                    </a:lnTlToBr>
                    <a:lnBlToTr>
                      <a:noFill/>
                    </a:lnBlToTr>
                    <a:solidFill>
                      <a:schemeClr val="tx2"/>
                    </a:solidFill>
                  </a:tcPr>
                </a:tc>
                <a:tc>
                  <a:txBody>
                    <a:bodyPr/>
                    <a:lstStyle/>
                    <a:p>
                      <a:pPr marL="0" marR="0" lvl="0" indent="0" algn="ctr" defTabSz="914400" rtl="0" eaLnBrk="1" fontAlgn="base" latinLnBrk="0" hangingPunct="1">
                        <a:lnSpc>
                          <a:spcPct val="100000"/>
                        </a:lnSpc>
                        <a:spcBef>
                          <a:spcPts val="300"/>
                        </a:spcBef>
                        <a:spcAft>
                          <a:spcPts val="0"/>
                        </a:spcAft>
                        <a:buClrTx/>
                        <a:buSzTx/>
                        <a:buFontTx/>
                        <a:buNone/>
                        <a:tabLst/>
                        <a:defRPr/>
                      </a:pPr>
                      <a:r>
                        <a:rPr kumimoji="0" lang="ja-JP" altLang="en-US" sz="1200" b="0" i="0" u="none" strike="noStrike" cap="none" normalizeH="0" baseline="0" dirty="0">
                          <a:ln>
                            <a:noFill/>
                          </a:ln>
                          <a:solidFill>
                            <a:schemeClr val="bg1"/>
                          </a:solidFill>
                          <a:effectLst/>
                          <a:latin typeface="Yu Gothic UI" panose="020B0500000000000000" pitchFamily="50" charset="-128"/>
                          <a:ea typeface="Yu Gothic UI" panose="020B0500000000000000" pitchFamily="50" charset="-128"/>
                        </a:rPr>
                        <a:t>数量</a:t>
                      </a:r>
                    </a:p>
                    <a:p>
                      <a:pPr marL="0" marR="0" lvl="0" indent="0" algn="ctr" defTabSz="914400" rtl="0" eaLnBrk="1" fontAlgn="base" latinLnBrk="0" hangingPunct="1">
                        <a:lnSpc>
                          <a:spcPct val="100000"/>
                        </a:lnSpc>
                        <a:spcBef>
                          <a:spcPts val="300"/>
                        </a:spcBef>
                        <a:spcAft>
                          <a:spcPts val="0"/>
                        </a:spcAft>
                        <a:buClrTx/>
                        <a:buSzTx/>
                        <a:buFontTx/>
                        <a:buNone/>
                        <a:tabLst/>
                      </a:pPr>
                      <a:r>
                        <a:rPr kumimoji="0" lang="en-US" altLang="ja-JP" sz="1200" b="0" i="0" u="none" strike="noStrike" cap="none" normalizeH="0" baseline="0" dirty="0">
                          <a:ln>
                            <a:noFill/>
                          </a:ln>
                          <a:solidFill>
                            <a:schemeClr val="bg1"/>
                          </a:solidFill>
                          <a:effectLst/>
                          <a:latin typeface="Yu Gothic UI" panose="020B0500000000000000" pitchFamily="50" charset="-128"/>
                          <a:ea typeface="Yu Gothic UI" panose="020B0500000000000000" pitchFamily="50" charset="-128"/>
                        </a:rPr>
                        <a:t>(</a:t>
                      </a:r>
                      <a:r>
                        <a:rPr kumimoji="0" lang="ja-JP" altLang="en-US" sz="1200" b="0" i="0" u="none" strike="noStrike" cap="none" normalizeH="0" baseline="0" dirty="0">
                          <a:ln>
                            <a:noFill/>
                          </a:ln>
                          <a:solidFill>
                            <a:schemeClr val="bg1"/>
                          </a:solidFill>
                          <a:effectLst/>
                          <a:latin typeface="Yu Gothic UI" panose="020B0500000000000000" pitchFamily="50" charset="-128"/>
                          <a:ea typeface="Yu Gothic UI" panose="020B0500000000000000" pitchFamily="50" charset="-128"/>
                        </a:rPr>
                        <a:t>ゼロエミ地区内の合計値）</a:t>
                      </a: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solidFill>
                      <a:schemeClr val="tx2"/>
                    </a:solidFill>
                  </a:tcPr>
                </a:tc>
                <a:tc>
                  <a:txBody>
                    <a:bodyPr/>
                    <a:lstStyle/>
                    <a:p>
                      <a:pPr marL="0" marR="0" lvl="0" indent="0" algn="ctr" defTabSz="914400" rtl="0" eaLnBrk="1" fontAlgn="base" latinLnBrk="0" hangingPunct="1">
                        <a:lnSpc>
                          <a:spcPct val="100000"/>
                        </a:lnSpc>
                        <a:spcBef>
                          <a:spcPts val="300"/>
                        </a:spcBef>
                        <a:spcAft>
                          <a:spcPts val="0"/>
                        </a:spcAft>
                        <a:buClrTx/>
                        <a:buSzTx/>
                        <a:buFontTx/>
                        <a:buNone/>
                        <a:tabLst/>
                        <a:defRPr/>
                      </a:pPr>
                      <a:r>
                        <a:rPr kumimoji="0" lang="en-US" altLang="ja-JP" sz="1200" b="0" i="0" u="none" strike="noStrike" cap="none" normalizeH="0" baseline="0" dirty="0">
                          <a:ln>
                            <a:noFill/>
                          </a:ln>
                          <a:solidFill>
                            <a:schemeClr val="bg1"/>
                          </a:solidFill>
                          <a:effectLst/>
                          <a:latin typeface="Yu Gothic UI" panose="020B0500000000000000" pitchFamily="50" charset="-128"/>
                          <a:ea typeface="Yu Gothic UI" panose="020B0500000000000000" pitchFamily="50" charset="-128"/>
                        </a:rPr>
                        <a:t>GHG</a:t>
                      </a:r>
                      <a:r>
                        <a:rPr kumimoji="0" lang="ja-JP" altLang="en-US" sz="1200" b="0" i="0" u="none" strike="noStrike" cap="none" normalizeH="0" baseline="0" dirty="0">
                          <a:ln>
                            <a:noFill/>
                          </a:ln>
                          <a:solidFill>
                            <a:schemeClr val="bg1"/>
                          </a:solidFill>
                          <a:effectLst/>
                          <a:latin typeface="Yu Gothic UI" panose="020B0500000000000000" pitchFamily="50" charset="-128"/>
                          <a:ea typeface="Yu Gothic UI" panose="020B0500000000000000" pitchFamily="50" charset="-128"/>
                        </a:rPr>
                        <a:t>排出量</a:t>
                      </a:r>
                    </a:p>
                    <a:p>
                      <a:pPr marL="0" marR="0" lvl="0" indent="0" algn="ctr" defTabSz="914400" rtl="0" eaLnBrk="1" fontAlgn="base" latinLnBrk="0" hangingPunct="1">
                        <a:lnSpc>
                          <a:spcPct val="100000"/>
                        </a:lnSpc>
                        <a:spcBef>
                          <a:spcPts val="300"/>
                        </a:spcBef>
                        <a:spcAft>
                          <a:spcPts val="0"/>
                        </a:spcAft>
                        <a:buClrTx/>
                        <a:buSzTx/>
                        <a:buFontTx/>
                        <a:buNone/>
                        <a:tabLst/>
                        <a:defRPr/>
                      </a:pPr>
                      <a:r>
                        <a:rPr kumimoji="0" lang="ja-JP" altLang="en-US" sz="1200" b="0" i="0" u="none" strike="noStrike" cap="none" normalizeH="0" baseline="0" dirty="0">
                          <a:ln>
                            <a:noFill/>
                          </a:ln>
                          <a:solidFill>
                            <a:schemeClr val="bg1"/>
                          </a:solidFill>
                          <a:effectLst/>
                          <a:latin typeface="Yu Gothic UI" panose="020B0500000000000000" pitchFamily="50" charset="-128"/>
                          <a:ea typeface="Yu Gothic UI" panose="020B0500000000000000" pitchFamily="50" charset="-128"/>
                        </a:rPr>
                        <a:t>（</a:t>
                      </a:r>
                      <a:r>
                        <a:rPr kumimoji="0" lang="en-US" altLang="ja-JP" sz="1200" b="0" i="0" u="none" strike="noStrike" cap="none" normalizeH="0" baseline="0" dirty="0">
                          <a:ln>
                            <a:noFill/>
                          </a:ln>
                          <a:solidFill>
                            <a:schemeClr val="bg1"/>
                          </a:solidFill>
                          <a:effectLst/>
                          <a:latin typeface="Yu Gothic UI" panose="020B0500000000000000" pitchFamily="50" charset="-128"/>
                          <a:ea typeface="Yu Gothic UI" panose="020B0500000000000000" pitchFamily="50" charset="-128"/>
                        </a:rPr>
                        <a:t>t-CO</a:t>
                      </a:r>
                      <a:r>
                        <a:rPr kumimoji="0" lang="en-US" altLang="ja-JP" sz="1200" b="0" i="0" u="none" strike="noStrike" cap="none" normalizeH="0" baseline="-25000" dirty="0">
                          <a:ln>
                            <a:noFill/>
                          </a:ln>
                          <a:solidFill>
                            <a:schemeClr val="bg1"/>
                          </a:solidFill>
                          <a:effectLst/>
                          <a:latin typeface="Yu Gothic UI" panose="020B0500000000000000" pitchFamily="50" charset="-128"/>
                          <a:ea typeface="Yu Gothic UI" panose="020B0500000000000000" pitchFamily="50" charset="-128"/>
                        </a:rPr>
                        <a:t>2</a:t>
                      </a:r>
                      <a:r>
                        <a:rPr kumimoji="0" lang="en-US" altLang="ja-JP" sz="1200" b="0" i="0" u="none" strike="noStrike" cap="none" normalizeH="0" baseline="0" dirty="0">
                          <a:ln>
                            <a:noFill/>
                          </a:ln>
                          <a:solidFill>
                            <a:schemeClr val="bg1"/>
                          </a:solidFill>
                          <a:effectLst/>
                          <a:latin typeface="Yu Gothic UI" panose="020B0500000000000000" pitchFamily="50" charset="-128"/>
                          <a:ea typeface="Yu Gothic UI" panose="020B0500000000000000" pitchFamily="50" charset="-128"/>
                        </a:rPr>
                        <a:t>/</a:t>
                      </a:r>
                      <a:r>
                        <a:rPr kumimoji="0" lang="ja-JP" altLang="en-US" sz="1200" b="0" i="0" u="none" strike="noStrike" cap="none" normalizeH="0" baseline="0" dirty="0">
                          <a:ln>
                            <a:noFill/>
                          </a:ln>
                          <a:solidFill>
                            <a:schemeClr val="bg1"/>
                          </a:solidFill>
                          <a:effectLst/>
                          <a:latin typeface="Yu Gothic UI" panose="020B0500000000000000" pitchFamily="50" charset="-128"/>
                          <a:ea typeface="Yu Gothic UI" panose="020B0500000000000000" pitchFamily="50" charset="-128"/>
                        </a:rPr>
                        <a:t>年）</a:t>
                      </a: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solidFill>
                      <a:schemeClr val="tx2"/>
                    </a:solidFill>
                  </a:tcPr>
                </a:tc>
                <a:tc>
                  <a:txBody>
                    <a:bodyPr/>
                    <a:lstStyle/>
                    <a:p>
                      <a:pPr marL="0" marR="0" lvl="0" indent="0" algn="ctr" defTabSz="914400" rtl="0" eaLnBrk="1" fontAlgn="base" latinLnBrk="0" hangingPunct="1">
                        <a:lnSpc>
                          <a:spcPct val="100000"/>
                        </a:lnSpc>
                        <a:spcBef>
                          <a:spcPts val="300"/>
                        </a:spcBef>
                        <a:spcAft>
                          <a:spcPts val="0"/>
                        </a:spcAft>
                        <a:buClrTx/>
                        <a:buSzTx/>
                        <a:buFontTx/>
                        <a:buNone/>
                        <a:tabLst/>
                        <a:defRPr/>
                      </a:pPr>
                      <a:r>
                        <a:rPr kumimoji="0" lang="ja-JP" altLang="en-US" sz="1200" b="0" i="0" u="none" strike="noStrike" cap="none" normalizeH="0" baseline="0" dirty="0">
                          <a:ln>
                            <a:noFill/>
                          </a:ln>
                          <a:solidFill>
                            <a:schemeClr val="bg1"/>
                          </a:solidFill>
                          <a:effectLst/>
                          <a:latin typeface="Yu Gothic UI" panose="020B0500000000000000" pitchFamily="50" charset="-128"/>
                          <a:ea typeface="Yu Gothic UI" panose="020B0500000000000000" pitchFamily="50" charset="-128"/>
                        </a:rPr>
                        <a:t>主要な需要家</a:t>
                      </a: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solidFill>
                      <a:schemeClr val="tx2"/>
                    </a:solidFill>
                  </a:tcPr>
                </a:tc>
                <a:extLst>
                  <a:ext uri="{0D108BD9-81ED-4DB2-BD59-A6C34878D82A}">
                    <a16:rowId xmlns:a16="http://schemas.microsoft.com/office/drawing/2014/main" val="10000"/>
                  </a:ext>
                </a:extLst>
              </a:tr>
              <a:tr h="288000">
                <a:tc gridSpan="2">
                  <a:txBody>
                    <a:bodyPr/>
                    <a:lstStyle/>
                    <a:p>
                      <a:pPr marL="0" marR="0" lvl="0" indent="0" algn="ctr" defTabSz="914400" rtl="0" eaLnBrk="1" fontAlgn="base" latinLnBrk="0" hangingPunct="1">
                        <a:lnSpc>
                          <a:spcPct val="100000"/>
                        </a:lnSpc>
                        <a:spcBef>
                          <a:spcPts val="300"/>
                        </a:spcBef>
                        <a:spcAft>
                          <a:spcPts val="0"/>
                        </a:spcAft>
                        <a:buClrTx/>
                        <a:buSzTx/>
                        <a:buFontTx/>
                        <a:buNone/>
                        <a:tabLst/>
                      </a:pPr>
                      <a:r>
                        <a:rPr kumimoji="0" lang="ja-JP" altLang="en-US"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rPr>
                        <a:t>産業</a:t>
                      </a: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solidFill>
                      <a:schemeClr val="bg1">
                        <a:lumMod val="95000"/>
                      </a:schemeClr>
                    </a:solidFill>
                  </a:tcPr>
                </a:tc>
                <a:tc hMerge="1">
                  <a:txBody>
                    <a:bodyPr/>
                    <a:lstStyle/>
                    <a:p>
                      <a:pPr marL="0" marR="0" lvl="0" indent="0" algn="r" defTabSz="914400" rtl="0" eaLnBrk="1" fontAlgn="base" latinLnBrk="0" hangingPunct="1">
                        <a:lnSpc>
                          <a:spcPct val="100000"/>
                        </a:lnSpc>
                        <a:spcBef>
                          <a:spcPct val="20000"/>
                        </a:spcBef>
                        <a:spcAft>
                          <a:spcPct val="0"/>
                        </a:spcAft>
                        <a:buClrTx/>
                        <a:buSzTx/>
                        <a:buFontTx/>
                        <a:buNone/>
                        <a:tabLst/>
                      </a:pPr>
                      <a:endParaRPr kumimoji="0" lang="ja-JP" altLang="en-US" sz="1200" b="0" i="0" u="none" strike="noStrike" cap="none" normalizeH="0" baseline="0" dirty="0">
                        <a:ln>
                          <a:noFill/>
                        </a:ln>
                        <a:solidFill>
                          <a:srgbClr val="FF0000"/>
                        </a:solidFill>
                        <a:effectLst/>
                        <a:latin typeface="Yu Gothic UI" panose="020B0500000000000000" pitchFamily="50" charset="-128"/>
                        <a:ea typeface="Yu Gothic UI" panose="020B0500000000000000" pitchFamily="50" charset="-128"/>
                      </a:endParaRPr>
                    </a:p>
                  </a:txBody>
                  <a:tcPr anchor="ctr" horzOverflow="overflow">
                    <a:lnL w="9525" cap="flat" cmpd="sng" algn="ctr">
                      <a:solidFill>
                        <a:schemeClr val="bg1">
                          <a:lumMod val="50000"/>
                        </a:schemeClr>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9525" cap="flat" cmpd="sng" algn="ctr">
                      <a:solidFill>
                        <a:schemeClr val="bg1">
                          <a:lumMod val="50000"/>
                        </a:schemeClr>
                      </a:solid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ts val="300"/>
                        </a:spcBef>
                        <a:spcAft>
                          <a:spcPts val="0"/>
                        </a:spcAft>
                        <a:buClrTx/>
                        <a:buSzTx/>
                        <a:buFontTx/>
                        <a:buNone/>
                        <a:tabLst/>
                      </a:pPr>
                      <a:r>
                        <a:rPr kumimoji="0" lang="ja-JP" altLang="en-US" sz="1200" b="0" i="0" u="none" strike="noStrike" cap="none" normalizeH="0" baseline="0" dirty="0">
                          <a:ln>
                            <a:noFill/>
                          </a:ln>
                          <a:solidFill>
                            <a:schemeClr val="accent5"/>
                          </a:solidFill>
                          <a:effectLst/>
                          <a:latin typeface="Yu Gothic UI" panose="020B0500000000000000" pitchFamily="50" charset="-128"/>
                          <a:ea typeface="Yu Gothic UI" panose="020B0500000000000000" pitchFamily="50" charset="-128"/>
                        </a:rPr>
                        <a:t>○（事業所・工場）</a:t>
                      </a: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ts val="300"/>
                        </a:spcBef>
                        <a:spcAft>
                          <a:spcPts val="0"/>
                        </a:spcAft>
                        <a:buClrTx/>
                        <a:buSzTx/>
                        <a:buFontTx/>
                        <a:buNone/>
                        <a:tabLst/>
                      </a:pPr>
                      <a:endParaRPr kumimoji="0" lang="ja-JP" altLang="en-US"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endParaRP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ts val="300"/>
                        </a:spcBef>
                        <a:spcAft>
                          <a:spcPts val="0"/>
                        </a:spcAft>
                        <a:buClrTx/>
                        <a:buSzTx/>
                        <a:buFontTx/>
                        <a:buNone/>
                        <a:tabLst/>
                      </a:pPr>
                      <a:endParaRPr kumimoji="0" lang="ja-JP" altLang="en-US"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endParaRP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603444516"/>
                  </a:ext>
                </a:extLst>
              </a:tr>
              <a:tr h="288000">
                <a:tc gridSpan="2">
                  <a:txBody>
                    <a:bodyPr/>
                    <a:lstStyle>
                      <a:lvl1pPr marL="0" algn="l" defTabSz="609555" rtl="0" eaLnBrk="1" latinLnBrk="0" hangingPunct="1">
                        <a:defRPr kumimoji="1" sz="2400" kern="1200">
                          <a:solidFill>
                            <a:schemeClr val="tx1"/>
                          </a:solidFill>
                          <a:latin typeface="Calibri" panose="020F0502020204030204"/>
                        </a:defRPr>
                      </a:lvl1pPr>
                      <a:lvl2pPr marL="609555" algn="l" defTabSz="609555" rtl="0" eaLnBrk="1" latinLnBrk="0" hangingPunct="1">
                        <a:defRPr kumimoji="1" sz="2400" kern="1200">
                          <a:solidFill>
                            <a:schemeClr val="tx1"/>
                          </a:solidFill>
                          <a:latin typeface="Calibri" panose="020F0502020204030204"/>
                        </a:defRPr>
                      </a:lvl2pPr>
                      <a:lvl3pPr marL="1219110" algn="l" defTabSz="609555" rtl="0" eaLnBrk="1" latinLnBrk="0" hangingPunct="1">
                        <a:defRPr kumimoji="1" sz="2400" kern="1200">
                          <a:solidFill>
                            <a:schemeClr val="tx1"/>
                          </a:solidFill>
                          <a:latin typeface="Calibri" panose="020F0502020204030204"/>
                        </a:defRPr>
                      </a:lvl3pPr>
                      <a:lvl4pPr marL="1828664" algn="l" defTabSz="609555" rtl="0" eaLnBrk="1" latinLnBrk="0" hangingPunct="1">
                        <a:defRPr kumimoji="1" sz="2400" kern="1200">
                          <a:solidFill>
                            <a:schemeClr val="tx1"/>
                          </a:solidFill>
                          <a:latin typeface="Calibri" panose="020F0502020204030204"/>
                        </a:defRPr>
                      </a:lvl4pPr>
                      <a:lvl5pPr marL="2438218" algn="l" defTabSz="609555" rtl="0" eaLnBrk="1" latinLnBrk="0" hangingPunct="1">
                        <a:defRPr kumimoji="1" sz="2400" kern="1200">
                          <a:solidFill>
                            <a:schemeClr val="tx1"/>
                          </a:solidFill>
                          <a:latin typeface="Calibri" panose="020F0502020204030204"/>
                        </a:defRPr>
                      </a:lvl5pPr>
                      <a:lvl6pPr marL="3047772" algn="l" defTabSz="609555" rtl="0" eaLnBrk="1" latinLnBrk="0" hangingPunct="1">
                        <a:defRPr kumimoji="1" sz="2400" kern="1200">
                          <a:solidFill>
                            <a:schemeClr val="tx1"/>
                          </a:solidFill>
                          <a:latin typeface="Calibri" panose="020F0502020204030204"/>
                        </a:defRPr>
                      </a:lvl6pPr>
                      <a:lvl7pPr marL="3657327" algn="l" defTabSz="609555" rtl="0" eaLnBrk="1" latinLnBrk="0" hangingPunct="1">
                        <a:defRPr kumimoji="1" sz="2400" kern="1200">
                          <a:solidFill>
                            <a:schemeClr val="tx1"/>
                          </a:solidFill>
                          <a:latin typeface="Calibri" panose="020F0502020204030204"/>
                        </a:defRPr>
                      </a:lvl7pPr>
                      <a:lvl8pPr marL="4266880" algn="l" defTabSz="609555" rtl="0" eaLnBrk="1" latinLnBrk="0" hangingPunct="1">
                        <a:defRPr kumimoji="1" sz="2400" kern="1200">
                          <a:solidFill>
                            <a:schemeClr val="tx1"/>
                          </a:solidFill>
                          <a:latin typeface="Calibri" panose="020F0502020204030204"/>
                        </a:defRPr>
                      </a:lvl8pPr>
                      <a:lvl9pPr marL="4876435" algn="l" defTabSz="609555" rtl="0" eaLnBrk="1" latinLnBrk="0" hangingPunct="1">
                        <a:defRPr kumimoji="1" sz="2400" kern="1200">
                          <a:solidFill>
                            <a:schemeClr val="tx1"/>
                          </a:solidFill>
                          <a:latin typeface="Calibri" panose="020F0502020204030204"/>
                        </a:defRPr>
                      </a:lvl9pPr>
                    </a:lstStyle>
                    <a:p>
                      <a:pPr marL="0" marR="0" lvl="0" indent="0" algn="ctr" defTabSz="914400" rtl="0" eaLnBrk="1" fontAlgn="base" latinLnBrk="0" hangingPunct="1">
                        <a:lnSpc>
                          <a:spcPct val="100000"/>
                        </a:lnSpc>
                        <a:spcBef>
                          <a:spcPts val="300"/>
                        </a:spcBef>
                        <a:spcAft>
                          <a:spcPts val="0"/>
                        </a:spcAft>
                        <a:buClrTx/>
                        <a:buSzTx/>
                        <a:buFontTx/>
                        <a:buNone/>
                        <a:tabLst/>
                      </a:pPr>
                      <a:r>
                        <a:rPr kumimoji="0" lang="ja-JP" altLang="en-US"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rPr>
                        <a:t>業務</a:t>
                      </a: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solidFill>
                      <a:schemeClr val="bg1">
                        <a:lumMod val="95000"/>
                      </a:schemeClr>
                    </a:solidFill>
                  </a:tcPr>
                </a:tc>
                <a:tc hMerge="1">
                  <a:txBody>
                    <a:bodyPr/>
                    <a:lstStyle/>
                    <a:p>
                      <a:pPr marL="0" marR="0" lvl="0" indent="0" algn="r" defTabSz="914400" rtl="0" eaLnBrk="1" fontAlgn="base" latinLnBrk="0" hangingPunct="1">
                        <a:lnSpc>
                          <a:spcPct val="100000"/>
                        </a:lnSpc>
                        <a:spcBef>
                          <a:spcPct val="20000"/>
                        </a:spcBef>
                        <a:spcAft>
                          <a:spcPct val="0"/>
                        </a:spcAft>
                        <a:buClrTx/>
                        <a:buSzTx/>
                        <a:buFontTx/>
                        <a:buNone/>
                        <a:tabLst/>
                      </a:pPr>
                      <a:endParaRPr kumimoji="0" lang="ja-JP" altLang="en-US" sz="1200" b="0" i="0" u="none" strike="noStrike" cap="none" normalizeH="0" baseline="0" dirty="0">
                        <a:ln>
                          <a:noFill/>
                        </a:ln>
                        <a:solidFill>
                          <a:srgbClr val="FF0000"/>
                        </a:solidFill>
                        <a:effectLst/>
                        <a:latin typeface="Yu Gothic UI" panose="020B0500000000000000" pitchFamily="50" charset="-128"/>
                        <a:ea typeface="Yu Gothic UI" panose="020B0500000000000000" pitchFamily="50" charset="-128"/>
                      </a:endParaRPr>
                    </a:p>
                  </a:txBody>
                  <a:tcPr anchor="ctr" horzOverflow="overflow">
                    <a:lnL w="9525" cap="flat" cmpd="sng" algn="ctr">
                      <a:solidFill>
                        <a:schemeClr val="bg1">
                          <a:lumMod val="50000"/>
                        </a:schemeClr>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9525" cap="flat" cmpd="sng" algn="ctr">
                      <a:solidFill>
                        <a:schemeClr val="bg1">
                          <a:lumMod val="50000"/>
                        </a:schemeClr>
                      </a:solid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ts val="300"/>
                        </a:spcBef>
                        <a:spcAft>
                          <a:spcPts val="0"/>
                        </a:spcAft>
                        <a:buClrTx/>
                        <a:buSzTx/>
                        <a:buFontTx/>
                        <a:buNone/>
                        <a:tabLst/>
                      </a:pPr>
                      <a:r>
                        <a:rPr kumimoji="0" lang="ja-JP" altLang="en-US" sz="1200" b="0" i="0" u="none" strike="noStrike" cap="none" normalizeH="0" baseline="0" dirty="0">
                          <a:ln>
                            <a:noFill/>
                          </a:ln>
                          <a:solidFill>
                            <a:schemeClr val="accent5"/>
                          </a:solidFill>
                          <a:effectLst/>
                          <a:latin typeface="Yu Gothic UI" panose="020B0500000000000000" pitchFamily="50" charset="-128"/>
                          <a:ea typeface="Yu Gothic UI" panose="020B0500000000000000" pitchFamily="50" charset="-128"/>
                        </a:rPr>
                        <a:t>○（事業所）</a:t>
                      </a: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ts val="300"/>
                        </a:spcBef>
                        <a:spcAft>
                          <a:spcPts val="0"/>
                        </a:spcAft>
                        <a:buClrTx/>
                        <a:buSzTx/>
                        <a:buFontTx/>
                        <a:buNone/>
                        <a:tabLst/>
                      </a:pPr>
                      <a:endParaRPr kumimoji="0" lang="ja-JP" altLang="en-US"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endParaRP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ts val="300"/>
                        </a:spcBef>
                        <a:spcAft>
                          <a:spcPts val="0"/>
                        </a:spcAft>
                        <a:buClrTx/>
                        <a:buSzTx/>
                        <a:buFontTx/>
                        <a:buNone/>
                        <a:tabLst/>
                      </a:pPr>
                      <a:endParaRPr kumimoji="0" lang="ja-JP" altLang="en-US"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endParaRP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526794773"/>
                  </a:ext>
                </a:extLst>
              </a:tr>
              <a:tr h="288000">
                <a:tc gridSpan="2">
                  <a:txBody>
                    <a:bodyPr/>
                    <a:lstStyle>
                      <a:lvl1pPr marL="0" algn="l" defTabSz="609555" rtl="0" eaLnBrk="1" latinLnBrk="0" hangingPunct="1">
                        <a:defRPr kumimoji="1" sz="2400" kern="1200">
                          <a:solidFill>
                            <a:schemeClr val="tx1"/>
                          </a:solidFill>
                          <a:latin typeface="Calibri" panose="020F0502020204030204"/>
                        </a:defRPr>
                      </a:lvl1pPr>
                      <a:lvl2pPr marL="609555" algn="l" defTabSz="609555" rtl="0" eaLnBrk="1" latinLnBrk="0" hangingPunct="1">
                        <a:defRPr kumimoji="1" sz="2400" kern="1200">
                          <a:solidFill>
                            <a:schemeClr val="tx1"/>
                          </a:solidFill>
                          <a:latin typeface="Calibri" panose="020F0502020204030204"/>
                        </a:defRPr>
                      </a:lvl2pPr>
                      <a:lvl3pPr marL="1219110" algn="l" defTabSz="609555" rtl="0" eaLnBrk="1" latinLnBrk="0" hangingPunct="1">
                        <a:defRPr kumimoji="1" sz="2400" kern="1200">
                          <a:solidFill>
                            <a:schemeClr val="tx1"/>
                          </a:solidFill>
                          <a:latin typeface="Calibri" panose="020F0502020204030204"/>
                        </a:defRPr>
                      </a:lvl3pPr>
                      <a:lvl4pPr marL="1828664" algn="l" defTabSz="609555" rtl="0" eaLnBrk="1" latinLnBrk="0" hangingPunct="1">
                        <a:defRPr kumimoji="1" sz="2400" kern="1200">
                          <a:solidFill>
                            <a:schemeClr val="tx1"/>
                          </a:solidFill>
                          <a:latin typeface="Calibri" panose="020F0502020204030204"/>
                        </a:defRPr>
                      </a:lvl4pPr>
                      <a:lvl5pPr marL="2438218" algn="l" defTabSz="609555" rtl="0" eaLnBrk="1" latinLnBrk="0" hangingPunct="1">
                        <a:defRPr kumimoji="1" sz="2400" kern="1200">
                          <a:solidFill>
                            <a:schemeClr val="tx1"/>
                          </a:solidFill>
                          <a:latin typeface="Calibri" panose="020F0502020204030204"/>
                        </a:defRPr>
                      </a:lvl5pPr>
                      <a:lvl6pPr marL="3047772" algn="l" defTabSz="609555" rtl="0" eaLnBrk="1" latinLnBrk="0" hangingPunct="1">
                        <a:defRPr kumimoji="1" sz="2400" kern="1200">
                          <a:solidFill>
                            <a:schemeClr val="tx1"/>
                          </a:solidFill>
                          <a:latin typeface="Calibri" panose="020F0502020204030204"/>
                        </a:defRPr>
                      </a:lvl6pPr>
                      <a:lvl7pPr marL="3657327" algn="l" defTabSz="609555" rtl="0" eaLnBrk="1" latinLnBrk="0" hangingPunct="1">
                        <a:defRPr kumimoji="1" sz="2400" kern="1200">
                          <a:solidFill>
                            <a:schemeClr val="tx1"/>
                          </a:solidFill>
                          <a:latin typeface="Calibri" panose="020F0502020204030204"/>
                        </a:defRPr>
                      </a:lvl7pPr>
                      <a:lvl8pPr marL="4266880" algn="l" defTabSz="609555" rtl="0" eaLnBrk="1" latinLnBrk="0" hangingPunct="1">
                        <a:defRPr kumimoji="1" sz="2400" kern="1200">
                          <a:solidFill>
                            <a:schemeClr val="tx1"/>
                          </a:solidFill>
                          <a:latin typeface="Calibri" panose="020F0502020204030204"/>
                        </a:defRPr>
                      </a:lvl8pPr>
                      <a:lvl9pPr marL="4876435" algn="l" defTabSz="609555" rtl="0" eaLnBrk="1" latinLnBrk="0" hangingPunct="1">
                        <a:defRPr kumimoji="1" sz="2400" kern="1200">
                          <a:solidFill>
                            <a:schemeClr val="tx1"/>
                          </a:solidFill>
                          <a:latin typeface="Calibri" panose="020F0502020204030204"/>
                        </a:defRPr>
                      </a:lvl9pPr>
                    </a:lstStyle>
                    <a:p>
                      <a:pPr marL="0" marR="0" lvl="0" indent="0" algn="ctr" defTabSz="914400" rtl="0" eaLnBrk="1" fontAlgn="base" latinLnBrk="0" hangingPunct="1">
                        <a:lnSpc>
                          <a:spcPct val="100000"/>
                        </a:lnSpc>
                        <a:spcBef>
                          <a:spcPts val="300"/>
                        </a:spcBef>
                        <a:spcAft>
                          <a:spcPts val="0"/>
                        </a:spcAft>
                        <a:buClrTx/>
                        <a:buSzTx/>
                        <a:buFontTx/>
                        <a:buNone/>
                        <a:tabLst/>
                      </a:pPr>
                      <a:r>
                        <a:rPr kumimoji="0" lang="ja-JP" altLang="en-US"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rPr>
                        <a:t>公共施設</a:t>
                      </a: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solidFill>
                      <a:schemeClr val="bg1">
                        <a:lumMod val="95000"/>
                      </a:schemeClr>
                    </a:solidFill>
                  </a:tcPr>
                </a:tc>
                <a:tc hMerge="1">
                  <a:txBody>
                    <a:bodyPr/>
                    <a:lstStyle/>
                    <a:p>
                      <a:endParaRPr dirty="0"/>
                    </a:p>
                  </a:txBody>
                  <a:tcPr anchor="ctr" horzOverflow="overflow">
                    <a:lnL w="9525" cap="flat" cmpd="sng" algn="ctr">
                      <a:solidFill>
                        <a:schemeClr val="bg1">
                          <a:lumMod val="50000"/>
                        </a:schemeClr>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9525" cap="flat" cmpd="sng" algn="ctr">
                      <a:solidFill>
                        <a:schemeClr val="bg1">
                          <a:lumMod val="50000"/>
                        </a:schemeClr>
                      </a:solid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ts val="300"/>
                        </a:spcBef>
                        <a:spcAft>
                          <a:spcPts val="0"/>
                        </a:spcAft>
                        <a:buClrTx/>
                        <a:buSzTx/>
                        <a:buFontTx/>
                        <a:buNone/>
                        <a:tabLst/>
                      </a:pPr>
                      <a:r>
                        <a:rPr kumimoji="0" lang="ja-JP" altLang="en-US" sz="1200" b="0" i="0" u="none" strike="noStrike" cap="none" normalizeH="0" baseline="0" dirty="0">
                          <a:ln>
                            <a:noFill/>
                          </a:ln>
                          <a:solidFill>
                            <a:schemeClr val="accent5"/>
                          </a:solidFill>
                          <a:effectLst/>
                          <a:latin typeface="Yu Gothic UI" panose="020B0500000000000000" pitchFamily="50" charset="-128"/>
                          <a:ea typeface="Yu Gothic UI" panose="020B0500000000000000" pitchFamily="50" charset="-128"/>
                        </a:rPr>
                        <a:t>○（施設）</a:t>
                      </a: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w="12700" cap="flat" cmpd="sng" algn="ctr">
                      <a:noFill/>
                      <a:prstDash val="solid"/>
                      <a:round/>
                      <a:headEnd type="none" w="med" len="med"/>
                      <a:tailEnd type="none" w="med" len="med"/>
                    </a:lnTlToBr>
                    <a:lnBlToTr>
                      <a:noFill/>
                    </a:lnBlToTr>
                    <a:noFill/>
                  </a:tcPr>
                </a:tc>
                <a:tc>
                  <a:txBody>
                    <a:bodyPr/>
                    <a:lstStyle/>
                    <a:p>
                      <a:pPr marL="0" marR="0" lvl="0" indent="0" algn="r" defTabSz="914400" rtl="0" eaLnBrk="1" fontAlgn="base" latinLnBrk="0" hangingPunct="1">
                        <a:lnSpc>
                          <a:spcPct val="100000"/>
                        </a:lnSpc>
                        <a:spcBef>
                          <a:spcPts val="300"/>
                        </a:spcBef>
                        <a:spcAft>
                          <a:spcPts val="0"/>
                        </a:spcAft>
                        <a:buClrTx/>
                        <a:buSzTx/>
                        <a:buFontTx/>
                        <a:buNone/>
                        <a:tabLst/>
                      </a:pPr>
                      <a:endParaRPr kumimoji="0" lang="ja-JP" altLang="en-US"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endParaRP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ts val="300"/>
                        </a:spcBef>
                        <a:spcAft>
                          <a:spcPts val="0"/>
                        </a:spcAft>
                        <a:buClrTx/>
                        <a:buSzTx/>
                        <a:buFontTx/>
                        <a:buNone/>
                        <a:tabLst/>
                      </a:pPr>
                      <a:endParaRPr kumimoji="0" lang="ja-JP" altLang="en-US"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endParaRP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806590438"/>
                  </a:ext>
                </a:extLst>
              </a:tr>
              <a:tr h="288000">
                <a:tc rowSpan="2">
                  <a:txBody>
                    <a:bodyPr/>
                    <a:lstStyle>
                      <a:lvl1pPr marL="0" algn="l" defTabSz="609555" rtl="0" eaLnBrk="1" latinLnBrk="0" hangingPunct="1">
                        <a:defRPr kumimoji="1" sz="2400" kern="1200">
                          <a:solidFill>
                            <a:schemeClr val="tx1"/>
                          </a:solidFill>
                          <a:latin typeface="Calibri" panose="020F0502020204030204"/>
                        </a:defRPr>
                      </a:lvl1pPr>
                      <a:lvl2pPr marL="609555" algn="l" defTabSz="609555" rtl="0" eaLnBrk="1" latinLnBrk="0" hangingPunct="1">
                        <a:defRPr kumimoji="1" sz="2400" kern="1200">
                          <a:solidFill>
                            <a:schemeClr val="tx1"/>
                          </a:solidFill>
                          <a:latin typeface="Calibri" panose="020F0502020204030204"/>
                        </a:defRPr>
                      </a:lvl2pPr>
                      <a:lvl3pPr marL="1219110" algn="l" defTabSz="609555" rtl="0" eaLnBrk="1" latinLnBrk="0" hangingPunct="1">
                        <a:defRPr kumimoji="1" sz="2400" kern="1200">
                          <a:solidFill>
                            <a:schemeClr val="tx1"/>
                          </a:solidFill>
                          <a:latin typeface="Calibri" panose="020F0502020204030204"/>
                        </a:defRPr>
                      </a:lvl3pPr>
                      <a:lvl4pPr marL="1828664" algn="l" defTabSz="609555" rtl="0" eaLnBrk="1" latinLnBrk="0" hangingPunct="1">
                        <a:defRPr kumimoji="1" sz="2400" kern="1200">
                          <a:solidFill>
                            <a:schemeClr val="tx1"/>
                          </a:solidFill>
                          <a:latin typeface="Calibri" panose="020F0502020204030204"/>
                        </a:defRPr>
                      </a:lvl4pPr>
                      <a:lvl5pPr marL="2438218" algn="l" defTabSz="609555" rtl="0" eaLnBrk="1" latinLnBrk="0" hangingPunct="1">
                        <a:defRPr kumimoji="1" sz="2400" kern="1200">
                          <a:solidFill>
                            <a:schemeClr val="tx1"/>
                          </a:solidFill>
                          <a:latin typeface="Calibri" panose="020F0502020204030204"/>
                        </a:defRPr>
                      </a:lvl5pPr>
                      <a:lvl6pPr marL="3047772" algn="l" defTabSz="609555" rtl="0" eaLnBrk="1" latinLnBrk="0" hangingPunct="1">
                        <a:defRPr kumimoji="1" sz="2400" kern="1200">
                          <a:solidFill>
                            <a:schemeClr val="tx1"/>
                          </a:solidFill>
                          <a:latin typeface="Calibri" panose="020F0502020204030204"/>
                        </a:defRPr>
                      </a:lvl6pPr>
                      <a:lvl7pPr marL="3657327" algn="l" defTabSz="609555" rtl="0" eaLnBrk="1" latinLnBrk="0" hangingPunct="1">
                        <a:defRPr kumimoji="1" sz="2400" kern="1200">
                          <a:solidFill>
                            <a:schemeClr val="tx1"/>
                          </a:solidFill>
                          <a:latin typeface="Calibri" panose="020F0502020204030204"/>
                        </a:defRPr>
                      </a:lvl7pPr>
                      <a:lvl8pPr marL="4266880" algn="l" defTabSz="609555" rtl="0" eaLnBrk="1" latinLnBrk="0" hangingPunct="1">
                        <a:defRPr kumimoji="1" sz="2400" kern="1200">
                          <a:solidFill>
                            <a:schemeClr val="tx1"/>
                          </a:solidFill>
                          <a:latin typeface="Calibri" panose="020F0502020204030204"/>
                        </a:defRPr>
                      </a:lvl8pPr>
                      <a:lvl9pPr marL="4876435" algn="l" defTabSz="609555" rtl="0" eaLnBrk="1" latinLnBrk="0" hangingPunct="1">
                        <a:defRPr kumimoji="1" sz="2400" kern="1200">
                          <a:solidFill>
                            <a:schemeClr val="tx1"/>
                          </a:solidFill>
                          <a:latin typeface="Calibri" panose="020F0502020204030204"/>
                        </a:defRPr>
                      </a:lvl9pPr>
                    </a:lstStyle>
                    <a:p>
                      <a:pPr marL="0" marR="0" lvl="0" indent="0" algn="ctr" defTabSz="914400" rtl="0" eaLnBrk="1" fontAlgn="base" latinLnBrk="0" hangingPunct="1">
                        <a:lnSpc>
                          <a:spcPct val="100000"/>
                        </a:lnSpc>
                        <a:spcBef>
                          <a:spcPts val="300"/>
                        </a:spcBef>
                        <a:spcAft>
                          <a:spcPts val="0"/>
                        </a:spcAft>
                        <a:buClrTx/>
                        <a:buSzTx/>
                        <a:buFontTx/>
                        <a:buNone/>
                        <a:tabLst/>
                      </a:pPr>
                      <a:r>
                        <a:rPr kumimoji="0" lang="ja-JP" altLang="en-US"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rPr>
                        <a:t>家庭</a:t>
                      </a: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solidFill>
                      <a:schemeClr val="bg1">
                        <a:lumMod val="95000"/>
                      </a:schemeClr>
                    </a:solidFill>
                  </a:tcPr>
                </a:tc>
                <a:tc>
                  <a:txBody>
                    <a:bodyPr/>
                    <a:lstStyle/>
                    <a:p>
                      <a:pPr marL="0" marR="0" lvl="0" indent="0" algn="ctr" defTabSz="914400" rtl="0" eaLnBrk="1" fontAlgn="base" latinLnBrk="0" hangingPunct="1">
                        <a:lnSpc>
                          <a:spcPct val="100000"/>
                        </a:lnSpc>
                        <a:spcBef>
                          <a:spcPts val="300"/>
                        </a:spcBef>
                        <a:spcAft>
                          <a:spcPts val="0"/>
                        </a:spcAft>
                        <a:buClrTx/>
                        <a:buSzTx/>
                        <a:buFontTx/>
                        <a:buNone/>
                        <a:tabLst/>
                      </a:pPr>
                      <a:r>
                        <a:rPr kumimoji="0" lang="ja-JP" altLang="en-US"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rPr>
                        <a:t>戸建住宅</a:t>
                      </a: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solidFill>
                      <a:schemeClr val="bg1">
                        <a:lumMod val="95000"/>
                      </a:schemeClr>
                    </a:solidFill>
                  </a:tcPr>
                </a:tc>
                <a:tc>
                  <a:txBody>
                    <a:bodyPr/>
                    <a:lstStyle/>
                    <a:p>
                      <a:pPr marL="0" marR="0" lvl="0" indent="0" algn="r" defTabSz="914400" rtl="0" eaLnBrk="1" fontAlgn="base" latinLnBrk="0" hangingPunct="1">
                        <a:lnSpc>
                          <a:spcPct val="100000"/>
                        </a:lnSpc>
                        <a:spcBef>
                          <a:spcPts val="300"/>
                        </a:spcBef>
                        <a:spcAft>
                          <a:spcPts val="0"/>
                        </a:spcAft>
                        <a:buClrTx/>
                        <a:buSzTx/>
                        <a:buFontTx/>
                        <a:buNone/>
                        <a:tabLst/>
                      </a:pPr>
                      <a:r>
                        <a:rPr kumimoji="0" lang="ja-JP" altLang="en-US" sz="1200" b="0" i="0" u="none" strike="noStrike" cap="none" normalizeH="0" baseline="0" dirty="0">
                          <a:ln>
                            <a:noFill/>
                          </a:ln>
                          <a:solidFill>
                            <a:schemeClr val="accent5"/>
                          </a:solidFill>
                          <a:effectLst/>
                          <a:latin typeface="Yu Gothic UI" panose="020B0500000000000000" pitchFamily="50" charset="-128"/>
                          <a:ea typeface="Yu Gothic UI" panose="020B0500000000000000" pitchFamily="50" charset="-128"/>
                        </a:rPr>
                        <a:t>○（戸）</a:t>
                      </a: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w="12700" cap="flat" cmpd="sng" algn="ctr">
                      <a:noFill/>
                      <a:prstDash val="solid"/>
                      <a:round/>
                      <a:headEnd type="none" w="med" len="med"/>
                      <a:tailEnd type="none" w="med" len="med"/>
                    </a:lnTlToBr>
                    <a:lnBlToTr>
                      <a:noFill/>
                    </a:lnBlToTr>
                    <a:noFill/>
                  </a:tcPr>
                </a:tc>
                <a:tc>
                  <a:txBody>
                    <a:bodyPr/>
                    <a:lstStyle/>
                    <a:p>
                      <a:pPr marL="0" marR="0" lvl="0" indent="0" algn="r" defTabSz="914400" rtl="0" eaLnBrk="1" fontAlgn="base" latinLnBrk="0" hangingPunct="1">
                        <a:lnSpc>
                          <a:spcPct val="100000"/>
                        </a:lnSpc>
                        <a:spcBef>
                          <a:spcPts val="300"/>
                        </a:spcBef>
                        <a:spcAft>
                          <a:spcPts val="0"/>
                        </a:spcAft>
                        <a:buClrTx/>
                        <a:buSzTx/>
                        <a:buFontTx/>
                        <a:buNone/>
                        <a:tabLst/>
                      </a:pPr>
                      <a:endParaRPr kumimoji="0" lang="ja-JP" altLang="en-US"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endParaRP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ts val="300"/>
                        </a:spcBef>
                        <a:spcAft>
                          <a:spcPts val="0"/>
                        </a:spcAft>
                        <a:buClrTx/>
                        <a:buSzTx/>
                        <a:buFontTx/>
                        <a:buNone/>
                        <a:tabLst/>
                      </a:pPr>
                      <a:endParaRPr kumimoji="0" lang="ja-JP" altLang="en-US"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endParaRP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2336647704"/>
                  </a:ext>
                </a:extLst>
              </a:tr>
              <a:tr h="288000">
                <a:tc vMerge="1">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ja-JP" altLang="en-US"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endParaRPr>
                    </a:p>
                  </a:txBody>
                  <a:tcPr anchor="ctr" horzOverflow="overflow">
                    <a:lnL w="9525" cap="flat" cmpd="sng" algn="ctr">
                      <a:solidFill>
                        <a:schemeClr val="bg1">
                          <a:lumMod val="50000"/>
                        </a:schemeClr>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9525" cap="flat" cmpd="sng" algn="ctr">
                      <a:solidFill>
                        <a:schemeClr val="bg1">
                          <a:lumMod val="50000"/>
                        </a:schemeClr>
                      </a:solid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ts val="300"/>
                        </a:spcBef>
                        <a:spcAft>
                          <a:spcPts val="0"/>
                        </a:spcAft>
                        <a:buClrTx/>
                        <a:buSzTx/>
                        <a:buFontTx/>
                        <a:buNone/>
                        <a:tabLst/>
                      </a:pPr>
                      <a:r>
                        <a:rPr kumimoji="0" lang="ja-JP" altLang="en-US"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rPr>
                        <a:t>集合住宅</a:t>
                      </a: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solidFill>
                      <a:schemeClr val="bg1">
                        <a:lumMod val="95000"/>
                      </a:schemeClr>
                    </a:solidFill>
                  </a:tcPr>
                </a:tc>
                <a:tc>
                  <a:txBody>
                    <a:bodyPr/>
                    <a:lstStyle/>
                    <a:p>
                      <a:pPr marL="0" marR="0" lvl="0" indent="0" algn="r" defTabSz="914400" rtl="0" eaLnBrk="1" fontAlgn="base" latinLnBrk="0" hangingPunct="1">
                        <a:lnSpc>
                          <a:spcPct val="100000"/>
                        </a:lnSpc>
                        <a:spcBef>
                          <a:spcPts val="300"/>
                        </a:spcBef>
                        <a:spcAft>
                          <a:spcPts val="0"/>
                        </a:spcAft>
                        <a:buClrTx/>
                        <a:buSzTx/>
                        <a:buFontTx/>
                        <a:buNone/>
                        <a:tabLst/>
                      </a:pPr>
                      <a:r>
                        <a:rPr kumimoji="0" lang="ja-JP" altLang="en-US" sz="1200" b="0" i="0" u="none" strike="noStrike" cap="none" normalizeH="0" baseline="0" dirty="0">
                          <a:ln>
                            <a:noFill/>
                          </a:ln>
                          <a:solidFill>
                            <a:schemeClr val="accent5"/>
                          </a:solidFill>
                          <a:effectLst/>
                          <a:latin typeface="Yu Gothic UI" panose="020B0500000000000000" pitchFamily="50" charset="-128"/>
                          <a:ea typeface="Yu Gothic UI" panose="020B0500000000000000" pitchFamily="50" charset="-128"/>
                        </a:rPr>
                        <a:t>○（棟）○（戸）</a:t>
                      </a: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ts val="300"/>
                        </a:spcBef>
                        <a:spcAft>
                          <a:spcPts val="0"/>
                        </a:spcAft>
                        <a:buClrTx/>
                        <a:buSzTx/>
                        <a:buFontTx/>
                        <a:buNone/>
                        <a:tabLst/>
                      </a:pPr>
                      <a:endParaRPr kumimoji="0" lang="ja-JP" altLang="en-US"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endParaRP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ts val="300"/>
                        </a:spcBef>
                        <a:spcAft>
                          <a:spcPts val="0"/>
                        </a:spcAft>
                        <a:buClrTx/>
                        <a:buSzTx/>
                        <a:buFontTx/>
                        <a:buNone/>
                        <a:tabLst/>
                      </a:pPr>
                      <a:endParaRPr kumimoji="0" lang="ja-JP" altLang="en-US"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endParaRP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544038206"/>
                  </a:ext>
                </a:extLst>
              </a:tr>
              <a:tr h="288000">
                <a:tc gridSpan="2">
                  <a:txBody>
                    <a:bodyPr/>
                    <a:lstStyle/>
                    <a:p>
                      <a:pPr marL="0" marR="0" lvl="0" indent="0" algn="ctr" defTabSz="914400" rtl="0" eaLnBrk="1" fontAlgn="base" latinLnBrk="0" hangingPunct="1">
                        <a:lnSpc>
                          <a:spcPct val="100000"/>
                        </a:lnSpc>
                        <a:spcBef>
                          <a:spcPts val="300"/>
                        </a:spcBef>
                        <a:spcAft>
                          <a:spcPts val="0"/>
                        </a:spcAft>
                        <a:buClrTx/>
                        <a:buSzTx/>
                        <a:buFontTx/>
                        <a:buNone/>
                        <a:tabLst/>
                      </a:pPr>
                      <a:r>
                        <a:rPr kumimoji="0" lang="ja-JP" altLang="en-US"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rPr>
                        <a:t>運輸</a:t>
                      </a: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solidFill>
                      <a:schemeClr val="bg1">
                        <a:lumMod val="95000"/>
                      </a:schemeClr>
                    </a:solidFill>
                  </a:tcPr>
                </a:tc>
                <a:tc hMerge="1">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ja-JP" altLang="en-US" sz="1200" b="0" i="0" u="none" strike="noStrike" cap="none" normalizeH="0" baseline="0" dirty="0">
                        <a:ln>
                          <a:noFill/>
                        </a:ln>
                        <a:solidFill>
                          <a:srgbClr val="FF0000"/>
                        </a:solidFill>
                        <a:effectLst/>
                        <a:latin typeface="Yu Gothic UI" panose="020B0500000000000000" pitchFamily="50" charset="-128"/>
                        <a:ea typeface="Yu Gothic UI" panose="020B0500000000000000" pitchFamily="50" charset="-128"/>
                      </a:endParaRPr>
                    </a:p>
                  </a:txBody>
                  <a:tcPr anchor="ctr" horzOverflow="overflow">
                    <a:lnL w="9525" cap="flat" cmpd="sng" algn="ctr">
                      <a:solidFill>
                        <a:schemeClr val="bg1">
                          <a:lumMod val="50000"/>
                        </a:schemeClr>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9525" cap="flat" cmpd="sng" algn="ctr">
                      <a:solidFill>
                        <a:schemeClr val="bg1">
                          <a:lumMod val="50000"/>
                        </a:schemeClr>
                      </a:solid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ts val="300"/>
                        </a:spcBef>
                        <a:spcAft>
                          <a:spcPts val="0"/>
                        </a:spcAft>
                        <a:buClrTx/>
                        <a:buSzTx/>
                        <a:buFontTx/>
                        <a:buNone/>
                        <a:tabLst/>
                        <a:defRPr/>
                      </a:pPr>
                      <a:r>
                        <a:rPr kumimoji="0" lang="ja-JP" altLang="en-US" sz="1200" b="0" i="0" u="none" strike="noStrike" cap="none" normalizeH="0" baseline="0" dirty="0">
                          <a:ln>
                            <a:noFill/>
                          </a:ln>
                          <a:solidFill>
                            <a:schemeClr val="accent5"/>
                          </a:solidFill>
                          <a:effectLst/>
                          <a:latin typeface="Yu Gothic UI" panose="020B0500000000000000" pitchFamily="50" charset="-128"/>
                          <a:ea typeface="Yu Gothic UI" panose="020B0500000000000000" pitchFamily="50" charset="-128"/>
                        </a:rPr>
                        <a:t>（台）</a:t>
                      </a: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ts val="300"/>
                        </a:spcBef>
                        <a:spcAft>
                          <a:spcPts val="0"/>
                        </a:spcAft>
                        <a:buClrTx/>
                        <a:buSzTx/>
                        <a:buFontTx/>
                        <a:buNone/>
                        <a:tabLst/>
                      </a:pPr>
                      <a:endParaRPr kumimoji="0" lang="ja-JP" altLang="en-US"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endParaRP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ts val="300"/>
                        </a:spcBef>
                        <a:spcAft>
                          <a:spcPts val="0"/>
                        </a:spcAft>
                        <a:buClrTx/>
                        <a:buSzTx/>
                        <a:buFontTx/>
                        <a:buNone/>
                        <a:tabLst/>
                      </a:pPr>
                      <a:endParaRPr kumimoji="0" lang="ja-JP" altLang="en-US"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endParaRP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262083399"/>
                  </a:ext>
                </a:extLst>
              </a:tr>
            </a:tbl>
          </a:graphicData>
        </a:graphic>
      </p:graphicFrame>
      <p:sp>
        <p:nvSpPr>
          <p:cNvPr id="15" name="スライド番号プレースホルダー 14">
            <a:extLst>
              <a:ext uri="{FF2B5EF4-FFF2-40B4-BE49-F238E27FC236}">
                <a16:creationId xmlns:a16="http://schemas.microsoft.com/office/drawing/2014/main" id="{E935E26A-1E82-65B3-1AA1-01CB1F0A37A6}"/>
              </a:ext>
            </a:extLst>
          </p:cNvPr>
          <p:cNvSpPr>
            <a:spLocks noGrp="1"/>
          </p:cNvSpPr>
          <p:nvPr>
            <p:ph type="sldNum" sz="quarter" idx="12"/>
          </p:nvPr>
        </p:nvSpPr>
        <p:spPr/>
        <p:txBody>
          <a:bodyPr/>
          <a:lstStyle/>
          <a:p>
            <a:fld id="{F1318789-6D13-4837-B31B-63BA5D39B425}" type="slidenum">
              <a:rPr lang="ja-JP" altLang="en-US" smtClean="0"/>
              <a:pPr/>
              <a:t>11</a:t>
            </a:fld>
            <a:endParaRPr lang="ja-JP" altLang="en-US"/>
          </a:p>
        </p:txBody>
      </p:sp>
      <p:sp>
        <p:nvSpPr>
          <p:cNvPr id="16" name="テキスト ボックス 1">
            <a:extLst>
              <a:ext uri="{FF2B5EF4-FFF2-40B4-BE49-F238E27FC236}">
                <a16:creationId xmlns:a16="http://schemas.microsoft.com/office/drawing/2014/main" id="{4549C92A-270D-1688-B649-945835769A4B}"/>
              </a:ext>
            </a:extLst>
          </p:cNvPr>
          <p:cNvSpPr txBox="1">
            <a:spLocks noChangeArrowheads="1"/>
          </p:cNvSpPr>
          <p:nvPr/>
        </p:nvSpPr>
        <p:spPr bwMode="auto">
          <a:xfrm>
            <a:off x="335360" y="768250"/>
            <a:ext cx="11521280" cy="360000"/>
          </a:xfrm>
          <a:prstGeom prst="roundRect">
            <a:avLst/>
          </a:prstGeom>
          <a:noFill/>
          <a:ln w="19050">
            <a:noFill/>
            <a:round/>
            <a:headEnd/>
            <a:tailEnd/>
          </a:ln>
          <a:effectLst/>
        </p:spPr>
        <p:txBody>
          <a:bodyPr lIns="36000" tIns="0" rIns="36000" bIns="0" anchor="ctr"/>
          <a:lstStyle>
            <a:defPPr>
              <a:defRPr lang="ja-JP"/>
            </a:defPPr>
            <a:lvl1pPr marL="285750" marR="0" lvl="0" indent="-285750" defTabSz="457200" fontAlgn="auto">
              <a:lnSpc>
                <a:spcPct val="100000"/>
              </a:lnSpc>
              <a:spcBef>
                <a:spcPts val="600"/>
              </a:spcBef>
              <a:spcAft>
                <a:spcPts val="0"/>
              </a:spcAft>
              <a:buClrTx/>
              <a:buSzTx/>
              <a:buFont typeface="Arial" panose="020B0604020202020204" pitchFamily="34" charset="0"/>
              <a:buChar char="•"/>
              <a:tabLst/>
              <a:defRPr kumimoji="0" sz="1400" b="0" i="0" u="none" strike="noStrike" kern="0" cap="none" spc="0" normalizeH="0" baseline="0">
                <a:ln>
                  <a:noFill/>
                </a:ln>
                <a:solidFill>
                  <a:prstClr val="black"/>
                </a:solidFill>
                <a:effectLst/>
                <a:uLnTx/>
                <a:uFillTx/>
                <a:latin typeface="Meiryo UI" panose="020B0604030504040204" pitchFamily="50" charset="-128"/>
              </a:defRPr>
            </a:lvl1pPr>
            <a:lvl2pPr marL="742950" marR="0" lvl="1" indent="-285750" defTabSz="457200" fontAlgn="auto">
              <a:lnSpc>
                <a:spcPct val="100000"/>
              </a:lnSpc>
              <a:spcBef>
                <a:spcPts val="600"/>
              </a:spcBef>
              <a:spcAft>
                <a:spcPts val="0"/>
              </a:spcAft>
              <a:buClrTx/>
              <a:buSzTx/>
              <a:buFont typeface="Wingdings" panose="05000000000000000000" pitchFamily="2" charset="2"/>
              <a:buChar char="ü"/>
              <a:tabLst/>
              <a:defRPr kumimoji="0" sz="1400" b="0" i="0" u="none" strike="noStrike" kern="0" cap="none" spc="0" normalizeH="0" baseline="0">
                <a:ln>
                  <a:noFill/>
                </a:ln>
                <a:solidFill>
                  <a:srgbClr val="C00000"/>
                </a:solidFill>
                <a:effectLst/>
                <a:uLnTx/>
                <a:uFillTx/>
                <a:latin typeface="Meiryo UI" panose="020B0604030504040204" pitchFamily="50" charset="-128"/>
              </a:defRPr>
            </a:lvl2pPr>
          </a:lstStyle>
          <a:p>
            <a:pPr marL="0" marR="0" lvl="0" indent="0" algn="l" defTabSz="457200" rtl="0" eaLnBrk="1" fontAlgn="auto" latinLnBrk="0" hangingPunct="1">
              <a:lnSpc>
                <a:spcPct val="100000"/>
              </a:lnSpc>
              <a:spcBef>
                <a:spcPts val="600"/>
              </a:spcBef>
              <a:spcAft>
                <a:spcPts val="0"/>
              </a:spcAft>
              <a:buClrTx/>
              <a:buSzTx/>
              <a:buFont typeface="Arial" panose="020B0604020202020204" pitchFamily="34" charset="0"/>
              <a:buNone/>
              <a:tabLst/>
              <a:defRPr/>
            </a:pPr>
            <a:r>
              <a:rPr kumimoji="0" lang="ja-JP" altLang="en-US" sz="1400" b="1" i="0" strike="noStrike" kern="0" cap="none" spc="0" normalizeH="0" baseline="0" noProof="0" dirty="0">
                <a:ln>
                  <a:noFill/>
                </a:ln>
                <a:solidFill>
                  <a:prstClr val="black"/>
                </a:solidFill>
                <a:effectLst/>
                <a:uLnTx/>
                <a:uFillTx/>
                <a:latin typeface="Yu Gothic UI" panose="020B0500000000000000" pitchFamily="50" charset="-128"/>
                <a:ea typeface="Yu Gothic UI" panose="020B0500000000000000" pitchFamily="50" charset="-128"/>
              </a:rPr>
              <a:t>ゼロエミ地区内のすべての</a:t>
            </a:r>
            <a:r>
              <a:rPr kumimoji="0" lang="en-US" altLang="ja-JP" sz="1400" b="1" i="0" strike="noStrike" kern="0" cap="none" spc="0" normalizeH="0" baseline="0" noProof="0" dirty="0">
                <a:ln>
                  <a:noFill/>
                </a:ln>
                <a:solidFill>
                  <a:prstClr val="black"/>
                </a:solidFill>
                <a:effectLst/>
                <a:uLnTx/>
                <a:uFillTx/>
                <a:latin typeface="Yu Gothic UI" panose="020B0500000000000000" pitchFamily="50" charset="-128"/>
                <a:ea typeface="Yu Gothic UI" panose="020B0500000000000000" pitchFamily="50" charset="-128"/>
              </a:rPr>
              <a:t>GHG</a:t>
            </a:r>
            <a:r>
              <a:rPr kumimoji="0" lang="ja-JP" altLang="en-US" sz="1400" b="1" i="0" strike="noStrike" kern="0" cap="none" spc="0" normalizeH="0" baseline="0" noProof="0" dirty="0">
                <a:ln>
                  <a:noFill/>
                </a:ln>
                <a:solidFill>
                  <a:prstClr val="black"/>
                </a:solidFill>
                <a:effectLst/>
                <a:uLnTx/>
                <a:uFillTx/>
                <a:latin typeface="Yu Gothic UI" panose="020B0500000000000000" pitchFamily="50" charset="-128"/>
                <a:ea typeface="Yu Gothic UI" panose="020B0500000000000000" pitchFamily="50" charset="-128"/>
              </a:rPr>
              <a:t>排出状況について</a:t>
            </a:r>
            <a:r>
              <a:rPr lang="ja-JP" altLang="en-US" b="1" dirty="0">
                <a:latin typeface="Yu Gothic UI" panose="020B0500000000000000" pitchFamily="50" charset="-128"/>
                <a:ea typeface="Yu Gothic UI" panose="020B0500000000000000" pitchFamily="50" charset="-128"/>
              </a:rPr>
              <a:t>記載</a:t>
            </a:r>
            <a:r>
              <a:rPr kumimoji="0" lang="ja-JP" altLang="en-US" sz="1400" b="1" i="0" strike="noStrike" kern="0" cap="none" spc="0" normalizeH="0" baseline="0" noProof="0" dirty="0">
                <a:ln>
                  <a:noFill/>
                </a:ln>
                <a:solidFill>
                  <a:prstClr val="black"/>
                </a:solidFill>
                <a:effectLst/>
                <a:uLnTx/>
                <a:uFillTx/>
                <a:latin typeface="Yu Gothic UI" panose="020B0500000000000000" pitchFamily="50" charset="-128"/>
                <a:ea typeface="Yu Gothic UI" panose="020B0500000000000000" pitchFamily="50" charset="-128"/>
              </a:rPr>
              <a:t>してください</a:t>
            </a:r>
            <a:endParaRPr kumimoji="0" lang="en-US" altLang="ja-JP" sz="1400" b="1" i="0" strike="noStrike" kern="0" cap="none" spc="0" normalizeH="0" baseline="0" noProof="0" dirty="0">
              <a:ln>
                <a:noFill/>
              </a:ln>
              <a:solidFill>
                <a:prstClr val="black"/>
              </a:solidFill>
              <a:effectLst/>
              <a:uLnTx/>
              <a:uFillTx/>
              <a:latin typeface="Yu Gothic UI" panose="020B0500000000000000" pitchFamily="50" charset="-128"/>
              <a:ea typeface="Yu Gothic UI" panose="020B0500000000000000" pitchFamily="50" charset="-128"/>
            </a:endParaRPr>
          </a:p>
        </p:txBody>
      </p:sp>
      <p:sp>
        <p:nvSpPr>
          <p:cNvPr id="7" name="正方形/長方形 6">
            <a:extLst>
              <a:ext uri="{FF2B5EF4-FFF2-40B4-BE49-F238E27FC236}">
                <a16:creationId xmlns:a16="http://schemas.microsoft.com/office/drawing/2014/main" id="{5AE82CE8-ABE5-3D66-3190-25A488232984}"/>
              </a:ext>
            </a:extLst>
          </p:cNvPr>
          <p:cNvSpPr/>
          <p:nvPr/>
        </p:nvSpPr>
        <p:spPr>
          <a:xfrm>
            <a:off x="335360" y="1269909"/>
            <a:ext cx="6120640" cy="36000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36000" tIns="0" rIns="36000" bIns="0" rtlCol="0" anchor="ctr"/>
          <a:lstStyle/>
          <a:p>
            <a:r>
              <a:rPr lang="ja-JP" altLang="en-US" sz="1600" b="1" dirty="0">
                <a:solidFill>
                  <a:schemeClr val="tx1"/>
                </a:solidFill>
                <a:latin typeface="+mn-ea"/>
              </a:rPr>
              <a:t>表</a:t>
            </a:r>
            <a:r>
              <a:rPr lang="en-US" altLang="ja-JP" sz="1600" b="1" dirty="0">
                <a:solidFill>
                  <a:schemeClr val="tx1"/>
                </a:solidFill>
                <a:latin typeface="+mn-ea"/>
              </a:rPr>
              <a:t>4-1</a:t>
            </a:r>
            <a:r>
              <a:rPr lang="ja-JP" altLang="en-US" sz="1600" b="1" dirty="0">
                <a:solidFill>
                  <a:schemeClr val="tx1"/>
                </a:solidFill>
                <a:latin typeface="+mn-ea"/>
              </a:rPr>
              <a:t>：</a:t>
            </a:r>
            <a:r>
              <a:rPr lang="en-US" altLang="ja-JP" sz="1600" b="1" dirty="0">
                <a:solidFill>
                  <a:schemeClr val="tx1"/>
                </a:solidFill>
                <a:latin typeface="+mn-ea"/>
              </a:rPr>
              <a:t>CO</a:t>
            </a:r>
            <a:r>
              <a:rPr lang="en-US" altLang="ja-JP" sz="1600" b="1" baseline="-25000" dirty="0">
                <a:solidFill>
                  <a:schemeClr val="tx1"/>
                </a:solidFill>
                <a:latin typeface="+mn-ea"/>
              </a:rPr>
              <a:t>2</a:t>
            </a:r>
            <a:r>
              <a:rPr lang="ja-JP" altLang="en-US" sz="1600" b="1" dirty="0">
                <a:solidFill>
                  <a:schemeClr val="tx1"/>
                </a:solidFill>
                <a:latin typeface="+mn-ea"/>
              </a:rPr>
              <a:t>排出量</a:t>
            </a:r>
            <a:endParaRPr kumimoji="1" lang="ja-JP" altLang="en-US" sz="1600" b="1" dirty="0">
              <a:solidFill>
                <a:schemeClr val="tx1"/>
              </a:solidFill>
              <a:latin typeface="+mn-ea"/>
            </a:endParaRPr>
          </a:p>
        </p:txBody>
      </p:sp>
      <p:sp>
        <p:nvSpPr>
          <p:cNvPr id="12" name="正方形/長方形 11">
            <a:extLst>
              <a:ext uri="{FF2B5EF4-FFF2-40B4-BE49-F238E27FC236}">
                <a16:creationId xmlns:a16="http://schemas.microsoft.com/office/drawing/2014/main" id="{78D22FEB-ED97-E019-82DE-104EC3FA649C}"/>
              </a:ext>
            </a:extLst>
          </p:cNvPr>
          <p:cNvSpPr/>
          <p:nvPr/>
        </p:nvSpPr>
        <p:spPr>
          <a:xfrm>
            <a:off x="335360" y="4005909"/>
            <a:ext cx="6120640" cy="36000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36000" tIns="0" rIns="36000" bIns="0" rtlCol="0" anchor="ctr"/>
          <a:lstStyle/>
          <a:p>
            <a:r>
              <a:rPr lang="ja-JP" altLang="en-US" sz="1600" b="1" dirty="0">
                <a:solidFill>
                  <a:schemeClr val="tx1"/>
                </a:solidFill>
                <a:latin typeface="+mn-ea"/>
              </a:rPr>
              <a:t>表</a:t>
            </a:r>
            <a:r>
              <a:rPr lang="en-US" altLang="ja-JP" sz="1600" b="1" dirty="0">
                <a:solidFill>
                  <a:schemeClr val="tx1"/>
                </a:solidFill>
                <a:latin typeface="+mn-ea"/>
              </a:rPr>
              <a:t>4-2</a:t>
            </a:r>
            <a:r>
              <a:rPr lang="ja-JP" altLang="en-US" sz="1600" b="1" dirty="0">
                <a:solidFill>
                  <a:schemeClr val="tx1"/>
                </a:solidFill>
                <a:latin typeface="+mn-ea"/>
              </a:rPr>
              <a:t>：フロン類の排出量</a:t>
            </a:r>
            <a:endParaRPr kumimoji="1" lang="ja-JP" altLang="en-US" sz="1600" b="1" dirty="0">
              <a:solidFill>
                <a:schemeClr val="tx1"/>
              </a:solidFill>
              <a:latin typeface="+mn-ea"/>
            </a:endParaRPr>
          </a:p>
        </p:txBody>
      </p:sp>
      <p:graphicFrame>
        <p:nvGraphicFramePr>
          <p:cNvPr id="9" name="Group 72">
            <a:extLst>
              <a:ext uri="{FF2B5EF4-FFF2-40B4-BE49-F238E27FC236}">
                <a16:creationId xmlns:a16="http://schemas.microsoft.com/office/drawing/2014/main" id="{11D6EEBF-8483-B915-581D-FAB1D6C5F7BE}"/>
              </a:ext>
            </a:extLst>
          </p:cNvPr>
          <p:cNvGraphicFramePr>
            <a:graphicFrameLocks noGrp="1"/>
          </p:cNvGraphicFramePr>
          <p:nvPr>
            <p:extLst>
              <p:ext uri="{D42A27DB-BD31-4B8C-83A1-F6EECF244321}">
                <p14:modId xmlns:p14="http://schemas.microsoft.com/office/powerpoint/2010/main" val="2776118880"/>
              </p:ext>
            </p:extLst>
          </p:nvPr>
        </p:nvGraphicFramePr>
        <p:xfrm>
          <a:off x="335360" y="4365909"/>
          <a:ext cx="11520000" cy="2160000"/>
        </p:xfrm>
        <a:graphic>
          <a:graphicData uri="http://schemas.openxmlformats.org/drawingml/2006/table">
            <a:tbl>
              <a:tblPr/>
              <a:tblGrid>
                <a:gridCol w="1080000">
                  <a:extLst>
                    <a:ext uri="{9D8B030D-6E8A-4147-A177-3AD203B41FA5}">
                      <a16:colId xmlns:a16="http://schemas.microsoft.com/office/drawing/2014/main" val="20002"/>
                    </a:ext>
                  </a:extLst>
                </a:gridCol>
                <a:gridCol w="1080000">
                  <a:extLst>
                    <a:ext uri="{9D8B030D-6E8A-4147-A177-3AD203B41FA5}">
                      <a16:colId xmlns:a16="http://schemas.microsoft.com/office/drawing/2014/main" val="3398478477"/>
                    </a:ext>
                  </a:extLst>
                </a:gridCol>
                <a:gridCol w="2448000">
                  <a:extLst>
                    <a:ext uri="{9D8B030D-6E8A-4147-A177-3AD203B41FA5}">
                      <a16:colId xmlns:a16="http://schemas.microsoft.com/office/drawing/2014/main" val="34951574"/>
                    </a:ext>
                  </a:extLst>
                </a:gridCol>
                <a:gridCol w="2376000">
                  <a:extLst>
                    <a:ext uri="{9D8B030D-6E8A-4147-A177-3AD203B41FA5}">
                      <a16:colId xmlns:a16="http://schemas.microsoft.com/office/drawing/2014/main" val="1234181622"/>
                    </a:ext>
                  </a:extLst>
                </a:gridCol>
                <a:gridCol w="4536000">
                  <a:extLst>
                    <a:ext uri="{9D8B030D-6E8A-4147-A177-3AD203B41FA5}">
                      <a16:colId xmlns:a16="http://schemas.microsoft.com/office/drawing/2014/main" val="1319022899"/>
                    </a:ext>
                  </a:extLst>
                </a:gridCol>
              </a:tblGrid>
              <a:tr h="432000">
                <a:tc gridSpan="2">
                  <a:txBody>
                    <a:bodyPr/>
                    <a:lstStyle>
                      <a:lvl1pPr marL="0" algn="l" defTabSz="609555" rtl="0" eaLnBrk="1" latinLnBrk="0" hangingPunct="1">
                        <a:defRPr kumimoji="1" sz="2400" kern="1200">
                          <a:solidFill>
                            <a:schemeClr val="tx1"/>
                          </a:solidFill>
                          <a:latin typeface="Calibri" panose="020F0502020204030204"/>
                        </a:defRPr>
                      </a:lvl1pPr>
                      <a:lvl2pPr marL="609555" algn="l" defTabSz="609555" rtl="0" eaLnBrk="1" latinLnBrk="0" hangingPunct="1">
                        <a:defRPr kumimoji="1" sz="2400" kern="1200">
                          <a:solidFill>
                            <a:schemeClr val="tx1"/>
                          </a:solidFill>
                          <a:latin typeface="Calibri" panose="020F0502020204030204"/>
                        </a:defRPr>
                      </a:lvl2pPr>
                      <a:lvl3pPr marL="1219110" algn="l" defTabSz="609555" rtl="0" eaLnBrk="1" latinLnBrk="0" hangingPunct="1">
                        <a:defRPr kumimoji="1" sz="2400" kern="1200">
                          <a:solidFill>
                            <a:schemeClr val="tx1"/>
                          </a:solidFill>
                          <a:latin typeface="Calibri" panose="020F0502020204030204"/>
                        </a:defRPr>
                      </a:lvl3pPr>
                      <a:lvl4pPr marL="1828664" algn="l" defTabSz="609555" rtl="0" eaLnBrk="1" latinLnBrk="0" hangingPunct="1">
                        <a:defRPr kumimoji="1" sz="2400" kern="1200">
                          <a:solidFill>
                            <a:schemeClr val="tx1"/>
                          </a:solidFill>
                          <a:latin typeface="Calibri" panose="020F0502020204030204"/>
                        </a:defRPr>
                      </a:lvl4pPr>
                      <a:lvl5pPr marL="2438218" algn="l" defTabSz="609555" rtl="0" eaLnBrk="1" latinLnBrk="0" hangingPunct="1">
                        <a:defRPr kumimoji="1" sz="2400" kern="1200">
                          <a:solidFill>
                            <a:schemeClr val="tx1"/>
                          </a:solidFill>
                          <a:latin typeface="Calibri" panose="020F0502020204030204"/>
                        </a:defRPr>
                      </a:lvl5pPr>
                      <a:lvl6pPr marL="3047772" algn="l" defTabSz="609555" rtl="0" eaLnBrk="1" latinLnBrk="0" hangingPunct="1">
                        <a:defRPr kumimoji="1" sz="2400" kern="1200">
                          <a:solidFill>
                            <a:schemeClr val="tx1"/>
                          </a:solidFill>
                          <a:latin typeface="Calibri" panose="020F0502020204030204"/>
                        </a:defRPr>
                      </a:lvl6pPr>
                      <a:lvl7pPr marL="3657327" algn="l" defTabSz="609555" rtl="0" eaLnBrk="1" latinLnBrk="0" hangingPunct="1">
                        <a:defRPr kumimoji="1" sz="2400" kern="1200">
                          <a:solidFill>
                            <a:schemeClr val="tx1"/>
                          </a:solidFill>
                          <a:latin typeface="Calibri" panose="020F0502020204030204"/>
                        </a:defRPr>
                      </a:lvl7pPr>
                      <a:lvl8pPr marL="4266880" algn="l" defTabSz="609555" rtl="0" eaLnBrk="1" latinLnBrk="0" hangingPunct="1">
                        <a:defRPr kumimoji="1" sz="2400" kern="1200">
                          <a:solidFill>
                            <a:schemeClr val="tx1"/>
                          </a:solidFill>
                          <a:latin typeface="Calibri" panose="020F0502020204030204"/>
                        </a:defRPr>
                      </a:lvl8pPr>
                      <a:lvl9pPr marL="4876435" algn="l" defTabSz="609555" rtl="0" eaLnBrk="1" latinLnBrk="0" hangingPunct="1">
                        <a:defRPr kumimoji="1" sz="2400" kern="1200">
                          <a:solidFill>
                            <a:schemeClr val="tx1"/>
                          </a:solidFill>
                          <a:latin typeface="Calibri" panose="020F0502020204030204"/>
                        </a:defRPr>
                      </a:lvl9pPr>
                    </a:lstStyle>
                    <a:p>
                      <a:pPr marL="0" marR="0" lvl="0" indent="0" algn="ctr" defTabSz="914400" rtl="0" eaLnBrk="1" fontAlgn="base" latinLnBrk="0" hangingPunct="1">
                        <a:lnSpc>
                          <a:spcPct val="100000"/>
                        </a:lnSpc>
                        <a:spcBef>
                          <a:spcPts val="300"/>
                        </a:spcBef>
                        <a:spcAft>
                          <a:spcPct val="0"/>
                        </a:spcAft>
                        <a:buClrTx/>
                        <a:buSzTx/>
                        <a:buFontTx/>
                        <a:buNone/>
                        <a:tabLst/>
                        <a:defRPr/>
                      </a:pPr>
                      <a:r>
                        <a:rPr kumimoji="0" lang="ja-JP" altLang="en-US" sz="1200" b="0" i="0" u="none" strike="noStrike" cap="none" normalizeH="0" baseline="0" dirty="0">
                          <a:ln>
                            <a:noFill/>
                          </a:ln>
                          <a:solidFill>
                            <a:schemeClr val="bg1"/>
                          </a:solidFill>
                          <a:effectLst/>
                          <a:latin typeface="Yu Gothic UI" panose="020B0500000000000000" pitchFamily="50" charset="-128"/>
                          <a:ea typeface="Yu Gothic UI" panose="020B0500000000000000" pitchFamily="50" charset="-128"/>
                        </a:rPr>
                        <a:t>需要家類型</a:t>
                      </a:r>
                      <a:endParaRPr kumimoji="0" lang="en-US" altLang="ja-JP" sz="1200" b="0" i="0" u="none" strike="noStrike" cap="none" normalizeH="0" baseline="0" dirty="0">
                        <a:ln>
                          <a:noFill/>
                        </a:ln>
                        <a:solidFill>
                          <a:schemeClr val="bg1"/>
                        </a:solidFill>
                        <a:effectLst/>
                        <a:latin typeface="Yu Gothic UI" panose="020B0500000000000000" pitchFamily="50" charset="-128"/>
                        <a:ea typeface="Yu Gothic UI" panose="020B0500000000000000" pitchFamily="50" charset="-128"/>
                      </a:endParaRP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solidFill>
                      <a:schemeClr val="tx2"/>
                    </a:solidFill>
                  </a:tcPr>
                </a:tc>
                <a:tc hMerge="1">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ja-JP" altLang="en-US" sz="1200" b="0" i="0" u="none" strike="noStrike" cap="none" normalizeH="0" baseline="0" dirty="0">
                        <a:ln>
                          <a:noFill/>
                        </a:ln>
                        <a:solidFill>
                          <a:schemeClr val="bg1"/>
                        </a:solidFill>
                        <a:effectLst/>
                        <a:latin typeface="Yu Gothic UI" panose="020B0500000000000000" pitchFamily="50" charset="-128"/>
                        <a:ea typeface="Yu Gothic UI" panose="020B0500000000000000" pitchFamily="50" charset="-128"/>
                      </a:endParaRPr>
                    </a:p>
                  </a:txBody>
                  <a:tcPr marL="0" marR="0" marT="0" marB="0" anchor="ctr" horzOverflow="overflow">
                    <a:lnL w="9525" cap="flat" cmpd="sng" algn="ctr">
                      <a:solidFill>
                        <a:schemeClr val="bg1">
                          <a:lumMod val="50000"/>
                        </a:schemeClr>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9525" cap="flat" cmpd="sng" algn="ctr">
                      <a:solidFill>
                        <a:schemeClr val="bg1">
                          <a:lumMod val="50000"/>
                        </a:schemeClr>
                      </a:solid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lnTlToBr>
                      <a:noFill/>
                    </a:lnTlToBr>
                    <a:lnBlToTr>
                      <a:noFill/>
                    </a:lnBlToTr>
                    <a:solidFill>
                      <a:schemeClr val="tx2"/>
                    </a:solidFill>
                  </a:tcPr>
                </a:tc>
                <a:tc>
                  <a:txBody>
                    <a:bodyPr/>
                    <a:lstStyle/>
                    <a:p>
                      <a:pPr marL="0" marR="0" lvl="0" indent="0" algn="ctr" defTabSz="914400" rtl="0" eaLnBrk="1" fontAlgn="base" latinLnBrk="0" hangingPunct="1">
                        <a:lnSpc>
                          <a:spcPct val="100000"/>
                        </a:lnSpc>
                        <a:spcBef>
                          <a:spcPts val="300"/>
                        </a:spcBef>
                        <a:spcAft>
                          <a:spcPct val="0"/>
                        </a:spcAft>
                        <a:buClrTx/>
                        <a:buSzTx/>
                        <a:buFontTx/>
                        <a:buNone/>
                        <a:tabLst/>
                        <a:defRPr/>
                      </a:pPr>
                      <a:r>
                        <a:rPr kumimoji="0" lang="ja-JP" altLang="en-US" sz="1200" b="0" i="0" u="none" strike="noStrike" cap="none" normalizeH="0" baseline="0" dirty="0">
                          <a:ln>
                            <a:noFill/>
                          </a:ln>
                          <a:solidFill>
                            <a:schemeClr val="bg1"/>
                          </a:solidFill>
                          <a:effectLst/>
                          <a:latin typeface="Yu Gothic UI" panose="020B0500000000000000" pitchFamily="50" charset="-128"/>
                          <a:ea typeface="Yu Gothic UI" panose="020B0500000000000000" pitchFamily="50" charset="-128"/>
                        </a:rPr>
                        <a:t>数量</a:t>
                      </a:r>
                    </a:p>
                    <a:p>
                      <a:pPr marL="0" marR="0" lvl="0" indent="0" algn="ctr" defTabSz="914400" rtl="0" eaLnBrk="1" fontAlgn="base" latinLnBrk="0" hangingPunct="1">
                        <a:lnSpc>
                          <a:spcPct val="100000"/>
                        </a:lnSpc>
                        <a:spcBef>
                          <a:spcPts val="300"/>
                        </a:spcBef>
                        <a:spcAft>
                          <a:spcPct val="0"/>
                        </a:spcAft>
                        <a:buClrTx/>
                        <a:buSzTx/>
                        <a:buFontTx/>
                        <a:buNone/>
                        <a:tabLst/>
                      </a:pPr>
                      <a:r>
                        <a:rPr kumimoji="0" lang="en-US" altLang="ja-JP" sz="1200" b="0" i="0" u="none" strike="noStrike" cap="none" normalizeH="0" baseline="0" dirty="0">
                          <a:ln>
                            <a:noFill/>
                          </a:ln>
                          <a:solidFill>
                            <a:schemeClr val="bg1"/>
                          </a:solidFill>
                          <a:effectLst/>
                          <a:latin typeface="Yu Gothic UI" panose="020B0500000000000000" pitchFamily="50" charset="-128"/>
                          <a:ea typeface="Yu Gothic UI" panose="020B0500000000000000" pitchFamily="50" charset="-128"/>
                        </a:rPr>
                        <a:t>(</a:t>
                      </a:r>
                      <a:r>
                        <a:rPr kumimoji="0" lang="ja-JP" altLang="en-US" sz="1200" b="0" i="0" u="none" strike="noStrike" cap="none" normalizeH="0" baseline="0" dirty="0">
                          <a:ln>
                            <a:noFill/>
                          </a:ln>
                          <a:solidFill>
                            <a:schemeClr val="bg1"/>
                          </a:solidFill>
                          <a:effectLst/>
                          <a:latin typeface="Yu Gothic UI" panose="020B0500000000000000" pitchFamily="50" charset="-128"/>
                          <a:ea typeface="Yu Gothic UI" panose="020B0500000000000000" pitchFamily="50" charset="-128"/>
                        </a:rPr>
                        <a:t>ゼロエミ地区内の合計値）</a:t>
                      </a: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solidFill>
                      <a:schemeClr val="tx2"/>
                    </a:solidFill>
                  </a:tcPr>
                </a:tc>
                <a:tc>
                  <a:txBody>
                    <a:bodyPr/>
                    <a:lstStyle/>
                    <a:p>
                      <a:pPr marL="0" marR="0" lvl="0" indent="0" algn="ctr" defTabSz="914400" rtl="0" eaLnBrk="1" fontAlgn="base" latinLnBrk="0" hangingPunct="1">
                        <a:lnSpc>
                          <a:spcPct val="100000"/>
                        </a:lnSpc>
                        <a:spcBef>
                          <a:spcPts val="300"/>
                        </a:spcBef>
                        <a:spcAft>
                          <a:spcPct val="0"/>
                        </a:spcAft>
                        <a:buClrTx/>
                        <a:buSzTx/>
                        <a:buFontTx/>
                        <a:buNone/>
                        <a:tabLst/>
                        <a:defRPr/>
                      </a:pPr>
                      <a:r>
                        <a:rPr kumimoji="0" lang="en-US" altLang="ja-JP" sz="1200" b="0" i="0" u="none" strike="noStrike" cap="none" normalizeH="0" baseline="0" dirty="0">
                          <a:ln>
                            <a:noFill/>
                          </a:ln>
                          <a:solidFill>
                            <a:schemeClr val="bg1"/>
                          </a:solidFill>
                          <a:effectLst/>
                          <a:latin typeface="Yu Gothic UI" panose="020B0500000000000000" pitchFamily="50" charset="-128"/>
                          <a:ea typeface="Yu Gothic UI" panose="020B0500000000000000" pitchFamily="50" charset="-128"/>
                        </a:rPr>
                        <a:t>GHG</a:t>
                      </a:r>
                      <a:r>
                        <a:rPr kumimoji="0" lang="ja-JP" altLang="en-US" sz="1200" b="0" i="0" u="none" strike="noStrike" cap="none" normalizeH="0" baseline="0" dirty="0">
                          <a:ln>
                            <a:noFill/>
                          </a:ln>
                          <a:solidFill>
                            <a:schemeClr val="bg1"/>
                          </a:solidFill>
                          <a:effectLst/>
                          <a:latin typeface="Yu Gothic UI" panose="020B0500000000000000" pitchFamily="50" charset="-128"/>
                          <a:ea typeface="Yu Gothic UI" panose="020B0500000000000000" pitchFamily="50" charset="-128"/>
                        </a:rPr>
                        <a:t>排出量</a:t>
                      </a:r>
                    </a:p>
                    <a:p>
                      <a:pPr marL="0" marR="0" lvl="0" indent="0" algn="ctr" defTabSz="914400" rtl="0" eaLnBrk="1" fontAlgn="base" latinLnBrk="0" hangingPunct="1">
                        <a:lnSpc>
                          <a:spcPct val="100000"/>
                        </a:lnSpc>
                        <a:spcBef>
                          <a:spcPts val="300"/>
                        </a:spcBef>
                        <a:spcAft>
                          <a:spcPct val="0"/>
                        </a:spcAft>
                        <a:buClrTx/>
                        <a:buSzTx/>
                        <a:buFontTx/>
                        <a:buNone/>
                        <a:tabLst/>
                        <a:defRPr/>
                      </a:pPr>
                      <a:r>
                        <a:rPr kumimoji="0" lang="ja-JP" altLang="en-US" sz="1200" b="0" i="0" u="none" strike="noStrike" cap="none" normalizeH="0" baseline="0" dirty="0">
                          <a:ln>
                            <a:noFill/>
                          </a:ln>
                          <a:solidFill>
                            <a:schemeClr val="bg1"/>
                          </a:solidFill>
                          <a:effectLst/>
                          <a:latin typeface="Yu Gothic UI" panose="020B0500000000000000" pitchFamily="50" charset="-128"/>
                          <a:ea typeface="Yu Gothic UI" panose="020B0500000000000000" pitchFamily="50" charset="-128"/>
                        </a:rPr>
                        <a:t>（</a:t>
                      </a:r>
                      <a:r>
                        <a:rPr kumimoji="0" lang="en-US" altLang="ja-JP" sz="1200" b="0" i="0" u="none" strike="noStrike" cap="none" normalizeH="0" baseline="0" dirty="0">
                          <a:ln>
                            <a:noFill/>
                          </a:ln>
                          <a:solidFill>
                            <a:schemeClr val="bg1"/>
                          </a:solidFill>
                          <a:effectLst/>
                          <a:latin typeface="Yu Gothic UI" panose="020B0500000000000000" pitchFamily="50" charset="-128"/>
                          <a:ea typeface="Yu Gothic UI" panose="020B0500000000000000" pitchFamily="50" charset="-128"/>
                        </a:rPr>
                        <a:t>t-CO</a:t>
                      </a:r>
                      <a:r>
                        <a:rPr kumimoji="0" lang="en-US" altLang="ja-JP" sz="1200" b="0" i="0" u="none" strike="noStrike" cap="none" normalizeH="0" baseline="-25000" dirty="0">
                          <a:ln>
                            <a:noFill/>
                          </a:ln>
                          <a:solidFill>
                            <a:schemeClr val="bg1"/>
                          </a:solidFill>
                          <a:effectLst/>
                          <a:latin typeface="Yu Gothic UI" panose="020B0500000000000000" pitchFamily="50" charset="-128"/>
                          <a:ea typeface="Yu Gothic UI" panose="020B0500000000000000" pitchFamily="50" charset="-128"/>
                        </a:rPr>
                        <a:t>2</a:t>
                      </a:r>
                      <a:r>
                        <a:rPr kumimoji="0" lang="en-US" altLang="ja-JP" sz="1200" b="0" i="0" u="none" strike="noStrike" cap="none" normalizeH="0" baseline="0" dirty="0">
                          <a:ln>
                            <a:noFill/>
                          </a:ln>
                          <a:solidFill>
                            <a:schemeClr val="bg1"/>
                          </a:solidFill>
                          <a:effectLst/>
                          <a:latin typeface="Yu Gothic UI" panose="020B0500000000000000" pitchFamily="50" charset="-128"/>
                          <a:ea typeface="Yu Gothic UI" panose="020B0500000000000000" pitchFamily="50" charset="-128"/>
                        </a:rPr>
                        <a:t>/</a:t>
                      </a:r>
                      <a:r>
                        <a:rPr kumimoji="0" lang="ja-JP" altLang="en-US" sz="1200" b="0" i="0" u="none" strike="noStrike" cap="none" normalizeH="0" baseline="0" dirty="0">
                          <a:ln>
                            <a:noFill/>
                          </a:ln>
                          <a:solidFill>
                            <a:schemeClr val="bg1"/>
                          </a:solidFill>
                          <a:effectLst/>
                          <a:latin typeface="Yu Gothic UI" panose="020B0500000000000000" pitchFamily="50" charset="-128"/>
                          <a:ea typeface="Yu Gothic UI" panose="020B0500000000000000" pitchFamily="50" charset="-128"/>
                        </a:rPr>
                        <a:t>年）</a:t>
                      </a: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solidFill>
                      <a:schemeClr val="tx2"/>
                    </a:solidFill>
                  </a:tcPr>
                </a:tc>
                <a:tc>
                  <a:txBody>
                    <a:bodyPr/>
                    <a:lstStyle/>
                    <a:p>
                      <a:pPr marL="0" marR="0" lvl="0" indent="0" algn="ctr" defTabSz="914400" rtl="0" eaLnBrk="1" fontAlgn="base" latinLnBrk="0" hangingPunct="1">
                        <a:lnSpc>
                          <a:spcPct val="100000"/>
                        </a:lnSpc>
                        <a:spcBef>
                          <a:spcPts val="300"/>
                        </a:spcBef>
                        <a:spcAft>
                          <a:spcPts val="0"/>
                        </a:spcAft>
                        <a:buClrTx/>
                        <a:buSzTx/>
                        <a:buFontTx/>
                        <a:buNone/>
                        <a:tabLst/>
                        <a:defRPr/>
                      </a:pPr>
                      <a:r>
                        <a:rPr kumimoji="0" lang="ja-JP" altLang="en-US" sz="1200" b="0" i="0" u="none" strike="noStrike" cap="none" normalizeH="0" baseline="0" dirty="0">
                          <a:ln>
                            <a:noFill/>
                          </a:ln>
                          <a:solidFill>
                            <a:schemeClr val="bg1"/>
                          </a:solidFill>
                          <a:effectLst/>
                          <a:latin typeface="Yu Gothic UI" panose="020B0500000000000000" pitchFamily="50" charset="-128"/>
                          <a:ea typeface="Yu Gothic UI" panose="020B0500000000000000" pitchFamily="50" charset="-128"/>
                        </a:rPr>
                        <a:t>備考（主要な需要家）</a:t>
                      </a: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solidFill>
                      <a:schemeClr val="tx2"/>
                    </a:solidFill>
                  </a:tcPr>
                </a:tc>
                <a:extLst>
                  <a:ext uri="{0D108BD9-81ED-4DB2-BD59-A6C34878D82A}">
                    <a16:rowId xmlns:a16="http://schemas.microsoft.com/office/drawing/2014/main" val="10000"/>
                  </a:ext>
                </a:extLst>
              </a:tr>
              <a:tr h="288000">
                <a:tc gridSpan="2">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ja-JP" altLang="en-US"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rPr>
                        <a:t>産業</a:t>
                      </a: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solidFill>
                      <a:schemeClr val="bg1">
                        <a:lumMod val="95000"/>
                      </a:schemeClr>
                    </a:solidFill>
                  </a:tcPr>
                </a:tc>
                <a:tc hMerge="1">
                  <a:txBody>
                    <a:bodyPr/>
                    <a:lstStyle/>
                    <a:p>
                      <a:pPr marL="0" marR="0" lvl="0" indent="0" algn="r" defTabSz="914400" rtl="0" eaLnBrk="1" fontAlgn="base" latinLnBrk="0" hangingPunct="1">
                        <a:lnSpc>
                          <a:spcPct val="100000"/>
                        </a:lnSpc>
                        <a:spcBef>
                          <a:spcPct val="20000"/>
                        </a:spcBef>
                        <a:spcAft>
                          <a:spcPct val="0"/>
                        </a:spcAft>
                        <a:buClrTx/>
                        <a:buSzTx/>
                        <a:buFontTx/>
                        <a:buNone/>
                        <a:tabLst/>
                      </a:pPr>
                      <a:endParaRPr kumimoji="0" lang="ja-JP" altLang="en-US" sz="1200" b="0" i="0" u="none" strike="noStrike" cap="none" normalizeH="0" baseline="0" dirty="0">
                        <a:ln>
                          <a:noFill/>
                        </a:ln>
                        <a:solidFill>
                          <a:srgbClr val="FF0000"/>
                        </a:solidFill>
                        <a:effectLst/>
                        <a:latin typeface="Yu Gothic UI" panose="020B0500000000000000" pitchFamily="50" charset="-128"/>
                        <a:ea typeface="Yu Gothic UI" panose="020B0500000000000000" pitchFamily="50" charset="-128"/>
                      </a:endParaRPr>
                    </a:p>
                  </a:txBody>
                  <a:tcPr anchor="ctr" horzOverflow="overflow">
                    <a:lnL w="9525" cap="flat" cmpd="sng" algn="ctr">
                      <a:solidFill>
                        <a:schemeClr val="bg1">
                          <a:lumMod val="50000"/>
                        </a:schemeClr>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9525" cap="flat" cmpd="sng" algn="ctr">
                      <a:solidFill>
                        <a:schemeClr val="bg1">
                          <a:lumMod val="50000"/>
                        </a:schemeClr>
                      </a:solid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Tx/>
                        <a:buSzTx/>
                        <a:buFontTx/>
                        <a:buNone/>
                        <a:tabLst/>
                      </a:pPr>
                      <a:r>
                        <a:rPr kumimoji="0" lang="ja-JP" altLang="en-US" sz="1200" b="0" i="0" u="none" strike="noStrike" cap="none" normalizeH="0" baseline="0" dirty="0">
                          <a:ln>
                            <a:noFill/>
                          </a:ln>
                          <a:solidFill>
                            <a:schemeClr val="accent5"/>
                          </a:solidFill>
                          <a:effectLst/>
                          <a:latin typeface="Yu Gothic UI" panose="020B0500000000000000" pitchFamily="50" charset="-128"/>
                          <a:ea typeface="Yu Gothic UI" panose="020B0500000000000000" pitchFamily="50" charset="-128"/>
                        </a:rPr>
                        <a:t>○（事業所・工場）</a:t>
                      </a: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Tx/>
                        <a:buSzTx/>
                        <a:buFontTx/>
                        <a:buNone/>
                        <a:tabLst/>
                      </a:pPr>
                      <a:endParaRPr kumimoji="0" lang="ja-JP" altLang="en-US"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endParaRP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ja-JP" altLang="en-US"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endParaRP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603444516"/>
                  </a:ext>
                </a:extLst>
              </a:tr>
              <a:tr h="288000">
                <a:tc gridSpan="2">
                  <a:txBody>
                    <a:bodyPr/>
                    <a:lstStyle>
                      <a:lvl1pPr marL="0" algn="l" defTabSz="609555" rtl="0" eaLnBrk="1" latinLnBrk="0" hangingPunct="1">
                        <a:defRPr kumimoji="1" sz="2400" kern="1200">
                          <a:solidFill>
                            <a:schemeClr val="tx1"/>
                          </a:solidFill>
                          <a:latin typeface="Calibri" panose="020F0502020204030204"/>
                        </a:defRPr>
                      </a:lvl1pPr>
                      <a:lvl2pPr marL="609555" algn="l" defTabSz="609555" rtl="0" eaLnBrk="1" latinLnBrk="0" hangingPunct="1">
                        <a:defRPr kumimoji="1" sz="2400" kern="1200">
                          <a:solidFill>
                            <a:schemeClr val="tx1"/>
                          </a:solidFill>
                          <a:latin typeface="Calibri" panose="020F0502020204030204"/>
                        </a:defRPr>
                      </a:lvl2pPr>
                      <a:lvl3pPr marL="1219110" algn="l" defTabSz="609555" rtl="0" eaLnBrk="1" latinLnBrk="0" hangingPunct="1">
                        <a:defRPr kumimoji="1" sz="2400" kern="1200">
                          <a:solidFill>
                            <a:schemeClr val="tx1"/>
                          </a:solidFill>
                          <a:latin typeface="Calibri" panose="020F0502020204030204"/>
                        </a:defRPr>
                      </a:lvl3pPr>
                      <a:lvl4pPr marL="1828664" algn="l" defTabSz="609555" rtl="0" eaLnBrk="1" latinLnBrk="0" hangingPunct="1">
                        <a:defRPr kumimoji="1" sz="2400" kern="1200">
                          <a:solidFill>
                            <a:schemeClr val="tx1"/>
                          </a:solidFill>
                          <a:latin typeface="Calibri" panose="020F0502020204030204"/>
                        </a:defRPr>
                      </a:lvl4pPr>
                      <a:lvl5pPr marL="2438218" algn="l" defTabSz="609555" rtl="0" eaLnBrk="1" latinLnBrk="0" hangingPunct="1">
                        <a:defRPr kumimoji="1" sz="2400" kern="1200">
                          <a:solidFill>
                            <a:schemeClr val="tx1"/>
                          </a:solidFill>
                          <a:latin typeface="Calibri" panose="020F0502020204030204"/>
                        </a:defRPr>
                      </a:lvl5pPr>
                      <a:lvl6pPr marL="3047772" algn="l" defTabSz="609555" rtl="0" eaLnBrk="1" latinLnBrk="0" hangingPunct="1">
                        <a:defRPr kumimoji="1" sz="2400" kern="1200">
                          <a:solidFill>
                            <a:schemeClr val="tx1"/>
                          </a:solidFill>
                          <a:latin typeface="Calibri" panose="020F0502020204030204"/>
                        </a:defRPr>
                      </a:lvl6pPr>
                      <a:lvl7pPr marL="3657327" algn="l" defTabSz="609555" rtl="0" eaLnBrk="1" latinLnBrk="0" hangingPunct="1">
                        <a:defRPr kumimoji="1" sz="2400" kern="1200">
                          <a:solidFill>
                            <a:schemeClr val="tx1"/>
                          </a:solidFill>
                          <a:latin typeface="Calibri" panose="020F0502020204030204"/>
                        </a:defRPr>
                      </a:lvl7pPr>
                      <a:lvl8pPr marL="4266880" algn="l" defTabSz="609555" rtl="0" eaLnBrk="1" latinLnBrk="0" hangingPunct="1">
                        <a:defRPr kumimoji="1" sz="2400" kern="1200">
                          <a:solidFill>
                            <a:schemeClr val="tx1"/>
                          </a:solidFill>
                          <a:latin typeface="Calibri" panose="020F0502020204030204"/>
                        </a:defRPr>
                      </a:lvl8pPr>
                      <a:lvl9pPr marL="4876435" algn="l" defTabSz="609555" rtl="0" eaLnBrk="1" latinLnBrk="0" hangingPunct="1">
                        <a:defRPr kumimoji="1" sz="2400" kern="1200">
                          <a:solidFill>
                            <a:schemeClr val="tx1"/>
                          </a:solidFill>
                          <a:latin typeface="Calibri" panose="020F0502020204030204"/>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ja-JP" altLang="en-US"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rPr>
                        <a:t>業務</a:t>
                      </a: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solidFill>
                      <a:schemeClr val="bg1">
                        <a:lumMod val="95000"/>
                      </a:schemeClr>
                    </a:solidFill>
                  </a:tcPr>
                </a:tc>
                <a:tc hMerge="1">
                  <a:txBody>
                    <a:bodyPr/>
                    <a:lstStyle/>
                    <a:p>
                      <a:pPr marL="0" marR="0" lvl="0" indent="0" algn="r" defTabSz="914400" rtl="0" eaLnBrk="1" fontAlgn="base" latinLnBrk="0" hangingPunct="1">
                        <a:lnSpc>
                          <a:spcPct val="100000"/>
                        </a:lnSpc>
                        <a:spcBef>
                          <a:spcPct val="20000"/>
                        </a:spcBef>
                        <a:spcAft>
                          <a:spcPct val="0"/>
                        </a:spcAft>
                        <a:buClrTx/>
                        <a:buSzTx/>
                        <a:buFontTx/>
                        <a:buNone/>
                        <a:tabLst/>
                      </a:pPr>
                      <a:endParaRPr kumimoji="0" lang="ja-JP" altLang="en-US" sz="1200" b="0" i="0" u="none" strike="noStrike" cap="none" normalizeH="0" baseline="0" dirty="0">
                        <a:ln>
                          <a:noFill/>
                        </a:ln>
                        <a:solidFill>
                          <a:srgbClr val="FF0000"/>
                        </a:solidFill>
                        <a:effectLst/>
                        <a:latin typeface="Yu Gothic UI" panose="020B0500000000000000" pitchFamily="50" charset="-128"/>
                        <a:ea typeface="Yu Gothic UI" panose="020B0500000000000000" pitchFamily="50" charset="-128"/>
                      </a:endParaRPr>
                    </a:p>
                  </a:txBody>
                  <a:tcPr anchor="ctr" horzOverflow="overflow">
                    <a:lnL w="9525" cap="flat" cmpd="sng" algn="ctr">
                      <a:solidFill>
                        <a:schemeClr val="bg1">
                          <a:lumMod val="50000"/>
                        </a:schemeClr>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9525" cap="flat" cmpd="sng" algn="ctr">
                      <a:solidFill>
                        <a:schemeClr val="bg1">
                          <a:lumMod val="50000"/>
                        </a:schemeClr>
                      </a:solid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Tx/>
                        <a:buSzTx/>
                        <a:buFontTx/>
                        <a:buNone/>
                        <a:tabLst/>
                      </a:pPr>
                      <a:r>
                        <a:rPr kumimoji="0" lang="ja-JP" altLang="en-US" sz="1200" b="0" i="0" u="none" strike="noStrike" cap="none" normalizeH="0" baseline="0" dirty="0">
                          <a:ln>
                            <a:noFill/>
                          </a:ln>
                          <a:solidFill>
                            <a:schemeClr val="accent5"/>
                          </a:solidFill>
                          <a:effectLst/>
                          <a:latin typeface="Yu Gothic UI" panose="020B0500000000000000" pitchFamily="50" charset="-128"/>
                          <a:ea typeface="Yu Gothic UI" panose="020B0500000000000000" pitchFamily="50" charset="-128"/>
                        </a:rPr>
                        <a:t>○（事業所）</a:t>
                      </a: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Tx/>
                        <a:buSzTx/>
                        <a:buFontTx/>
                        <a:buNone/>
                        <a:tabLst/>
                      </a:pPr>
                      <a:endParaRPr kumimoji="0" lang="ja-JP" altLang="en-US"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endParaRP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ja-JP" altLang="en-US"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endParaRP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526794773"/>
                  </a:ext>
                </a:extLst>
              </a:tr>
              <a:tr h="288000">
                <a:tc gridSpan="2">
                  <a:txBody>
                    <a:bodyPr/>
                    <a:lstStyle>
                      <a:lvl1pPr marL="0" algn="l" defTabSz="609555" rtl="0" eaLnBrk="1" latinLnBrk="0" hangingPunct="1">
                        <a:defRPr kumimoji="1" sz="2400" kern="1200">
                          <a:solidFill>
                            <a:schemeClr val="tx1"/>
                          </a:solidFill>
                          <a:latin typeface="Calibri" panose="020F0502020204030204"/>
                        </a:defRPr>
                      </a:lvl1pPr>
                      <a:lvl2pPr marL="609555" algn="l" defTabSz="609555" rtl="0" eaLnBrk="1" latinLnBrk="0" hangingPunct="1">
                        <a:defRPr kumimoji="1" sz="2400" kern="1200">
                          <a:solidFill>
                            <a:schemeClr val="tx1"/>
                          </a:solidFill>
                          <a:latin typeface="Calibri" panose="020F0502020204030204"/>
                        </a:defRPr>
                      </a:lvl2pPr>
                      <a:lvl3pPr marL="1219110" algn="l" defTabSz="609555" rtl="0" eaLnBrk="1" latinLnBrk="0" hangingPunct="1">
                        <a:defRPr kumimoji="1" sz="2400" kern="1200">
                          <a:solidFill>
                            <a:schemeClr val="tx1"/>
                          </a:solidFill>
                          <a:latin typeface="Calibri" panose="020F0502020204030204"/>
                        </a:defRPr>
                      </a:lvl3pPr>
                      <a:lvl4pPr marL="1828664" algn="l" defTabSz="609555" rtl="0" eaLnBrk="1" latinLnBrk="0" hangingPunct="1">
                        <a:defRPr kumimoji="1" sz="2400" kern="1200">
                          <a:solidFill>
                            <a:schemeClr val="tx1"/>
                          </a:solidFill>
                          <a:latin typeface="Calibri" panose="020F0502020204030204"/>
                        </a:defRPr>
                      </a:lvl4pPr>
                      <a:lvl5pPr marL="2438218" algn="l" defTabSz="609555" rtl="0" eaLnBrk="1" latinLnBrk="0" hangingPunct="1">
                        <a:defRPr kumimoji="1" sz="2400" kern="1200">
                          <a:solidFill>
                            <a:schemeClr val="tx1"/>
                          </a:solidFill>
                          <a:latin typeface="Calibri" panose="020F0502020204030204"/>
                        </a:defRPr>
                      </a:lvl5pPr>
                      <a:lvl6pPr marL="3047772" algn="l" defTabSz="609555" rtl="0" eaLnBrk="1" latinLnBrk="0" hangingPunct="1">
                        <a:defRPr kumimoji="1" sz="2400" kern="1200">
                          <a:solidFill>
                            <a:schemeClr val="tx1"/>
                          </a:solidFill>
                          <a:latin typeface="Calibri" panose="020F0502020204030204"/>
                        </a:defRPr>
                      </a:lvl6pPr>
                      <a:lvl7pPr marL="3657327" algn="l" defTabSz="609555" rtl="0" eaLnBrk="1" latinLnBrk="0" hangingPunct="1">
                        <a:defRPr kumimoji="1" sz="2400" kern="1200">
                          <a:solidFill>
                            <a:schemeClr val="tx1"/>
                          </a:solidFill>
                          <a:latin typeface="Calibri" panose="020F0502020204030204"/>
                        </a:defRPr>
                      </a:lvl7pPr>
                      <a:lvl8pPr marL="4266880" algn="l" defTabSz="609555" rtl="0" eaLnBrk="1" latinLnBrk="0" hangingPunct="1">
                        <a:defRPr kumimoji="1" sz="2400" kern="1200">
                          <a:solidFill>
                            <a:schemeClr val="tx1"/>
                          </a:solidFill>
                          <a:latin typeface="Calibri" panose="020F0502020204030204"/>
                        </a:defRPr>
                      </a:lvl8pPr>
                      <a:lvl9pPr marL="4876435" algn="l" defTabSz="609555" rtl="0" eaLnBrk="1" latinLnBrk="0" hangingPunct="1">
                        <a:defRPr kumimoji="1" sz="2400" kern="1200">
                          <a:solidFill>
                            <a:schemeClr val="tx1"/>
                          </a:solidFill>
                          <a:latin typeface="Calibri" panose="020F0502020204030204"/>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ja-JP" altLang="en-US"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rPr>
                        <a:t>公共施設</a:t>
                      </a: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solidFill>
                      <a:schemeClr val="bg1">
                        <a:lumMod val="95000"/>
                      </a:schemeClr>
                    </a:solidFill>
                  </a:tcPr>
                </a:tc>
                <a:tc hMerge="1">
                  <a:txBody>
                    <a:bodyPr/>
                    <a:lstStyle/>
                    <a:p>
                      <a:endParaRPr dirty="0"/>
                    </a:p>
                  </a:txBody>
                  <a:tcPr anchor="ctr" horzOverflow="overflow">
                    <a:lnL w="9525" cap="flat" cmpd="sng" algn="ctr">
                      <a:solidFill>
                        <a:schemeClr val="bg1">
                          <a:lumMod val="50000"/>
                        </a:schemeClr>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9525" cap="flat" cmpd="sng" algn="ctr">
                      <a:solidFill>
                        <a:schemeClr val="bg1">
                          <a:lumMod val="50000"/>
                        </a:schemeClr>
                      </a:solid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Tx/>
                        <a:buSzTx/>
                        <a:buFontTx/>
                        <a:buNone/>
                        <a:tabLst/>
                      </a:pPr>
                      <a:r>
                        <a:rPr kumimoji="0" lang="ja-JP" altLang="en-US" sz="1200" b="0" i="0" u="none" strike="noStrike" cap="none" normalizeH="0" baseline="0" dirty="0">
                          <a:ln>
                            <a:noFill/>
                          </a:ln>
                          <a:solidFill>
                            <a:schemeClr val="accent5"/>
                          </a:solidFill>
                          <a:effectLst/>
                          <a:latin typeface="Yu Gothic UI" panose="020B0500000000000000" pitchFamily="50" charset="-128"/>
                          <a:ea typeface="Yu Gothic UI" panose="020B0500000000000000" pitchFamily="50" charset="-128"/>
                        </a:rPr>
                        <a:t>○（施設）</a:t>
                      </a: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w="12700" cap="flat" cmpd="sng" algn="ctr">
                      <a:noFill/>
                      <a:prstDash val="solid"/>
                      <a:round/>
                      <a:headEnd type="none" w="med" len="med"/>
                      <a:tailEnd type="none" w="med" len="med"/>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Tx/>
                        <a:buSzTx/>
                        <a:buFontTx/>
                        <a:buNone/>
                        <a:tabLst/>
                      </a:pPr>
                      <a:endParaRPr kumimoji="0" lang="ja-JP" altLang="en-US"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endParaRP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ja-JP" altLang="en-US"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endParaRP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806590438"/>
                  </a:ext>
                </a:extLst>
              </a:tr>
              <a:tr h="288000">
                <a:tc rowSpan="2">
                  <a:txBody>
                    <a:bodyPr/>
                    <a:lstStyle>
                      <a:lvl1pPr marL="0" algn="l" defTabSz="609555" rtl="0" eaLnBrk="1" latinLnBrk="0" hangingPunct="1">
                        <a:defRPr kumimoji="1" sz="2400" kern="1200">
                          <a:solidFill>
                            <a:schemeClr val="tx1"/>
                          </a:solidFill>
                          <a:latin typeface="Calibri" panose="020F0502020204030204"/>
                        </a:defRPr>
                      </a:lvl1pPr>
                      <a:lvl2pPr marL="609555" algn="l" defTabSz="609555" rtl="0" eaLnBrk="1" latinLnBrk="0" hangingPunct="1">
                        <a:defRPr kumimoji="1" sz="2400" kern="1200">
                          <a:solidFill>
                            <a:schemeClr val="tx1"/>
                          </a:solidFill>
                          <a:latin typeface="Calibri" panose="020F0502020204030204"/>
                        </a:defRPr>
                      </a:lvl2pPr>
                      <a:lvl3pPr marL="1219110" algn="l" defTabSz="609555" rtl="0" eaLnBrk="1" latinLnBrk="0" hangingPunct="1">
                        <a:defRPr kumimoji="1" sz="2400" kern="1200">
                          <a:solidFill>
                            <a:schemeClr val="tx1"/>
                          </a:solidFill>
                          <a:latin typeface="Calibri" panose="020F0502020204030204"/>
                        </a:defRPr>
                      </a:lvl3pPr>
                      <a:lvl4pPr marL="1828664" algn="l" defTabSz="609555" rtl="0" eaLnBrk="1" latinLnBrk="0" hangingPunct="1">
                        <a:defRPr kumimoji="1" sz="2400" kern="1200">
                          <a:solidFill>
                            <a:schemeClr val="tx1"/>
                          </a:solidFill>
                          <a:latin typeface="Calibri" panose="020F0502020204030204"/>
                        </a:defRPr>
                      </a:lvl4pPr>
                      <a:lvl5pPr marL="2438218" algn="l" defTabSz="609555" rtl="0" eaLnBrk="1" latinLnBrk="0" hangingPunct="1">
                        <a:defRPr kumimoji="1" sz="2400" kern="1200">
                          <a:solidFill>
                            <a:schemeClr val="tx1"/>
                          </a:solidFill>
                          <a:latin typeface="Calibri" panose="020F0502020204030204"/>
                        </a:defRPr>
                      </a:lvl5pPr>
                      <a:lvl6pPr marL="3047772" algn="l" defTabSz="609555" rtl="0" eaLnBrk="1" latinLnBrk="0" hangingPunct="1">
                        <a:defRPr kumimoji="1" sz="2400" kern="1200">
                          <a:solidFill>
                            <a:schemeClr val="tx1"/>
                          </a:solidFill>
                          <a:latin typeface="Calibri" panose="020F0502020204030204"/>
                        </a:defRPr>
                      </a:lvl6pPr>
                      <a:lvl7pPr marL="3657327" algn="l" defTabSz="609555" rtl="0" eaLnBrk="1" latinLnBrk="0" hangingPunct="1">
                        <a:defRPr kumimoji="1" sz="2400" kern="1200">
                          <a:solidFill>
                            <a:schemeClr val="tx1"/>
                          </a:solidFill>
                          <a:latin typeface="Calibri" panose="020F0502020204030204"/>
                        </a:defRPr>
                      </a:lvl7pPr>
                      <a:lvl8pPr marL="4266880" algn="l" defTabSz="609555" rtl="0" eaLnBrk="1" latinLnBrk="0" hangingPunct="1">
                        <a:defRPr kumimoji="1" sz="2400" kern="1200">
                          <a:solidFill>
                            <a:schemeClr val="tx1"/>
                          </a:solidFill>
                          <a:latin typeface="Calibri" panose="020F0502020204030204"/>
                        </a:defRPr>
                      </a:lvl8pPr>
                      <a:lvl9pPr marL="4876435" algn="l" defTabSz="609555" rtl="0" eaLnBrk="1" latinLnBrk="0" hangingPunct="1">
                        <a:defRPr kumimoji="1" sz="2400" kern="1200">
                          <a:solidFill>
                            <a:schemeClr val="tx1"/>
                          </a:solidFill>
                          <a:latin typeface="Calibri" panose="020F0502020204030204"/>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ja-JP" altLang="en-US"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rPr>
                        <a:t>家庭</a:t>
                      </a: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solidFill>
                      <a:schemeClr val="bg1">
                        <a:lumMod val="95000"/>
                      </a:schemeClr>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ja-JP" altLang="en-US"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rPr>
                        <a:t>戸建住宅</a:t>
                      </a: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solidFill>
                      <a:schemeClr val="bg1">
                        <a:lumMod val="95000"/>
                      </a:schemeClr>
                    </a:solidFill>
                  </a:tcPr>
                </a:tc>
                <a:tc>
                  <a:txBody>
                    <a:bodyPr/>
                    <a:lstStyle/>
                    <a:p>
                      <a:pPr marL="0" marR="0" lvl="0" indent="0" algn="r" defTabSz="914400" rtl="0" eaLnBrk="1" fontAlgn="base" latinLnBrk="0" hangingPunct="1">
                        <a:lnSpc>
                          <a:spcPct val="100000"/>
                        </a:lnSpc>
                        <a:spcBef>
                          <a:spcPct val="20000"/>
                        </a:spcBef>
                        <a:spcAft>
                          <a:spcPct val="0"/>
                        </a:spcAft>
                        <a:buClrTx/>
                        <a:buSzTx/>
                        <a:buFontTx/>
                        <a:buNone/>
                        <a:tabLst/>
                      </a:pPr>
                      <a:r>
                        <a:rPr kumimoji="0" lang="ja-JP" altLang="en-US" sz="1200" b="0" i="0" u="none" strike="noStrike" cap="none" normalizeH="0" baseline="0" dirty="0">
                          <a:ln>
                            <a:noFill/>
                          </a:ln>
                          <a:solidFill>
                            <a:schemeClr val="accent5"/>
                          </a:solidFill>
                          <a:effectLst/>
                          <a:latin typeface="Yu Gothic UI" panose="020B0500000000000000" pitchFamily="50" charset="-128"/>
                          <a:ea typeface="Yu Gothic UI" panose="020B0500000000000000" pitchFamily="50" charset="-128"/>
                        </a:rPr>
                        <a:t>○（戸）</a:t>
                      </a: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w="12700" cap="flat" cmpd="sng" algn="ctr">
                      <a:noFill/>
                      <a:prstDash val="solid"/>
                      <a:round/>
                      <a:headEnd type="none" w="med" len="med"/>
                      <a:tailEnd type="none" w="med" len="med"/>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Tx/>
                        <a:buSzTx/>
                        <a:buFontTx/>
                        <a:buNone/>
                        <a:tabLst/>
                      </a:pPr>
                      <a:endParaRPr kumimoji="0" lang="ja-JP" altLang="en-US"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endParaRP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ja-JP" altLang="en-US"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endParaRP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2336647704"/>
                  </a:ext>
                </a:extLst>
              </a:tr>
              <a:tr h="288000">
                <a:tc vMerge="1">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ja-JP" altLang="en-US"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endParaRPr>
                    </a:p>
                  </a:txBody>
                  <a:tcPr anchor="ctr" horzOverflow="overflow">
                    <a:lnL w="9525" cap="flat" cmpd="sng" algn="ctr">
                      <a:solidFill>
                        <a:schemeClr val="bg1">
                          <a:lumMod val="50000"/>
                        </a:schemeClr>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9525" cap="flat" cmpd="sng" algn="ctr">
                      <a:solidFill>
                        <a:schemeClr val="bg1">
                          <a:lumMod val="50000"/>
                        </a:schemeClr>
                      </a:solid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ja-JP" altLang="en-US"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rPr>
                        <a:t>集合住宅</a:t>
                      </a: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solidFill>
                      <a:schemeClr val="bg1">
                        <a:lumMod val="95000"/>
                      </a:schemeClr>
                    </a:solidFill>
                  </a:tcPr>
                </a:tc>
                <a:tc>
                  <a:txBody>
                    <a:bodyPr/>
                    <a:lstStyle/>
                    <a:p>
                      <a:pPr marL="0" marR="0" lvl="0" indent="0" algn="r" defTabSz="914400" rtl="0" eaLnBrk="1" fontAlgn="base" latinLnBrk="0" hangingPunct="1">
                        <a:lnSpc>
                          <a:spcPct val="100000"/>
                        </a:lnSpc>
                        <a:spcBef>
                          <a:spcPct val="20000"/>
                        </a:spcBef>
                        <a:spcAft>
                          <a:spcPct val="0"/>
                        </a:spcAft>
                        <a:buClrTx/>
                        <a:buSzTx/>
                        <a:buFontTx/>
                        <a:buNone/>
                        <a:tabLst/>
                      </a:pPr>
                      <a:r>
                        <a:rPr kumimoji="0" lang="ja-JP" altLang="en-US" sz="1200" b="0" i="0" u="none" strike="noStrike" cap="none" normalizeH="0" baseline="0" dirty="0">
                          <a:ln>
                            <a:noFill/>
                          </a:ln>
                          <a:solidFill>
                            <a:schemeClr val="accent5"/>
                          </a:solidFill>
                          <a:effectLst/>
                          <a:latin typeface="Yu Gothic UI" panose="020B0500000000000000" pitchFamily="50" charset="-128"/>
                          <a:ea typeface="Yu Gothic UI" panose="020B0500000000000000" pitchFamily="50" charset="-128"/>
                        </a:rPr>
                        <a:t>○（棟）○（戸）</a:t>
                      </a: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Tx/>
                        <a:buSzTx/>
                        <a:buFontTx/>
                        <a:buNone/>
                        <a:tabLst/>
                      </a:pPr>
                      <a:endParaRPr kumimoji="0" lang="ja-JP" altLang="en-US"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endParaRP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ja-JP" altLang="en-US"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endParaRP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544038206"/>
                  </a:ext>
                </a:extLst>
              </a:tr>
              <a:tr h="288000">
                <a:tc gridSpan="2">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ja-JP" altLang="en-US"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rPr>
                        <a:t>運輸</a:t>
                      </a: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solidFill>
                      <a:schemeClr val="bg1">
                        <a:lumMod val="95000"/>
                      </a:schemeClr>
                    </a:solidFill>
                  </a:tcPr>
                </a:tc>
                <a:tc hMerge="1">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ja-JP" altLang="en-US" sz="1200" b="0" i="0" u="none" strike="noStrike" cap="none" normalizeH="0" baseline="0" dirty="0">
                        <a:ln>
                          <a:noFill/>
                        </a:ln>
                        <a:solidFill>
                          <a:srgbClr val="FF0000"/>
                        </a:solidFill>
                        <a:effectLst/>
                        <a:latin typeface="Yu Gothic UI" panose="020B0500000000000000" pitchFamily="50" charset="-128"/>
                        <a:ea typeface="Yu Gothic UI" panose="020B0500000000000000" pitchFamily="50" charset="-128"/>
                      </a:endParaRPr>
                    </a:p>
                  </a:txBody>
                  <a:tcPr anchor="ctr" horzOverflow="overflow">
                    <a:lnL w="9525" cap="flat" cmpd="sng" algn="ctr">
                      <a:solidFill>
                        <a:schemeClr val="bg1">
                          <a:lumMod val="50000"/>
                        </a:schemeClr>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9525" cap="flat" cmpd="sng" algn="ctr">
                      <a:solidFill>
                        <a:schemeClr val="bg1">
                          <a:lumMod val="50000"/>
                        </a:schemeClr>
                      </a:solid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Tx/>
                        <a:buSzTx/>
                        <a:buFontTx/>
                        <a:buNone/>
                        <a:tabLst/>
                        <a:defRPr/>
                      </a:pPr>
                      <a:r>
                        <a:rPr kumimoji="0" lang="ja-JP" altLang="en-US" sz="1200" b="0" i="0" u="none" strike="noStrike" cap="none" normalizeH="0" baseline="0" dirty="0">
                          <a:ln>
                            <a:noFill/>
                          </a:ln>
                          <a:solidFill>
                            <a:schemeClr val="accent5"/>
                          </a:solidFill>
                          <a:effectLst/>
                          <a:latin typeface="Yu Gothic UI" panose="020B0500000000000000" pitchFamily="50" charset="-128"/>
                          <a:ea typeface="Yu Gothic UI" panose="020B0500000000000000" pitchFamily="50" charset="-128"/>
                        </a:rPr>
                        <a:t>（台）</a:t>
                      </a: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Tx/>
                        <a:buSzTx/>
                        <a:buFontTx/>
                        <a:buNone/>
                        <a:tabLst/>
                      </a:pPr>
                      <a:endParaRPr kumimoji="0" lang="ja-JP" altLang="en-US"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endParaRP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ja-JP" altLang="en-US"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endParaRP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262083399"/>
                  </a:ext>
                </a:extLst>
              </a:tr>
            </a:tbl>
          </a:graphicData>
        </a:graphic>
      </p:graphicFrame>
      <p:sp>
        <p:nvSpPr>
          <p:cNvPr id="6" name="AutoShape 10">
            <a:extLst>
              <a:ext uri="{FF2B5EF4-FFF2-40B4-BE49-F238E27FC236}">
                <a16:creationId xmlns:a16="http://schemas.microsoft.com/office/drawing/2014/main" id="{59549C16-38AA-CF5A-BCFF-1F706C4C41B2}"/>
              </a:ext>
            </a:extLst>
          </p:cNvPr>
          <p:cNvSpPr>
            <a:spLocks noChangeArrowheads="1"/>
          </p:cNvSpPr>
          <p:nvPr/>
        </p:nvSpPr>
        <p:spPr bwMode="auto">
          <a:xfrm>
            <a:off x="7427360" y="2133454"/>
            <a:ext cx="4320000" cy="1584000"/>
          </a:xfrm>
          <a:prstGeom prst="rect">
            <a:avLst/>
          </a:prstGeom>
          <a:solidFill>
            <a:schemeClr val="accent5">
              <a:lumMod val="20000"/>
              <a:lumOff val="80000"/>
            </a:schemeClr>
          </a:solidFill>
          <a:ln w="19050">
            <a:solidFill>
              <a:sysClr val="windowText" lastClr="000000"/>
            </a:solidFill>
            <a:round/>
            <a:headEnd/>
            <a:tailEnd/>
          </a:ln>
          <a:effectLst/>
        </p:spPr>
        <p:txBody>
          <a:bodyPr lIns="36000" tIns="0" rIns="36000" bIns="0" anchor="ctr"/>
          <a:lstStyle/>
          <a:p>
            <a:pPr>
              <a:spcBef>
                <a:spcPts val="600"/>
              </a:spcBef>
            </a:pPr>
            <a:r>
              <a:rPr kumimoji="1" lang="ja-JP" altLang="en-US" sz="1200" dirty="0">
                <a:latin typeface="Yu Gothic UI" panose="020B0500000000000000" pitchFamily="50" charset="-128"/>
                <a:ea typeface="Yu Gothic UI" panose="020B0500000000000000" pitchFamily="50" charset="-128"/>
              </a:rPr>
              <a:t>主要な需要家の名前などを記載してください</a:t>
            </a:r>
            <a:endParaRPr kumimoji="1" lang="en-US" altLang="ja-JP" sz="1200" dirty="0">
              <a:latin typeface="Yu Gothic UI" panose="020B0500000000000000" pitchFamily="50" charset="-128"/>
              <a:ea typeface="Yu Gothic UI" panose="020B0500000000000000" pitchFamily="50" charset="-128"/>
            </a:endParaRPr>
          </a:p>
          <a:p>
            <a:pPr>
              <a:spcBef>
                <a:spcPts val="600"/>
              </a:spcBef>
            </a:pPr>
            <a:r>
              <a:rPr lang="ja-JP" altLang="en-US" sz="1200" dirty="0">
                <a:latin typeface="Yu Gothic UI" panose="020B0500000000000000" pitchFamily="50" charset="-128"/>
                <a:ea typeface="Yu Gothic UI" panose="020B0500000000000000" pitchFamily="50" charset="-128"/>
              </a:rPr>
              <a:t>記載例：</a:t>
            </a:r>
            <a:br>
              <a:rPr lang="en-US" altLang="ja-JP" sz="1200" dirty="0">
                <a:latin typeface="Yu Gothic UI" panose="020B0500000000000000" pitchFamily="50" charset="-128"/>
                <a:ea typeface="Yu Gothic UI" panose="020B0500000000000000" pitchFamily="50" charset="-128"/>
              </a:rPr>
            </a:br>
            <a:r>
              <a:rPr lang="ja-JP" altLang="en-US" sz="1200" dirty="0">
                <a:latin typeface="Yu Gothic UI" panose="020B0500000000000000" pitchFamily="50" charset="-128"/>
                <a:ea typeface="Yu Gothic UI" panose="020B0500000000000000" pitchFamily="50" charset="-128"/>
              </a:rPr>
              <a:t>○○○株式会社○○○工場</a:t>
            </a:r>
            <a:endParaRPr lang="en-US" altLang="ja-JP" sz="1200" dirty="0">
              <a:latin typeface="Yu Gothic UI" panose="020B0500000000000000" pitchFamily="50" charset="-128"/>
              <a:ea typeface="Yu Gothic UI" panose="020B0500000000000000" pitchFamily="50" charset="-128"/>
            </a:endParaRPr>
          </a:p>
          <a:p>
            <a:pPr>
              <a:spcBef>
                <a:spcPts val="600"/>
              </a:spcBef>
            </a:pPr>
            <a:r>
              <a:rPr lang="ja-JP" altLang="en-US" sz="1200" dirty="0">
                <a:latin typeface="Yu Gothic UI" panose="020B0500000000000000" pitchFamily="50" charset="-128"/>
                <a:ea typeface="Yu Gothic UI" panose="020B0500000000000000" pitchFamily="50" charset="-128"/>
              </a:rPr>
              <a:t>○○○商店街（○事業所）</a:t>
            </a:r>
            <a:endParaRPr lang="en-US" altLang="ja-JP" sz="1200" dirty="0">
              <a:latin typeface="Yu Gothic UI" panose="020B0500000000000000" pitchFamily="50" charset="-128"/>
              <a:ea typeface="Yu Gothic UI" panose="020B0500000000000000" pitchFamily="50" charset="-128"/>
            </a:endParaRPr>
          </a:p>
          <a:p>
            <a:pPr>
              <a:spcBef>
                <a:spcPts val="600"/>
              </a:spcBef>
            </a:pPr>
            <a:r>
              <a:rPr kumimoji="1" lang="ja-JP" altLang="en-US" sz="1200" dirty="0">
                <a:latin typeface="Yu Gothic UI" panose="020B0500000000000000" pitchFamily="50" charset="-128"/>
                <a:ea typeface="Yu Gothic UI" panose="020B0500000000000000" pitchFamily="50" charset="-128"/>
              </a:rPr>
              <a:t>○○○町○丁目の戸建住宅（○戸）</a:t>
            </a:r>
            <a:endParaRPr kumimoji="1" lang="en-US" altLang="ja-JP" sz="1200" dirty="0">
              <a:latin typeface="Yu Gothic UI" panose="020B0500000000000000" pitchFamily="50" charset="-128"/>
              <a:ea typeface="Yu Gothic UI" panose="020B0500000000000000" pitchFamily="50" charset="-128"/>
            </a:endParaRPr>
          </a:p>
        </p:txBody>
      </p:sp>
      <p:sp>
        <p:nvSpPr>
          <p:cNvPr id="11" name="AutoShape 10">
            <a:extLst>
              <a:ext uri="{FF2B5EF4-FFF2-40B4-BE49-F238E27FC236}">
                <a16:creationId xmlns:a16="http://schemas.microsoft.com/office/drawing/2014/main" id="{853171B9-C1AB-0E5F-91BE-B6D60AE212B1}"/>
              </a:ext>
            </a:extLst>
          </p:cNvPr>
          <p:cNvSpPr>
            <a:spLocks noChangeArrowheads="1"/>
          </p:cNvSpPr>
          <p:nvPr/>
        </p:nvSpPr>
        <p:spPr bwMode="auto">
          <a:xfrm>
            <a:off x="7427360" y="4869454"/>
            <a:ext cx="4320000" cy="1584000"/>
          </a:xfrm>
          <a:prstGeom prst="rect">
            <a:avLst/>
          </a:prstGeom>
          <a:solidFill>
            <a:schemeClr val="accent5">
              <a:lumMod val="20000"/>
              <a:lumOff val="80000"/>
            </a:schemeClr>
          </a:solidFill>
          <a:ln w="19050">
            <a:solidFill>
              <a:sysClr val="windowText" lastClr="000000"/>
            </a:solidFill>
            <a:round/>
            <a:headEnd/>
            <a:tailEnd/>
          </a:ln>
          <a:effectLst/>
        </p:spPr>
        <p:txBody>
          <a:bodyPr lIns="36000" tIns="0" rIns="36000" bIns="0" anchor="ctr"/>
          <a:lstStyle/>
          <a:p>
            <a:pPr>
              <a:spcBef>
                <a:spcPts val="600"/>
              </a:spcBef>
            </a:pPr>
            <a:r>
              <a:rPr kumimoji="1" lang="ja-JP" altLang="en-US" sz="1200" dirty="0">
                <a:latin typeface="Yu Gothic UI" panose="020B0500000000000000" pitchFamily="50" charset="-128"/>
                <a:ea typeface="Yu Gothic UI" panose="020B0500000000000000" pitchFamily="50" charset="-128"/>
              </a:rPr>
              <a:t>主要な需要家の名前などを記載してください</a:t>
            </a:r>
            <a:endParaRPr kumimoji="1" lang="en-US" altLang="ja-JP" sz="1200" dirty="0">
              <a:latin typeface="Yu Gothic UI" panose="020B0500000000000000" pitchFamily="50" charset="-128"/>
              <a:ea typeface="Yu Gothic UI" panose="020B0500000000000000" pitchFamily="50" charset="-128"/>
            </a:endParaRPr>
          </a:p>
          <a:p>
            <a:pPr>
              <a:spcBef>
                <a:spcPts val="600"/>
              </a:spcBef>
            </a:pPr>
            <a:r>
              <a:rPr lang="ja-JP" altLang="en-US" sz="1200" dirty="0">
                <a:latin typeface="Yu Gothic UI" panose="020B0500000000000000" pitchFamily="50" charset="-128"/>
                <a:ea typeface="Yu Gothic UI" panose="020B0500000000000000" pitchFamily="50" charset="-128"/>
              </a:rPr>
              <a:t>記載例：</a:t>
            </a:r>
            <a:br>
              <a:rPr lang="en-US" altLang="ja-JP" sz="1200" dirty="0">
                <a:latin typeface="Yu Gothic UI" panose="020B0500000000000000" pitchFamily="50" charset="-128"/>
                <a:ea typeface="Yu Gothic UI" panose="020B0500000000000000" pitchFamily="50" charset="-128"/>
              </a:rPr>
            </a:br>
            <a:r>
              <a:rPr lang="ja-JP" altLang="en-US" sz="1200" dirty="0">
                <a:latin typeface="Yu Gothic UI" panose="020B0500000000000000" pitchFamily="50" charset="-128"/>
                <a:ea typeface="Yu Gothic UI" panose="020B0500000000000000" pitchFamily="50" charset="-128"/>
              </a:rPr>
              <a:t>○○○株式会社○○○工場</a:t>
            </a:r>
            <a:endParaRPr lang="en-US" altLang="ja-JP" sz="1200" dirty="0">
              <a:latin typeface="Yu Gothic UI" panose="020B0500000000000000" pitchFamily="50" charset="-128"/>
              <a:ea typeface="Yu Gothic UI" panose="020B0500000000000000" pitchFamily="50" charset="-128"/>
            </a:endParaRPr>
          </a:p>
          <a:p>
            <a:pPr>
              <a:spcBef>
                <a:spcPts val="600"/>
              </a:spcBef>
            </a:pPr>
            <a:r>
              <a:rPr lang="ja-JP" altLang="en-US" sz="1200" dirty="0">
                <a:latin typeface="Yu Gothic UI" panose="020B0500000000000000" pitchFamily="50" charset="-128"/>
                <a:ea typeface="Yu Gothic UI" panose="020B0500000000000000" pitchFamily="50" charset="-128"/>
              </a:rPr>
              <a:t>○○○商店街（○事業所）</a:t>
            </a:r>
            <a:endParaRPr lang="en-US" altLang="ja-JP" sz="1200" dirty="0">
              <a:latin typeface="Yu Gothic UI" panose="020B0500000000000000" pitchFamily="50" charset="-128"/>
              <a:ea typeface="Yu Gothic UI" panose="020B0500000000000000" pitchFamily="50" charset="-128"/>
            </a:endParaRPr>
          </a:p>
          <a:p>
            <a:pPr>
              <a:spcBef>
                <a:spcPts val="600"/>
              </a:spcBef>
            </a:pPr>
            <a:r>
              <a:rPr kumimoji="1" lang="ja-JP" altLang="en-US" sz="1200" dirty="0">
                <a:latin typeface="Yu Gothic UI" panose="020B0500000000000000" pitchFamily="50" charset="-128"/>
                <a:ea typeface="Yu Gothic UI" panose="020B0500000000000000" pitchFamily="50" charset="-128"/>
              </a:rPr>
              <a:t>○○○町○丁目の戸建住宅（○戸）</a:t>
            </a:r>
            <a:endParaRPr kumimoji="1" lang="en-US" altLang="ja-JP" sz="1200" dirty="0">
              <a:latin typeface="Yu Gothic UI" panose="020B0500000000000000" pitchFamily="50" charset="-128"/>
              <a:ea typeface="Yu Gothic UI" panose="020B0500000000000000" pitchFamily="50" charset="-128"/>
            </a:endParaRPr>
          </a:p>
        </p:txBody>
      </p:sp>
      <p:sp>
        <p:nvSpPr>
          <p:cNvPr id="17" name="AutoShape 10">
            <a:extLst>
              <a:ext uri="{FF2B5EF4-FFF2-40B4-BE49-F238E27FC236}">
                <a16:creationId xmlns:a16="http://schemas.microsoft.com/office/drawing/2014/main" id="{905ABCD8-577C-DD69-3B48-4311C0A00947}"/>
              </a:ext>
            </a:extLst>
          </p:cNvPr>
          <p:cNvSpPr>
            <a:spLocks noChangeArrowheads="1"/>
          </p:cNvSpPr>
          <p:nvPr/>
        </p:nvSpPr>
        <p:spPr bwMode="auto">
          <a:xfrm>
            <a:off x="2748000" y="2133454"/>
            <a:ext cx="4320000" cy="1584000"/>
          </a:xfrm>
          <a:prstGeom prst="rect">
            <a:avLst/>
          </a:prstGeom>
          <a:solidFill>
            <a:schemeClr val="accent5">
              <a:lumMod val="20000"/>
              <a:lumOff val="80000"/>
            </a:schemeClr>
          </a:solidFill>
          <a:ln w="19050">
            <a:solidFill>
              <a:sysClr val="windowText" lastClr="000000"/>
            </a:solidFill>
            <a:round/>
            <a:headEnd/>
            <a:tailEnd/>
          </a:ln>
          <a:effectLst/>
        </p:spPr>
        <p:txBody>
          <a:bodyPr lIns="36000" tIns="0" rIns="36000" bIns="0" anchor="ctr"/>
          <a:lstStyle/>
          <a:p>
            <a:pPr defTabSz="457200">
              <a:spcBef>
                <a:spcPts val="600"/>
              </a:spcBef>
              <a:defRPr/>
            </a:pPr>
            <a:r>
              <a:rPr lang="ja-JP" altLang="en-US" sz="1200" dirty="0">
                <a:latin typeface="Yu Gothic UI" panose="020B0500000000000000" pitchFamily="50" charset="-128"/>
                <a:ea typeface="Yu Gothic UI" panose="020B0500000000000000" pitchFamily="50" charset="-128"/>
              </a:rPr>
              <a:t>表中に、各部門の数量、</a:t>
            </a:r>
            <a:r>
              <a:rPr lang="en-US" altLang="ja-JP" sz="1200" dirty="0">
                <a:latin typeface="Yu Gothic UI" panose="020B0500000000000000" pitchFamily="50" charset="-128"/>
                <a:ea typeface="Yu Gothic UI" panose="020B0500000000000000" pitchFamily="50" charset="-128"/>
              </a:rPr>
              <a:t>CO</a:t>
            </a:r>
            <a:r>
              <a:rPr lang="en-US" altLang="ja-JP" sz="1200" baseline="-25000" dirty="0">
                <a:latin typeface="Yu Gothic UI" panose="020B0500000000000000" pitchFamily="50" charset="-128"/>
                <a:ea typeface="Yu Gothic UI" panose="020B0500000000000000" pitchFamily="50" charset="-128"/>
              </a:rPr>
              <a:t>2</a:t>
            </a:r>
            <a:r>
              <a:rPr lang="ja-JP" altLang="en-US" sz="1200" dirty="0">
                <a:latin typeface="Yu Gothic UI" panose="020B0500000000000000" pitchFamily="50" charset="-128"/>
                <a:ea typeface="Yu Gothic UI" panose="020B0500000000000000" pitchFamily="50" charset="-128"/>
              </a:rPr>
              <a:t>排出量の直近値を記載してください</a:t>
            </a:r>
            <a:endParaRPr lang="en-US" altLang="ja-JP" sz="1200" dirty="0">
              <a:latin typeface="Yu Gothic UI" panose="020B0500000000000000" pitchFamily="50" charset="-128"/>
              <a:ea typeface="Yu Gothic UI" panose="020B0500000000000000" pitchFamily="50" charset="-128"/>
            </a:endParaRPr>
          </a:p>
          <a:p>
            <a:pPr defTabSz="457200">
              <a:spcBef>
                <a:spcPts val="600"/>
              </a:spcBef>
              <a:defRPr/>
            </a:pPr>
            <a:r>
              <a:rPr lang="ja-JP" altLang="en-US" sz="1200" dirty="0">
                <a:latin typeface="Yu Gothic UI" panose="020B0500000000000000" pitchFamily="50" charset="-128"/>
                <a:ea typeface="Yu Gothic UI" panose="020B0500000000000000" pitchFamily="50" charset="-128"/>
              </a:rPr>
              <a:t>なお、「</a:t>
            </a:r>
            <a:r>
              <a:rPr lang="en-US" altLang="ja-JP" sz="1200" dirty="0">
                <a:latin typeface="Yu Gothic UI" panose="020B0500000000000000" pitchFamily="50" charset="-128"/>
                <a:ea typeface="Yu Gothic UI" panose="020B0500000000000000" pitchFamily="50" charset="-128"/>
              </a:rPr>
              <a:t>GHG</a:t>
            </a:r>
            <a:r>
              <a:rPr lang="ja-JP" altLang="en-US" sz="1200" dirty="0">
                <a:latin typeface="Yu Gothic UI" panose="020B0500000000000000" pitchFamily="50" charset="-128"/>
                <a:ea typeface="Yu Gothic UI" panose="020B0500000000000000" pitchFamily="50" charset="-128"/>
              </a:rPr>
              <a:t>排出量・削減量算出ツール」を使用し、</a:t>
            </a:r>
            <a:r>
              <a:rPr lang="en-US" altLang="ja-JP" sz="1200" dirty="0">
                <a:latin typeface="Yu Gothic UI" panose="020B0500000000000000" pitchFamily="50" charset="-128"/>
                <a:ea typeface="Yu Gothic UI" panose="020B0500000000000000" pitchFamily="50" charset="-128"/>
              </a:rPr>
              <a:t>CO</a:t>
            </a:r>
            <a:r>
              <a:rPr lang="en-US" altLang="ja-JP" sz="1200" baseline="-25000" dirty="0">
                <a:latin typeface="Yu Gothic UI" panose="020B0500000000000000" pitchFamily="50" charset="-128"/>
                <a:ea typeface="Yu Gothic UI" panose="020B0500000000000000" pitchFamily="50" charset="-128"/>
              </a:rPr>
              <a:t>2</a:t>
            </a:r>
            <a:r>
              <a:rPr lang="ja-JP" altLang="en-US" sz="1200" dirty="0">
                <a:latin typeface="Yu Gothic UI" panose="020B0500000000000000" pitchFamily="50" charset="-128"/>
                <a:ea typeface="Yu Gothic UI" panose="020B0500000000000000" pitchFamily="50" charset="-128"/>
              </a:rPr>
              <a:t>排出量を算出し、「</a:t>
            </a:r>
            <a:r>
              <a:rPr lang="en-US" altLang="ja-JP" sz="1200" dirty="0">
                <a:latin typeface="Yu Gothic UI" panose="020B0500000000000000" pitchFamily="50" charset="-128"/>
                <a:ea typeface="Yu Gothic UI" panose="020B0500000000000000" pitchFamily="50" charset="-128"/>
              </a:rPr>
              <a:t>GHG</a:t>
            </a:r>
            <a:r>
              <a:rPr lang="ja-JP" altLang="en-US" sz="1200" dirty="0">
                <a:latin typeface="Yu Gothic UI" panose="020B0500000000000000" pitchFamily="50" charset="-128"/>
                <a:ea typeface="Yu Gothic UI" panose="020B0500000000000000" pitchFamily="50" charset="-128"/>
              </a:rPr>
              <a:t>排出現状（様式</a:t>
            </a:r>
            <a:r>
              <a:rPr lang="en-US" altLang="ja-JP" sz="1200" dirty="0">
                <a:latin typeface="Yu Gothic UI" panose="020B0500000000000000" pitchFamily="50" charset="-128"/>
                <a:ea typeface="Yu Gothic UI" panose="020B0500000000000000" pitchFamily="50" charset="-128"/>
              </a:rPr>
              <a:t>2</a:t>
            </a:r>
            <a:r>
              <a:rPr lang="ja-JP" altLang="en-US" sz="1200" dirty="0">
                <a:latin typeface="Yu Gothic UI" panose="020B0500000000000000" pitchFamily="50" charset="-128"/>
                <a:ea typeface="Yu Gothic UI" panose="020B0500000000000000" pitchFamily="50" charset="-128"/>
              </a:rPr>
              <a:t>貼り付け）シート」</a:t>
            </a:r>
            <a:r>
              <a:rPr kumimoji="1" lang="ja-JP" altLang="en-US" sz="1200" dirty="0">
                <a:latin typeface="Yu Gothic UI" panose="020B0500000000000000" pitchFamily="50" charset="-128"/>
                <a:ea typeface="Yu Gothic UI" panose="020B0500000000000000" pitchFamily="50" charset="-128"/>
              </a:rPr>
              <a:t>の</a:t>
            </a:r>
            <a:r>
              <a:rPr lang="ja-JP" altLang="en-US" sz="1200" dirty="0">
                <a:latin typeface="Yu Gothic UI" panose="020B0500000000000000" pitchFamily="50" charset="-128"/>
                <a:ea typeface="Yu Gothic UI" panose="020B0500000000000000" pitchFamily="50" charset="-128"/>
              </a:rPr>
              <a:t>「表</a:t>
            </a:r>
            <a:r>
              <a:rPr lang="en-US" altLang="ja-JP" sz="1200" dirty="0">
                <a:latin typeface="Yu Gothic UI" panose="020B0500000000000000" pitchFamily="50" charset="-128"/>
                <a:ea typeface="Yu Gothic UI" panose="020B0500000000000000" pitchFamily="50" charset="-128"/>
              </a:rPr>
              <a:t>4-1</a:t>
            </a:r>
            <a:r>
              <a:rPr lang="ja-JP" altLang="en-US" sz="1200" dirty="0">
                <a:latin typeface="Yu Gothic UI" panose="020B0500000000000000" pitchFamily="50" charset="-128"/>
                <a:ea typeface="Yu Gothic UI" panose="020B0500000000000000" pitchFamily="50" charset="-128"/>
              </a:rPr>
              <a:t>：</a:t>
            </a:r>
            <a:r>
              <a:rPr lang="en-US" altLang="ja-JP" sz="1200" dirty="0">
                <a:latin typeface="Yu Gothic UI" panose="020B0500000000000000" pitchFamily="50" charset="-128"/>
                <a:ea typeface="Yu Gothic UI" panose="020B0500000000000000" pitchFamily="50" charset="-128"/>
              </a:rPr>
              <a:t>CO</a:t>
            </a:r>
            <a:r>
              <a:rPr lang="en-US" altLang="ja-JP" sz="1200" baseline="-25000" dirty="0">
                <a:latin typeface="Yu Gothic UI" panose="020B0500000000000000" pitchFamily="50" charset="-128"/>
                <a:ea typeface="Yu Gothic UI" panose="020B0500000000000000" pitchFamily="50" charset="-128"/>
              </a:rPr>
              <a:t>2</a:t>
            </a:r>
            <a:r>
              <a:rPr lang="ja-JP" altLang="en-US" sz="1200" dirty="0">
                <a:latin typeface="Yu Gothic UI" panose="020B0500000000000000" pitchFamily="50" charset="-128"/>
                <a:ea typeface="Yu Gothic UI" panose="020B0500000000000000" pitchFamily="50" charset="-128"/>
              </a:rPr>
              <a:t>排出量」をコピーして、貼り付けることも可能です</a:t>
            </a:r>
            <a:endParaRPr kumimoji="1" lang="en-US" altLang="ja-JP" sz="1200" dirty="0">
              <a:latin typeface="Yu Gothic UI" panose="020B0500000000000000" pitchFamily="50" charset="-128"/>
              <a:ea typeface="Yu Gothic UI" panose="020B0500000000000000" pitchFamily="50" charset="-128"/>
            </a:endParaRPr>
          </a:p>
        </p:txBody>
      </p:sp>
      <p:sp>
        <p:nvSpPr>
          <p:cNvPr id="20" name="AutoShape 10">
            <a:extLst>
              <a:ext uri="{FF2B5EF4-FFF2-40B4-BE49-F238E27FC236}">
                <a16:creationId xmlns:a16="http://schemas.microsoft.com/office/drawing/2014/main" id="{8713FA61-A52F-A6F9-3700-02D1E279C1DD}"/>
              </a:ext>
            </a:extLst>
          </p:cNvPr>
          <p:cNvSpPr>
            <a:spLocks noChangeArrowheads="1"/>
          </p:cNvSpPr>
          <p:nvPr/>
        </p:nvSpPr>
        <p:spPr bwMode="auto">
          <a:xfrm>
            <a:off x="2748000" y="4869454"/>
            <a:ext cx="4320000" cy="1584000"/>
          </a:xfrm>
          <a:prstGeom prst="rect">
            <a:avLst/>
          </a:prstGeom>
          <a:solidFill>
            <a:schemeClr val="accent5">
              <a:lumMod val="20000"/>
              <a:lumOff val="80000"/>
            </a:schemeClr>
          </a:solidFill>
          <a:ln w="19050">
            <a:solidFill>
              <a:sysClr val="windowText" lastClr="000000"/>
            </a:solidFill>
            <a:round/>
            <a:headEnd/>
            <a:tailEnd/>
          </a:ln>
          <a:effectLst/>
        </p:spPr>
        <p:txBody>
          <a:bodyPr lIns="36000" tIns="0" rIns="36000" bIns="0" anchor="ctr"/>
          <a:lstStyle/>
          <a:p>
            <a:pPr>
              <a:spcBef>
                <a:spcPts val="600"/>
              </a:spcBef>
            </a:pPr>
            <a:r>
              <a:rPr lang="ja-JP" altLang="en-US" sz="1200" dirty="0">
                <a:latin typeface="Yu Gothic UI" panose="020B0500000000000000" pitchFamily="50" charset="-128"/>
                <a:ea typeface="Yu Gothic UI" panose="020B0500000000000000" pitchFamily="50" charset="-128"/>
              </a:rPr>
              <a:t>表中に、各部門の数量、フロン由来</a:t>
            </a:r>
            <a:r>
              <a:rPr lang="en-US" altLang="ja-JP" sz="1200" dirty="0">
                <a:latin typeface="Yu Gothic UI" panose="020B0500000000000000" pitchFamily="50" charset="-128"/>
                <a:ea typeface="Yu Gothic UI" panose="020B0500000000000000" pitchFamily="50" charset="-128"/>
              </a:rPr>
              <a:t>GHG</a:t>
            </a:r>
            <a:r>
              <a:rPr lang="ja-JP" altLang="en-US" sz="1200" dirty="0">
                <a:latin typeface="Yu Gothic UI" panose="020B0500000000000000" pitchFamily="50" charset="-128"/>
                <a:ea typeface="Yu Gothic UI" panose="020B0500000000000000" pitchFamily="50" charset="-128"/>
              </a:rPr>
              <a:t>排出量の直近値を記載してください</a:t>
            </a:r>
            <a:endParaRPr lang="en-US" altLang="ja-JP" sz="1200" dirty="0">
              <a:latin typeface="Yu Gothic UI" panose="020B0500000000000000" pitchFamily="50" charset="-128"/>
              <a:ea typeface="Yu Gothic UI" panose="020B0500000000000000" pitchFamily="50" charset="-128"/>
            </a:endParaRPr>
          </a:p>
          <a:p>
            <a:pPr>
              <a:spcBef>
                <a:spcPts val="600"/>
              </a:spcBef>
            </a:pPr>
            <a:r>
              <a:rPr lang="ja-JP" altLang="en-US" sz="1200" dirty="0">
                <a:latin typeface="Yu Gothic UI" panose="020B0500000000000000" pitchFamily="50" charset="-128"/>
                <a:ea typeface="Yu Gothic UI" panose="020B0500000000000000" pitchFamily="50" charset="-128"/>
              </a:rPr>
              <a:t>なお、「</a:t>
            </a:r>
            <a:r>
              <a:rPr lang="en-US" altLang="ja-JP" sz="1200" dirty="0">
                <a:latin typeface="Yu Gothic UI" panose="020B0500000000000000" pitchFamily="50" charset="-128"/>
                <a:ea typeface="Yu Gothic UI" panose="020B0500000000000000" pitchFamily="50" charset="-128"/>
              </a:rPr>
              <a:t>GHG</a:t>
            </a:r>
            <a:r>
              <a:rPr lang="ja-JP" altLang="en-US" sz="1200" dirty="0">
                <a:latin typeface="Yu Gothic UI" panose="020B0500000000000000" pitchFamily="50" charset="-128"/>
                <a:ea typeface="Yu Gothic UI" panose="020B0500000000000000" pitchFamily="50" charset="-128"/>
              </a:rPr>
              <a:t>排出量・削減量算出ツール」を使用し、フロン由来</a:t>
            </a:r>
            <a:r>
              <a:rPr lang="en-US" altLang="ja-JP" sz="1200" dirty="0">
                <a:latin typeface="Yu Gothic UI" panose="020B0500000000000000" pitchFamily="50" charset="-128"/>
                <a:ea typeface="Yu Gothic UI" panose="020B0500000000000000" pitchFamily="50" charset="-128"/>
              </a:rPr>
              <a:t>GHG</a:t>
            </a:r>
            <a:r>
              <a:rPr lang="ja-JP" altLang="en-US" sz="1200" dirty="0">
                <a:latin typeface="Yu Gothic UI" panose="020B0500000000000000" pitchFamily="50" charset="-128"/>
                <a:ea typeface="Yu Gothic UI" panose="020B0500000000000000" pitchFamily="50" charset="-128"/>
              </a:rPr>
              <a:t>排出量を算出し、「</a:t>
            </a:r>
            <a:r>
              <a:rPr lang="en-US" altLang="ja-JP" sz="1200" dirty="0">
                <a:latin typeface="Yu Gothic UI" panose="020B0500000000000000" pitchFamily="50" charset="-128"/>
                <a:ea typeface="Yu Gothic UI" panose="020B0500000000000000" pitchFamily="50" charset="-128"/>
              </a:rPr>
              <a:t> GHG</a:t>
            </a:r>
            <a:r>
              <a:rPr lang="ja-JP" altLang="en-US" sz="1200" dirty="0">
                <a:latin typeface="Yu Gothic UI" panose="020B0500000000000000" pitchFamily="50" charset="-128"/>
                <a:ea typeface="Yu Gothic UI" panose="020B0500000000000000" pitchFamily="50" charset="-128"/>
              </a:rPr>
              <a:t>排出現状（様式</a:t>
            </a:r>
            <a:r>
              <a:rPr lang="en-US" altLang="ja-JP" sz="1200" dirty="0">
                <a:latin typeface="Yu Gothic UI" panose="020B0500000000000000" pitchFamily="50" charset="-128"/>
                <a:ea typeface="Yu Gothic UI" panose="020B0500000000000000" pitchFamily="50" charset="-128"/>
              </a:rPr>
              <a:t>2</a:t>
            </a:r>
            <a:r>
              <a:rPr lang="ja-JP" altLang="en-US" sz="1200" dirty="0">
                <a:latin typeface="Yu Gothic UI" panose="020B0500000000000000" pitchFamily="50" charset="-128"/>
                <a:ea typeface="Yu Gothic UI" panose="020B0500000000000000" pitchFamily="50" charset="-128"/>
              </a:rPr>
              <a:t>貼り付け）シート」</a:t>
            </a:r>
            <a:r>
              <a:rPr kumimoji="1" lang="ja-JP" altLang="en-US" sz="1200" dirty="0">
                <a:latin typeface="Yu Gothic UI" panose="020B0500000000000000" pitchFamily="50" charset="-128"/>
                <a:ea typeface="Yu Gothic UI" panose="020B0500000000000000" pitchFamily="50" charset="-128"/>
              </a:rPr>
              <a:t>の</a:t>
            </a:r>
            <a:r>
              <a:rPr lang="ja-JP" altLang="en-US" sz="1200" dirty="0">
                <a:latin typeface="Yu Gothic UI" panose="020B0500000000000000" pitchFamily="50" charset="-128"/>
                <a:ea typeface="Yu Gothic UI" panose="020B0500000000000000" pitchFamily="50" charset="-128"/>
              </a:rPr>
              <a:t>「表</a:t>
            </a:r>
            <a:r>
              <a:rPr lang="en-US" altLang="ja-JP" sz="1200" dirty="0">
                <a:latin typeface="Yu Gothic UI" panose="020B0500000000000000" pitchFamily="50" charset="-128"/>
                <a:ea typeface="Yu Gothic UI" panose="020B0500000000000000" pitchFamily="50" charset="-128"/>
              </a:rPr>
              <a:t>4-2</a:t>
            </a:r>
            <a:r>
              <a:rPr lang="ja-JP" altLang="en-US" sz="1200" dirty="0">
                <a:latin typeface="Yu Gothic UI" panose="020B0500000000000000" pitchFamily="50" charset="-128"/>
                <a:ea typeface="Yu Gothic UI" panose="020B0500000000000000" pitchFamily="50" charset="-128"/>
              </a:rPr>
              <a:t>：フロン類の排出量」をコピーして、貼り付けることも可能です</a:t>
            </a:r>
            <a:endParaRPr kumimoji="1" lang="en-US" altLang="ja-JP" sz="1200" dirty="0">
              <a:latin typeface="Yu Gothic UI" panose="020B0500000000000000" pitchFamily="50" charset="-128"/>
              <a:ea typeface="Yu Gothic UI" panose="020B0500000000000000" pitchFamily="50" charset="-128"/>
            </a:endParaRPr>
          </a:p>
        </p:txBody>
      </p:sp>
    </p:spTree>
    <p:extLst>
      <p:ext uri="{BB962C8B-B14F-4D97-AF65-F5344CB8AC3E}">
        <p14:creationId xmlns:p14="http://schemas.microsoft.com/office/powerpoint/2010/main" val="419450315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B17CF098-6EAA-1B9F-E480-95142D22FF6C}"/>
              </a:ext>
            </a:extLst>
          </p:cNvPr>
          <p:cNvGraphicFramePr>
            <a:graphicFrameLocks/>
          </p:cNvGraphicFramePr>
          <p:nvPr>
            <p:custDataLst>
              <p:tags r:id="rId1"/>
            </p:custDataLst>
            <p:extLst>
              <p:ext uri="{D42A27DB-BD31-4B8C-83A1-F6EECF244321}">
                <p14:modId xmlns:p14="http://schemas.microsoft.com/office/powerpoint/2010/main" val="3710079336"/>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スライド" r:id="rId3" imgW="639" imgH="639" progId="TCLayout.ActiveDocument.1">
                  <p:embed/>
                </p:oleObj>
              </mc:Choice>
              <mc:Fallback>
                <p:oleObj name="think-cellスライド" r:id="rId3" imgW="639" imgH="639" progId="TCLayout.ActiveDocument.1">
                  <p:embed/>
                  <p:pic>
                    <p:nvPicPr>
                      <p:cNvPr id="2" name="think-cell data - do not delete" hidden="1">
                        <a:extLst>
                          <a:ext uri="{FF2B5EF4-FFF2-40B4-BE49-F238E27FC236}">
                            <a16:creationId xmlns:a16="http://schemas.microsoft.com/office/drawing/2014/main" id="{B17CF098-6EAA-1B9F-E480-95142D22FF6C}"/>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5" name="スライド番号プレースホルダー 4">
            <a:extLst>
              <a:ext uri="{FF2B5EF4-FFF2-40B4-BE49-F238E27FC236}">
                <a16:creationId xmlns:a16="http://schemas.microsoft.com/office/drawing/2014/main" id="{AFEED719-4AA5-9842-D431-82CD175916D9}"/>
              </a:ext>
            </a:extLst>
          </p:cNvPr>
          <p:cNvSpPr>
            <a:spLocks noGrp="1"/>
          </p:cNvSpPr>
          <p:nvPr>
            <p:ph type="sldNum" sz="quarter" idx="12"/>
          </p:nvPr>
        </p:nvSpPr>
        <p:spPr/>
        <p:txBody>
          <a:bodyPr/>
          <a:lstStyle/>
          <a:p>
            <a:fld id="{F1318789-6D13-4837-B31B-63BA5D39B425}" type="slidenum">
              <a:rPr lang="ja-JP" altLang="en-US" smtClean="0"/>
              <a:pPr/>
              <a:t>12</a:t>
            </a:fld>
            <a:endParaRPr lang="ja-JP" altLang="en-US"/>
          </a:p>
        </p:txBody>
      </p:sp>
      <p:sp>
        <p:nvSpPr>
          <p:cNvPr id="3" name="タイトル 3">
            <a:extLst>
              <a:ext uri="{FF2B5EF4-FFF2-40B4-BE49-F238E27FC236}">
                <a16:creationId xmlns:a16="http://schemas.microsoft.com/office/drawing/2014/main" id="{71355B50-2BEF-3460-FE27-51DAEBA16E4D}"/>
              </a:ext>
            </a:extLst>
          </p:cNvPr>
          <p:cNvSpPr txBox="1">
            <a:spLocks/>
          </p:cNvSpPr>
          <p:nvPr/>
        </p:nvSpPr>
        <p:spPr>
          <a:xfrm>
            <a:off x="1236000" y="2925000"/>
            <a:ext cx="9720000" cy="1008000"/>
          </a:xfrm>
          <a:prstGeom prst="rect">
            <a:avLst/>
          </a:prstGeom>
        </p:spPr>
        <p:txBody>
          <a:bodyPr vert="horz" lIns="36000" tIns="0" rIns="36000" bIns="0" rtlCol="0" anchor="ctr">
            <a:noAutofit/>
          </a:bodyPr>
          <a:lstStyle>
            <a:defPPr>
              <a:defRPr lang="ja-JP"/>
            </a:defPPr>
            <a:lvl1pPr>
              <a:lnSpc>
                <a:spcPct val="90000"/>
              </a:lnSpc>
              <a:spcBef>
                <a:spcPct val="0"/>
              </a:spcBef>
              <a:buNone/>
              <a:defRPr sz="3200" b="1">
                <a:latin typeface="Yu Gothic UI" panose="020B0500000000000000" pitchFamily="50" charset="-128"/>
                <a:ea typeface="Yu Gothic UI" panose="020B0500000000000000" pitchFamily="50" charset="-128"/>
                <a:cs typeface="+mj-cs"/>
              </a:defRPr>
            </a:lvl1pPr>
          </a:lstStyle>
          <a:p>
            <a:r>
              <a:rPr lang="en-US" altLang="ja-JP" dirty="0"/>
              <a:t>5</a:t>
            </a:r>
            <a:r>
              <a:rPr lang="ja-JP" altLang="en-US" dirty="0"/>
              <a:t>．</a:t>
            </a:r>
            <a:r>
              <a:rPr lang="en-US" altLang="ja-JP" dirty="0"/>
              <a:t>GHG</a:t>
            </a:r>
            <a:r>
              <a:rPr lang="ja-JP" altLang="en-US" dirty="0"/>
              <a:t>削減の取組</a:t>
            </a:r>
          </a:p>
        </p:txBody>
      </p:sp>
    </p:spTree>
    <p:extLst>
      <p:ext uri="{BB962C8B-B14F-4D97-AF65-F5344CB8AC3E}">
        <p14:creationId xmlns:p14="http://schemas.microsoft.com/office/powerpoint/2010/main" val="383310634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hink-cell data - do not delete" hidden="1">
            <a:extLst>
              <a:ext uri="{FF2B5EF4-FFF2-40B4-BE49-F238E27FC236}">
                <a16:creationId xmlns:a16="http://schemas.microsoft.com/office/drawing/2014/main" id="{B3F08680-2E59-346C-BB05-DA8E719DFAE9}"/>
              </a:ext>
            </a:extLst>
          </p:cNvPr>
          <p:cNvGraphicFramePr>
            <a:graphicFrameLocks/>
          </p:cNvGraphicFramePr>
          <p:nvPr>
            <p:custDataLst>
              <p:tags r:id="rId1"/>
            </p:custDataLst>
            <p:extLst>
              <p:ext uri="{D42A27DB-BD31-4B8C-83A1-F6EECF244321}">
                <p14:modId xmlns:p14="http://schemas.microsoft.com/office/powerpoint/2010/main" val="32747854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スライド" r:id="rId3" imgW="639" imgH="639" progId="TCLayout.ActiveDocument.1">
                  <p:embed/>
                </p:oleObj>
              </mc:Choice>
              <mc:Fallback>
                <p:oleObj name="think-cellスライド" r:id="rId3" imgW="639" imgH="639" progId="TCLayout.ActiveDocument.1">
                  <p:embed/>
                  <p:pic>
                    <p:nvPicPr>
                      <p:cNvPr id="6" name="think-cell data - do not delete" hidden="1">
                        <a:extLst>
                          <a:ext uri="{FF2B5EF4-FFF2-40B4-BE49-F238E27FC236}">
                            <a16:creationId xmlns:a16="http://schemas.microsoft.com/office/drawing/2014/main" id="{B3F08680-2E59-346C-BB05-DA8E719DFAE9}"/>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タイトル 1">
            <a:extLst>
              <a:ext uri="{FF2B5EF4-FFF2-40B4-BE49-F238E27FC236}">
                <a16:creationId xmlns:a16="http://schemas.microsoft.com/office/drawing/2014/main" id="{8EF7073E-4669-BE50-C858-EF2E51E56C16}"/>
              </a:ext>
            </a:extLst>
          </p:cNvPr>
          <p:cNvSpPr>
            <a:spLocks noGrp="1"/>
          </p:cNvSpPr>
          <p:nvPr>
            <p:ph type="title"/>
          </p:nvPr>
        </p:nvSpPr>
        <p:spPr/>
        <p:txBody>
          <a:bodyPr vert="horz" lIns="91440" tIns="45720" rIns="91440" bIns="45720" rtlCol="0" anchor="ctr">
            <a:noAutofit/>
          </a:bodyPr>
          <a:lstStyle/>
          <a:p>
            <a:r>
              <a:rPr kumimoji="1" lang="en-US" altLang="ja-JP" sz="2000" dirty="0"/>
              <a:t>【</a:t>
            </a:r>
            <a:r>
              <a:rPr lang="en-US" altLang="ja-JP" sz="2000" dirty="0"/>
              <a:t>GHG</a:t>
            </a:r>
            <a:r>
              <a:rPr lang="ja-JP" altLang="en-US" sz="2000" dirty="0"/>
              <a:t>削減の取組</a:t>
            </a:r>
            <a:r>
              <a:rPr kumimoji="1" lang="en-US" altLang="ja-JP" sz="2000" dirty="0"/>
              <a:t>】 </a:t>
            </a:r>
            <a:br>
              <a:rPr kumimoji="1" lang="en-US" altLang="ja-JP" sz="2000" dirty="0"/>
            </a:br>
            <a:r>
              <a:rPr kumimoji="1" lang="ja-JP" altLang="en-US" sz="2000" dirty="0"/>
              <a:t>取組の総括</a:t>
            </a:r>
            <a:endParaRPr lang="ja-JP" altLang="en-US" sz="2000" dirty="0"/>
          </a:p>
        </p:txBody>
      </p:sp>
      <p:sp>
        <p:nvSpPr>
          <p:cNvPr id="15" name="スライド番号プレースホルダー 14">
            <a:extLst>
              <a:ext uri="{FF2B5EF4-FFF2-40B4-BE49-F238E27FC236}">
                <a16:creationId xmlns:a16="http://schemas.microsoft.com/office/drawing/2014/main" id="{E935E26A-1E82-65B3-1AA1-01CB1F0A37A6}"/>
              </a:ext>
            </a:extLst>
          </p:cNvPr>
          <p:cNvSpPr>
            <a:spLocks noGrp="1"/>
          </p:cNvSpPr>
          <p:nvPr>
            <p:ph type="sldNum" sz="quarter" idx="12"/>
          </p:nvPr>
        </p:nvSpPr>
        <p:spPr/>
        <p:txBody>
          <a:bodyPr/>
          <a:lstStyle/>
          <a:p>
            <a:fld id="{F1318789-6D13-4837-B31B-63BA5D39B425}" type="slidenum">
              <a:rPr lang="ja-JP" altLang="en-US" smtClean="0"/>
              <a:pPr/>
              <a:t>13</a:t>
            </a:fld>
            <a:endParaRPr lang="ja-JP" altLang="en-US" dirty="0"/>
          </a:p>
        </p:txBody>
      </p:sp>
      <p:sp>
        <p:nvSpPr>
          <p:cNvPr id="16" name="テキスト ボックス 1">
            <a:extLst>
              <a:ext uri="{FF2B5EF4-FFF2-40B4-BE49-F238E27FC236}">
                <a16:creationId xmlns:a16="http://schemas.microsoft.com/office/drawing/2014/main" id="{4549C92A-270D-1688-B649-945835769A4B}"/>
              </a:ext>
            </a:extLst>
          </p:cNvPr>
          <p:cNvSpPr txBox="1">
            <a:spLocks noChangeArrowheads="1"/>
          </p:cNvSpPr>
          <p:nvPr/>
        </p:nvSpPr>
        <p:spPr bwMode="auto">
          <a:xfrm>
            <a:off x="335360" y="768250"/>
            <a:ext cx="11521280" cy="360000"/>
          </a:xfrm>
          <a:prstGeom prst="roundRect">
            <a:avLst/>
          </a:prstGeom>
          <a:noFill/>
          <a:ln w="19050">
            <a:noFill/>
            <a:round/>
            <a:headEnd/>
            <a:tailEnd/>
          </a:ln>
          <a:effectLst/>
        </p:spPr>
        <p:txBody>
          <a:bodyPr lIns="36000" tIns="0" rIns="36000" bIns="0" anchor="ctr"/>
          <a:lstStyle>
            <a:defPPr>
              <a:defRPr lang="ja-JP"/>
            </a:defPPr>
            <a:lvl1pPr marL="285750" marR="0" lvl="0" indent="-285750" defTabSz="457200" fontAlgn="auto">
              <a:lnSpc>
                <a:spcPct val="100000"/>
              </a:lnSpc>
              <a:spcBef>
                <a:spcPts val="600"/>
              </a:spcBef>
              <a:spcAft>
                <a:spcPts val="0"/>
              </a:spcAft>
              <a:buClrTx/>
              <a:buSzTx/>
              <a:buFont typeface="Arial" panose="020B0604020202020204" pitchFamily="34" charset="0"/>
              <a:buChar char="•"/>
              <a:tabLst/>
              <a:defRPr kumimoji="0" sz="1400" b="0" i="0" u="none" strike="noStrike" kern="0" cap="none" spc="0" normalizeH="0" baseline="0">
                <a:ln>
                  <a:noFill/>
                </a:ln>
                <a:solidFill>
                  <a:prstClr val="black"/>
                </a:solidFill>
                <a:effectLst/>
                <a:uLnTx/>
                <a:uFillTx/>
                <a:latin typeface="Meiryo UI" panose="020B0604030504040204" pitchFamily="50" charset="-128"/>
              </a:defRPr>
            </a:lvl1pPr>
            <a:lvl2pPr marL="742950" marR="0" lvl="1" indent="-285750" defTabSz="457200" fontAlgn="auto">
              <a:lnSpc>
                <a:spcPct val="100000"/>
              </a:lnSpc>
              <a:spcBef>
                <a:spcPts val="600"/>
              </a:spcBef>
              <a:spcAft>
                <a:spcPts val="0"/>
              </a:spcAft>
              <a:buClrTx/>
              <a:buSzTx/>
              <a:buFont typeface="Wingdings" panose="05000000000000000000" pitchFamily="2" charset="2"/>
              <a:buChar char="ü"/>
              <a:tabLst/>
              <a:defRPr kumimoji="0" sz="1400" b="0" i="0" u="none" strike="noStrike" kern="0" cap="none" spc="0" normalizeH="0" baseline="0">
                <a:ln>
                  <a:noFill/>
                </a:ln>
                <a:solidFill>
                  <a:srgbClr val="C00000"/>
                </a:solidFill>
                <a:effectLst/>
                <a:uLnTx/>
                <a:uFillTx/>
                <a:latin typeface="Meiryo UI" panose="020B0604030504040204" pitchFamily="50" charset="-128"/>
              </a:defRPr>
            </a:lvl2pPr>
          </a:lstStyle>
          <a:p>
            <a:pPr marL="0" marR="0" lvl="0" indent="0" algn="l" defTabSz="457200" rtl="0" eaLnBrk="1" fontAlgn="auto" latinLnBrk="0" hangingPunct="1">
              <a:lnSpc>
                <a:spcPct val="100000"/>
              </a:lnSpc>
              <a:spcBef>
                <a:spcPts val="600"/>
              </a:spcBef>
              <a:spcAft>
                <a:spcPts val="0"/>
              </a:spcAft>
              <a:buClrTx/>
              <a:buSzTx/>
              <a:buFont typeface="Arial" panose="020B0604020202020204" pitchFamily="34" charset="0"/>
              <a:buNone/>
              <a:tabLst/>
              <a:defRPr/>
            </a:pPr>
            <a:r>
              <a:rPr kumimoji="0" lang="ja-JP" altLang="en-US" sz="1400" b="1" i="0" strike="noStrike" kern="0" cap="none" spc="0" normalizeH="0" baseline="0" noProof="0" dirty="0">
                <a:ln>
                  <a:noFill/>
                </a:ln>
                <a:solidFill>
                  <a:prstClr val="black"/>
                </a:solidFill>
                <a:effectLst/>
                <a:uLnTx/>
                <a:uFillTx/>
                <a:latin typeface="Yu Gothic UI" panose="020B0500000000000000" pitchFamily="50" charset="-128"/>
                <a:ea typeface="Yu Gothic UI" panose="020B0500000000000000" pitchFamily="50" charset="-128"/>
              </a:rPr>
              <a:t>ゼロエミ地区内</a:t>
            </a:r>
            <a:r>
              <a:rPr lang="ja-JP" altLang="en-US" b="1" dirty="0">
                <a:latin typeface="Yu Gothic UI" panose="020B0500000000000000" pitchFamily="50" charset="-128"/>
                <a:ea typeface="Yu Gothic UI" panose="020B0500000000000000" pitchFamily="50" charset="-128"/>
              </a:rPr>
              <a:t>における</a:t>
            </a:r>
            <a:r>
              <a:rPr kumimoji="0" lang="en-US" altLang="ja-JP" sz="1400" b="1" i="0" strike="noStrike" kern="0" cap="none" spc="0" normalizeH="0" baseline="0" noProof="0" dirty="0">
                <a:ln>
                  <a:noFill/>
                </a:ln>
                <a:solidFill>
                  <a:prstClr val="black"/>
                </a:solidFill>
                <a:effectLst/>
                <a:uLnTx/>
                <a:uFillTx/>
                <a:latin typeface="Yu Gothic UI" panose="020B0500000000000000" pitchFamily="50" charset="-128"/>
                <a:ea typeface="Yu Gothic UI" panose="020B0500000000000000" pitchFamily="50" charset="-128"/>
              </a:rPr>
              <a:t>2030</a:t>
            </a:r>
            <a:r>
              <a:rPr lang="ja-JP" altLang="en-US" b="1" dirty="0">
                <a:latin typeface="Yu Gothic UI" panose="020B0500000000000000" pitchFamily="50" charset="-128"/>
                <a:ea typeface="Yu Gothic UI" panose="020B0500000000000000" pitchFamily="50" charset="-128"/>
              </a:rPr>
              <a:t>年まで</a:t>
            </a:r>
            <a:r>
              <a:rPr kumimoji="0" lang="ja-JP" altLang="en-US" sz="1400" b="1" i="0" strike="noStrike" kern="0" cap="none" spc="0" normalizeH="0" baseline="0" noProof="0" dirty="0">
                <a:ln>
                  <a:noFill/>
                </a:ln>
                <a:solidFill>
                  <a:prstClr val="black"/>
                </a:solidFill>
                <a:effectLst/>
                <a:uLnTx/>
                <a:uFillTx/>
                <a:latin typeface="Yu Gothic UI" panose="020B0500000000000000" pitchFamily="50" charset="-128"/>
                <a:ea typeface="Yu Gothic UI" panose="020B0500000000000000" pitchFamily="50" charset="-128"/>
              </a:rPr>
              <a:t>の</a:t>
            </a:r>
            <a:r>
              <a:rPr kumimoji="0" lang="en-US" altLang="ja-JP" sz="1400" b="1" i="0" strike="noStrike" kern="0" cap="none" spc="0" normalizeH="0" baseline="0" noProof="0" dirty="0">
                <a:ln>
                  <a:noFill/>
                </a:ln>
                <a:solidFill>
                  <a:prstClr val="black"/>
                </a:solidFill>
                <a:effectLst/>
                <a:uLnTx/>
                <a:uFillTx/>
                <a:latin typeface="Yu Gothic UI" panose="020B0500000000000000" pitchFamily="50" charset="-128"/>
                <a:ea typeface="Yu Gothic UI" panose="020B0500000000000000" pitchFamily="50" charset="-128"/>
              </a:rPr>
              <a:t>GHG</a:t>
            </a:r>
            <a:r>
              <a:rPr kumimoji="0" lang="ja-JP" altLang="en-US" sz="1400" b="1" i="0" strike="noStrike" kern="0" cap="none" spc="0" normalizeH="0" baseline="0" noProof="0" dirty="0">
                <a:ln>
                  <a:noFill/>
                </a:ln>
                <a:solidFill>
                  <a:prstClr val="black"/>
                </a:solidFill>
                <a:effectLst/>
                <a:uLnTx/>
                <a:uFillTx/>
                <a:latin typeface="Yu Gothic UI" panose="020B0500000000000000" pitchFamily="50" charset="-128"/>
                <a:ea typeface="Yu Gothic UI" panose="020B0500000000000000" pitchFamily="50" charset="-128"/>
              </a:rPr>
              <a:t>削減量の内訳を記載してください</a:t>
            </a:r>
            <a:endParaRPr kumimoji="0" lang="en-US" altLang="ja-JP" sz="1400" b="1" i="0" strike="noStrike" kern="0" cap="none" spc="0" normalizeH="0" baseline="0" noProof="0" dirty="0">
              <a:ln>
                <a:noFill/>
              </a:ln>
              <a:solidFill>
                <a:prstClr val="black"/>
              </a:solidFill>
              <a:effectLst/>
              <a:uLnTx/>
              <a:uFillTx/>
              <a:latin typeface="Yu Gothic UI" panose="020B0500000000000000" pitchFamily="50" charset="-128"/>
              <a:ea typeface="Yu Gothic UI" panose="020B0500000000000000" pitchFamily="50" charset="-128"/>
            </a:endParaRPr>
          </a:p>
        </p:txBody>
      </p:sp>
      <p:graphicFrame>
        <p:nvGraphicFramePr>
          <p:cNvPr id="14" name="表 13">
            <a:extLst>
              <a:ext uri="{FF2B5EF4-FFF2-40B4-BE49-F238E27FC236}">
                <a16:creationId xmlns:a16="http://schemas.microsoft.com/office/drawing/2014/main" id="{1FB0FDDC-4346-FEDA-461F-5734D1F2B2B1}"/>
              </a:ext>
            </a:extLst>
          </p:cNvPr>
          <p:cNvGraphicFramePr>
            <a:graphicFrameLocks noGrp="1"/>
          </p:cNvGraphicFramePr>
          <p:nvPr>
            <p:extLst>
              <p:ext uri="{D42A27DB-BD31-4B8C-83A1-F6EECF244321}">
                <p14:modId xmlns:p14="http://schemas.microsoft.com/office/powerpoint/2010/main" val="2481461174"/>
              </p:ext>
            </p:extLst>
          </p:nvPr>
        </p:nvGraphicFramePr>
        <p:xfrm>
          <a:off x="335360" y="1629909"/>
          <a:ext cx="11520000" cy="4824000"/>
        </p:xfrm>
        <a:graphic>
          <a:graphicData uri="http://schemas.openxmlformats.org/drawingml/2006/table">
            <a:tbl>
              <a:tblPr firstRow="1" bandRow="1">
                <a:tableStyleId>{5C22544A-7EE6-4342-B048-85BDC9FD1C3A}</a:tableStyleId>
              </a:tblPr>
              <a:tblGrid>
                <a:gridCol w="2520000">
                  <a:extLst>
                    <a:ext uri="{9D8B030D-6E8A-4147-A177-3AD203B41FA5}">
                      <a16:colId xmlns:a16="http://schemas.microsoft.com/office/drawing/2014/main" val="485702768"/>
                    </a:ext>
                  </a:extLst>
                </a:gridCol>
                <a:gridCol w="3024000">
                  <a:extLst>
                    <a:ext uri="{9D8B030D-6E8A-4147-A177-3AD203B41FA5}">
                      <a16:colId xmlns:a16="http://schemas.microsoft.com/office/drawing/2014/main" val="2153040307"/>
                    </a:ext>
                  </a:extLst>
                </a:gridCol>
                <a:gridCol w="1944000">
                  <a:extLst>
                    <a:ext uri="{9D8B030D-6E8A-4147-A177-3AD203B41FA5}">
                      <a16:colId xmlns:a16="http://schemas.microsoft.com/office/drawing/2014/main" val="4009094895"/>
                    </a:ext>
                  </a:extLst>
                </a:gridCol>
                <a:gridCol w="2016000">
                  <a:extLst>
                    <a:ext uri="{9D8B030D-6E8A-4147-A177-3AD203B41FA5}">
                      <a16:colId xmlns:a16="http://schemas.microsoft.com/office/drawing/2014/main" val="3978448053"/>
                    </a:ext>
                  </a:extLst>
                </a:gridCol>
                <a:gridCol w="2016000">
                  <a:extLst>
                    <a:ext uri="{9D8B030D-6E8A-4147-A177-3AD203B41FA5}">
                      <a16:colId xmlns:a16="http://schemas.microsoft.com/office/drawing/2014/main" val="62276152"/>
                    </a:ext>
                  </a:extLst>
                </a:gridCol>
              </a:tblGrid>
              <a:tr h="288000">
                <a:tc rowSpan="2">
                  <a:txBody>
                    <a:bodyPr/>
                    <a:lstStyle/>
                    <a:p>
                      <a:pPr algn="ctr">
                        <a:spcBef>
                          <a:spcPts val="300"/>
                        </a:spcBef>
                      </a:pPr>
                      <a:r>
                        <a:rPr lang="ja-JP" altLang="en-US" sz="1200" b="0" dirty="0">
                          <a:latin typeface="+mn-ea"/>
                          <a:ea typeface="+mn-ea"/>
                        </a:rPr>
                        <a:t>削減対象</a:t>
                      </a:r>
                      <a:r>
                        <a:rPr lang="en-US" altLang="ja-JP" sz="1200" b="0" dirty="0">
                          <a:latin typeface="+mn-ea"/>
                          <a:ea typeface="+mn-ea"/>
                        </a:rPr>
                        <a:t>GHG</a:t>
                      </a:r>
                      <a:endParaRPr lang="ja-JP" altLang="en-US" sz="1200" b="0" dirty="0">
                        <a:latin typeface="+mn-ea"/>
                        <a:ea typeface="+mn-ea"/>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solidFill>
                      <a:schemeClr val="tx2"/>
                    </a:solidFill>
                  </a:tcPr>
                </a:tc>
                <a:tc rowSpan="2">
                  <a:txBody>
                    <a:bodyPr/>
                    <a:lstStyle/>
                    <a:p>
                      <a:pPr algn="ctr">
                        <a:spcBef>
                          <a:spcPts val="300"/>
                        </a:spcBef>
                      </a:pPr>
                      <a:r>
                        <a:rPr lang="en-US" altLang="ja-JP" sz="1200" b="0" dirty="0">
                          <a:latin typeface="+mn-ea"/>
                          <a:ea typeface="+mn-ea"/>
                        </a:rPr>
                        <a:t>GHG</a:t>
                      </a:r>
                      <a:r>
                        <a:rPr lang="ja-JP" altLang="en-US" sz="1200" b="0" dirty="0">
                          <a:latin typeface="+mn-ea"/>
                          <a:ea typeface="+mn-ea"/>
                        </a:rPr>
                        <a:t>削減方法</a:t>
                      </a: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solidFill>
                      <a:schemeClr val="tx2"/>
                    </a:solidFill>
                  </a:tcPr>
                </a:tc>
                <a:tc rowSpan="2">
                  <a:txBody>
                    <a:bodyPr/>
                    <a:lstStyle/>
                    <a:p>
                      <a:pPr marL="0" marR="0" lvl="0" indent="0" algn="ctr" defTabSz="914400" rtl="0" eaLnBrk="1" fontAlgn="base" latinLnBrk="0" hangingPunct="1">
                        <a:lnSpc>
                          <a:spcPct val="100000"/>
                        </a:lnSpc>
                        <a:spcBef>
                          <a:spcPts val="300"/>
                        </a:spcBef>
                        <a:spcAft>
                          <a:spcPct val="0"/>
                        </a:spcAft>
                        <a:buClrTx/>
                        <a:buSzTx/>
                        <a:buFontTx/>
                        <a:buNone/>
                        <a:tabLst/>
                        <a:defRPr/>
                      </a:pPr>
                      <a:r>
                        <a:rPr kumimoji="0" lang="ja-JP" altLang="en-US" sz="1200" b="0" i="0" u="none" strike="noStrike" cap="none" normalizeH="0" baseline="0" dirty="0">
                          <a:ln>
                            <a:noFill/>
                          </a:ln>
                          <a:solidFill>
                            <a:schemeClr val="bg1"/>
                          </a:solidFill>
                          <a:effectLst/>
                          <a:latin typeface="Yu Gothic UI" panose="020B0500000000000000" pitchFamily="50" charset="-128"/>
                          <a:ea typeface="Yu Gothic UI" panose="020B0500000000000000" pitchFamily="50" charset="-128"/>
                        </a:rPr>
                        <a:t>直近年度の</a:t>
                      </a:r>
                      <a:r>
                        <a:rPr kumimoji="0" lang="en-US" altLang="ja-JP" sz="1200" b="0" i="0" u="none" strike="noStrike" cap="none" normalizeH="0" baseline="0" dirty="0">
                          <a:ln>
                            <a:noFill/>
                          </a:ln>
                          <a:solidFill>
                            <a:schemeClr val="bg1"/>
                          </a:solidFill>
                          <a:effectLst/>
                          <a:latin typeface="Yu Gothic UI" panose="020B0500000000000000" pitchFamily="50" charset="-128"/>
                          <a:ea typeface="Yu Gothic UI" panose="020B0500000000000000" pitchFamily="50" charset="-128"/>
                        </a:rPr>
                        <a:t>GHG</a:t>
                      </a:r>
                      <a:r>
                        <a:rPr kumimoji="0" lang="ja-JP" altLang="en-US" sz="1200" b="0" i="0" u="none" strike="noStrike" cap="none" normalizeH="0" baseline="0" dirty="0">
                          <a:ln>
                            <a:noFill/>
                          </a:ln>
                          <a:solidFill>
                            <a:schemeClr val="bg1"/>
                          </a:solidFill>
                          <a:effectLst/>
                          <a:latin typeface="Yu Gothic UI" panose="020B0500000000000000" pitchFamily="50" charset="-128"/>
                          <a:ea typeface="Yu Gothic UI" panose="020B0500000000000000" pitchFamily="50" charset="-128"/>
                        </a:rPr>
                        <a:t>排出量</a:t>
                      </a:r>
                      <a:endParaRPr kumimoji="0" lang="en-US" altLang="ja-JP" sz="1200" b="0" i="0" u="none" strike="noStrike" cap="none" normalizeH="0" baseline="0" dirty="0">
                        <a:ln>
                          <a:noFill/>
                        </a:ln>
                        <a:solidFill>
                          <a:schemeClr val="bg1"/>
                        </a:solidFill>
                        <a:effectLst/>
                        <a:latin typeface="Yu Gothic UI" panose="020B0500000000000000" pitchFamily="50" charset="-128"/>
                        <a:ea typeface="Yu Gothic UI" panose="020B0500000000000000" pitchFamily="50" charset="-128"/>
                      </a:endParaRPr>
                    </a:p>
                    <a:p>
                      <a:pPr marL="0" marR="0" lvl="0" indent="0" algn="ctr" defTabSz="914400" rtl="0" eaLnBrk="1" fontAlgn="base" latinLnBrk="0" hangingPunct="1">
                        <a:lnSpc>
                          <a:spcPct val="100000"/>
                        </a:lnSpc>
                        <a:spcBef>
                          <a:spcPts val="300"/>
                        </a:spcBef>
                        <a:spcAft>
                          <a:spcPct val="0"/>
                        </a:spcAft>
                        <a:buClrTx/>
                        <a:buSzTx/>
                        <a:buFontTx/>
                        <a:buNone/>
                        <a:tabLst/>
                        <a:defRPr/>
                      </a:pPr>
                      <a:r>
                        <a:rPr lang="ja-JP" altLang="en-US" sz="1200" b="0" dirty="0">
                          <a:latin typeface="+mn-ea"/>
                          <a:ea typeface="+mn-ea"/>
                        </a:rPr>
                        <a:t>（</a:t>
                      </a:r>
                      <a:r>
                        <a:rPr lang="en-US" altLang="ja-JP" sz="1200" b="0" dirty="0">
                          <a:latin typeface="+mn-ea"/>
                          <a:ea typeface="+mn-ea"/>
                        </a:rPr>
                        <a:t>t-CO</a:t>
                      </a:r>
                      <a:r>
                        <a:rPr lang="en-US" altLang="ja-JP" sz="1200" b="0" baseline="-25000" dirty="0">
                          <a:latin typeface="+mn-ea"/>
                          <a:ea typeface="+mn-ea"/>
                        </a:rPr>
                        <a:t>2</a:t>
                      </a:r>
                      <a:r>
                        <a:rPr lang="en-US" altLang="ja-JP" sz="1200" b="0" dirty="0">
                          <a:latin typeface="+mn-ea"/>
                          <a:ea typeface="+mn-ea"/>
                        </a:rPr>
                        <a:t>/</a:t>
                      </a:r>
                      <a:r>
                        <a:rPr lang="ja-JP" altLang="en-US" sz="1200" b="0" dirty="0">
                          <a:latin typeface="+mn-ea"/>
                          <a:ea typeface="+mn-ea"/>
                        </a:rPr>
                        <a:t>年）</a:t>
                      </a:r>
                      <a:endParaRPr kumimoji="0" lang="ja-JP" altLang="en-US" sz="1200" b="0" i="0" u="none" strike="noStrike" cap="none" normalizeH="0" baseline="0" dirty="0">
                        <a:ln>
                          <a:noFill/>
                        </a:ln>
                        <a:solidFill>
                          <a:schemeClr val="bg1"/>
                        </a:solidFill>
                        <a:effectLst/>
                        <a:latin typeface="Yu Gothic UI" panose="020B0500000000000000" pitchFamily="50" charset="-128"/>
                        <a:ea typeface="Yu Gothic UI" panose="020B0500000000000000" pitchFamily="50" charset="-128"/>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solidFill>
                      <a:schemeClr val="tx2"/>
                    </a:solidFill>
                  </a:tcPr>
                </a:tc>
                <a:tc gridSpan="2">
                  <a:txBody>
                    <a:bodyPr/>
                    <a:lstStyle/>
                    <a:p>
                      <a:pPr algn="ctr">
                        <a:spcBef>
                          <a:spcPts val="300"/>
                        </a:spcBef>
                      </a:pPr>
                      <a:r>
                        <a:rPr lang="en-US" altLang="ja-JP" sz="1200" b="0" dirty="0">
                          <a:latin typeface="+mn-ea"/>
                          <a:ea typeface="+mn-ea"/>
                        </a:rPr>
                        <a:t>2030</a:t>
                      </a:r>
                      <a:r>
                        <a:rPr lang="ja-JP" altLang="en-US" sz="1200" b="0" dirty="0">
                          <a:latin typeface="+mn-ea"/>
                          <a:ea typeface="+mn-ea"/>
                        </a:rPr>
                        <a:t>年までの</a:t>
                      </a:r>
                      <a:r>
                        <a:rPr lang="en-US" altLang="ja-JP" sz="1200" b="0" dirty="0">
                          <a:latin typeface="+mn-ea"/>
                          <a:ea typeface="+mn-ea"/>
                        </a:rPr>
                        <a:t>GHG</a:t>
                      </a:r>
                      <a:r>
                        <a:rPr lang="ja-JP" altLang="en-US" sz="1200" b="0" dirty="0">
                          <a:latin typeface="+mn-ea"/>
                          <a:ea typeface="+mn-ea"/>
                        </a:rPr>
                        <a:t>削減</a:t>
                      </a: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solidFill>
                      <a:schemeClr val="tx2"/>
                    </a:solidFill>
                  </a:tcPr>
                </a:tc>
                <a:tc hMerge="1">
                  <a:txBody>
                    <a:bodyPr/>
                    <a:lstStyle/>
                    <a:p>
                      <a:endParaRPr kumimoji="1" lang="ja-JP" altLang="en-US"/>
                    </a:p>
                  </a:txBody>
                  <a:tcPr/>
                </a:tc>
                <a:extLst>
                  <a:ext uri="{0D108BD9-81ED-4DB2-BD59-A6C34878D82A}">
                    <a16:rowId xmlns:a16="http://schemas.microsoft.com/office/drawing/2014/main" val="352702390"/>
                  </a:ext>
                </a:extLst>
              </a:tr>
              <a:tr h="504000">
                <a:tc vMerge="1">
                  <a:txBody>
                    <a:bodyPr/>
                    <a:lstStyle/>
                    <a:p>
                      <a:endParaRPr kumimoji="1" lang="ja-JP" altLang="en-US"/>
                    </a:p>
                  </a:txBody>
                  <a:tcPr>
                    <a:lnL w="9525" cap="flat" cmpd="sng" algn="ctr">
                      <a:solidFill>
                        <a:schemeClr val="bg1">
                          <a:lumMod val="50000"/>
                        </a:schemeClr>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9525" cap="flat" cmpd="sng" algn="ctr">
                      <a:solidFill>
                        <a:schemeClr val="bg1">
                          <a:lumMod val="50000"/>
                        </a:schemeClr>
                      </a:solid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tcPr>
                </a:tc>
                <a:tc vMerge="1">
                  <a:txBody>
                    <a:bodyPr/>
                    <a:lstStyle/>
                    <a:p>
                      <a:endParaRPr/>
                    </a:p>
                  </a:txBody>
                  <a:tcPr>
                    <a:lnL w="9525" cap="flat" cmpd="sng" algn="ctr">
                      <a:solidFill>
                        <a:schemeClr val="bg1">
                          <a:lumMod val="50000"/>
                        </a:schemeClr>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9525" cap="flat" cmpd="sng" algn="ctr">
                      <a:solidFill>
                        <a:schemeClr val="bg1">
                          <a:lumMod val="50000"/>
                        </a:schemeClr>
                      </a:solid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tcPr>
                </a:tc>
                <a:tc vMerge="1">
                  <a:txBody>
                    <a:bodyPr/>
                    <a:lstStyle/>
                    <a:p>
                      <a:endParaRPr kumimoji="1" lang="ja-JP" altLang="en-US"/>
                    </a:p>
                  </a:txBody>
                  <a:tcPr/>
                </a:tc>
                <a:tc>
                  <a:txBody>
                    <a:bodyPr/>
                    <a:lstStyle/>
                    <a:p>
                      <a:pPr algn="ctr">
                        <a:spcBef>
                          <a:spcPts val="300"/>
                        </a:spcBef>
                      </a:pPr>
                      <a:r>
                        <a:rPr lang="en-US" altLang="ja-JP" sz="1200" b="0" dirty="0">
                          <a:solidFill>
                            <a:schemeClr val="bg1"/>
                          </a:solidFill>
                          <a:latin typeface="+mn-ea"/>
                          <a:ea typeface="+mn-ea"/>
                        </a:rPr>
                        <a:t>GHG</a:t>
                      </a:r>
                      <a:r>
                        <a:rPr lang="ja-JP" altLang="en-US" sz="1200" b="0" dirty="0">
                          <a:solidFill>
                            <a:schemeClr val="bg1"/>
                          </a:solidFill>
                          <a:latin typeface="+mn-ea"/>
                          <a:ea typeface="+mn-ea"/>
                        </a:rPr>
                        <a:t>削減量</a:t>
                      </a:r>
                      <a:endParaRPr lang="en-US" altLang="ja-JP" sz="1200" b="0" dirty="0">
                        <a:solidFill>
                          <a:schemeClr val="bg1"/>
                        </a:solidFill>
                        <a:latin typeface="+mn-ea"/>
                        <a:ea typeface="+mn-ea"/>
                      </a:endParaRPr>
                    </a:p>
                    <a:p>
                      <a:pPr algn="ctr">
                        <a:spcBef>
                          <a:spcPts val="300"/>
                        </a:spcBef>
                      </a:pPr>
                      <a:r>
                        <a:rPr lang="ja-JP" altLang="en-US" sz="1200" b="0" dirty="0">
                          <a:solidFill>
                            <a:schemeClr val="bg1"/>
                          </a:solidFill>
                          <a:latin typeface="+mn-ea"/>
                          <a:ea typeface="+mn-ea"/>
                        </a:rPr>
                        <a:t>（</a:t>
                      </a:r>
                      <a:r>
                        <a:rPr lang="en-US" altLang="ja-JP" sz="1200" b="0" dirty="0">
                          <a:solidFill>
                            <a:schemeClr val="bg1"/>
                          </a:solidFill>
                          <a:latin typeface="+mn-ea"/>
                          <a:ea typeface="+mn-ea"/>
                        </a:rPr>
                        <a:t>t-CO</a:t>
                      </a:r>
                      <a:r>
                        <a:rPr lang="en-US" altLang="ja-JP" sz="1200" b="0" baseline="-25000" dirty="0">
                          <a:solidFill>
                            <a:schemeClr val="bg1"/>
                          </a:solidFill>
                          <a:latin typeface="+mn-ea"/>
                          <a:ea typeface="+mn-ea"/>
                        </a:rPr>
                        <a:t>2</a:t>
                      </a:r>
                      <a:r>
                        <a:rPr lang="en-US" altLang="ja-JP" sz="1200" b="0" dirty="0">
                          <a:solidFill>
                            <a:schemeClr val="bg1"/>
                          </a:solidFill>
                          <a:latin typeface="+mn-ea"/>
                          <a:ea typeface="+mn-ea"/>
                        </a:rPr>
                        <a:t>/</a:t>
                      </a:r>
                      <a:r>
                        <a:rPr lang="ja-JP" altLang="en-US" sz="1200" b="0" dirty="0">
                          <a:solidFill>
                            <a:schemeClr val="bg1"/>
                          </a:solidFill>
                          <a:latin typeface="+mn-ea"/>
                          <a:ea typeface="+mn-ea"/>
                        </a:rPr>
                        <a:t>年）</a:t>
                      </a: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solidFill>
                      <a:schemeClr val="tx2"/>
                    </a:solidFill>
                  </a:tcPr>
                </a:tc>
                <a:tc>
                  <a:txBody>
                    <a:bodyPr/>
                    <a:lstStyle/>
                    <a:p>
                      <a:pPr algn="ctr">
                        <a:spcBef>
                          <a:spcPts val="300"/>
                        </a:spcBef>
                      </a:pPr>
                      <a:r>
                        <a:rPr lang="ja-JP" altLang="en-US" sz="1200" b="0" dirty="0">
                          <a:solidFill>
                            <a:schemeClr val="bg1"/>
                          </a:solidFill>
                          <a:latin typeface="+mn-ea"/>
                          <a:ea typeface="+mn-ea"/>
                        </a:rPr>
                        <a:t>直近年度からの</a:t>
                      </a:r>
                      <a:endParaRPr lang="en-US" altLang="ja-JP" sz="1200" b="0" dirty="0">
                        <a:solidFill>
                          <a:schemeClr val="bg1"/>
                        </a:solidFill>
                        <a:latin typeface="+mn-ea"/>
                        <a:ea typeface="+mn-ea"/>
                      </a:endParaRPr>
                    </a:p>
                    <a:p>
                      <a:pPr algn="ctr">
                        <a:spcBef>
                          <a:spcPts val="300"/>
                        </a:spcBef>
                      </a:pPr>
                      <a:r>
                        <a:rPr lang="en-US" altLang="ja-JP" sz="1200" b="0" dirty="0">
                          <a:solidFill>
                            <a:schemeClr val="bg1"/>
                          </a:solidFill>
                          <a:latin typeface="+mn-ea"/>
                          <a:ea typeface="+mn-ea"/>
                        </a:rPr>
                        <a:t>GHG</a:t>
                      </a:r>
                      <a:r>
                        <a:rPr lang="ja-JP" altLang="en-US" sz="1200" b="0" dirty="0">
                          <a:solidFill>
                            <a:schemeClr val="bg1"/>
                          </a:solidFill>
                          <a:latin typeface="+mn-ea"/>
                          <a:ea typeface="+mn-ea"/>
                        </a:rPr>
                        <a:t>削減割合（</a:t>
                      </a:r>
                      <a:r>
                        <a:rPr lang="en-US" altLang="ja-JP" sz="1200" b="0" dirty="0">
                          <a:solidFill>
                            <a:schemeClr val="bg1"/>
                          </a:solidFill>
                          <a:latin typeface="+mn-ea"/>
                          <a:ea typeface="+mn-ea"/>
                        </a:rPr>
                        <a:t>%</a:t>
                      </a:r>
                      <a:r>
                        <a:rPr lang="ja-JP" altLang="en-US" sz="1200" b="0" dirty="0">
                          <a:solidFill>
                            <a:schemeClr val="bg1"/>
                          </a:solidFill>
                          <a:latin typeface="+mn-ea"/>
                          <a:ea typeface="+mn-ea"/>
                        </a:rPr>
                        <a:t>）</a:t>
                      </a: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solidFill>
                      <a:schemeClr val="tx2"/>
                    </a:solidFill>
                  </a:tcPr>
                </a:tc>
                <a:extLst>
                  <a:ext uri="{0D108BD9-81ED-4DB2-BD59-A6C34878D82A}">
                    <a16:rowId xmlns:a16="http://schemas.microsoft.com/office/drawing/2014/main" val="2107473182"/>
                  </a:ext>
                </a:extLst>
              </a:tr>
              <a:tr h="504000">
                <a:tc rowSpan="2">
                  <a:txBody>
                    <a:bodyPr/>
                    <a:lstStyle/>
                    <a:p>
                      <a:pPr algn="ctr">
                        <a:spcBef>
                          <a:spcPts val="300"/>
                        </a:spcBef>
                      </a:pPr>
                      <a:r>
                        <a:rPr lang="ja-JP" altLang="en-US" sz="1200" b="1" dirty="0">
                          <a:latin typeface="+mn-ea"/>
                          <a:ea typeface="+mn-ea"/>
                        </a:rPr>
                        <a:t>①産業</a:t>
                      </a:r>
                      <a:r>
                        <a:rPr lang="en-US" altLang="ja-JP" sz="1200" b="1" dirty="0">
                          <a:latin typeface="+mn-ea"/>
                          <a:ea typeface="+mn-ea"/>
                        </a:rPr>
                        <a:t>/</a:t>
                      </a:r>
                      <a:r>
                        <a:rPr lang="ja-JP" altLang="en-US" sz="1200" b="1" dirty="0">
                          <a:latin typeface="+mn-ea"/>
                          <a:ea typeface="+mn-ea"/>
                        </a:rPr>
                        <a:t>業務</a:t>
                      </a:r>
                      <a:r>
                        <a:rPr lang="en-US" altLang="ja-JP" sz="1200" b="1" dirty="0">
                          <a:latin typeface="+mn-ea"/>
                          <a:ea typeface="+mn-ea"/>
                        </a:rPr>
                        <a:t>/</a:t>
                      </a:r>
                      <a:r>
                        <a:rPr lang="ja-JP" altLang="en-US" sz="1200" b="1" dirty="0">
                          <a:latin typeface="+mn-ea"/>
                          <a:ea typeface="+mn-ea"/>
                        </a:rPr>
                        <a:t>公共施設</a:t>
                      </a:r>
                      <a:r>
                        <a:rPr lang="en-US" altLang="ja-JP" sz="1200" b="1" dirty="0">
                          <a:latin typeface="+mn-ea"/>
                          <a:ea typeface="+mn-ea"/>
                        </a:rPr>
                        <a:t>/</a:t>
                      </a:r>
                      <a:r>
                        <a:rPr lang="ja-JP" altLang="en-US" sz="1200" b="1" dirty="0">
                          <a:latin typeface="+mn-ea"/>
                          <a:ea typeface="+mn-ea"/>
                        </a:rPr>
                        <a:t>家庭部門</a:t>
                      </a:r>
                      <a:br>
                        <a:rPr lang="en-US" altLang="ja-JP" sz="1200" b="1" dirty="0">
                          <a:latin typeface="+mn-ea"/>
                          <a:ea typeface="+mn-ea"/>
                        </a:rPr>
                      </a:br>
                      <a:r>
                        <a:rPr lang="ja-JP" altLang="en-US" sz="1200" b="1" dirty="0">
                          <a:solidFill>
                            <a:schemeClr val="tx1"/>
                          </a:solidFill>
                          <a:latin typeface="+mn-ea"/>
                          <a:ea typeface="+mn-ea"/>
                        </a:rPr>
                        <a:t>電力（再エネ）由来</a:t>
                      </a:r>
                      <a:r>
                        <a:rPr lang="en-US" altLang="ja-JP" sz="1200" b="1" dirty="0">
                          <a:solidFill>
                            <a:schemeClr val="tx1"/>
                          </a:solidFill>
                          <a:latin typeface="+mn-ea"/>
                          <a:ea typeface="+mn-ea"/>
                        </a:rPr>
                        <a:t>CO</a:t>
                      </a:r>
                      <a:r>
                        <a:rPr lang="en-US" altLang="ja-JP" sz="1200" b="1" baseline="-25000" dirty="0">
                          <a:solidFill>
                            <a:schemeClr val="tx1"/>
                          </a:solidFill>
                          <a:latin typeface="+mn-ea"/>
                          <a:ea typeface="+mn-ea"/>
                        </a:rPr>
                        <a:t>2</a:t>
                      </a:r>
                      <a:endParaRPr lang="ja-JP" altLang="en-US" sz="1200" b="1" baseline="-25000" dirty="0">
                        <a:solidFill>
                          <a:schemeClr val="tx1"/>
                        </a:solidFill>
                        <a:latin typeface="+mn-ea"/>
                        <a:ea typeface="+mn-ea"/>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solidFill>
                      <a:schemeClr val="bg1">
                        <a:lumMod val="95000"/>
                      </a:schemeClr>
                    </a:solidFill>
                  </a:tcPr>
                </a:tc>
                <a:tc>
                  <a:txBody>
                    <a:bodyPr/>
                    <a:lstStyle/>
                    <a:p>
                      <a:pPr algn="ctr">
                        <a:spcBef>
                          <a:spcPts val="300"/>
                        </a:spcBef>
                      </a:pPr>
                      <a:r>
                        <a:rPr lang="ja-JP" altLang="en-US" sz="1200" b="0" dirty="0">
                          <a:latin typeface="+mn-ea"/>
                          <a:ea typeface="+mn-ea"/>
                        </a:rPr>
                        <a:t>新規設備導入を伴う取組</a:t>
                      </a:r>
                      <a:endParaRPr lang="en-US" altLang="ja-JP" sz="1200" b="0" dirty="0">
                        <a:latin typeface="+mn-ea"/>
                        <a:ea typeface="+mn-ea"/>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solidFill>
                      <a:schemeClr val="bg1">
                        <a:lumMod val="95000"/>
                      </a:schemeClr>
                    </a:solidFill>
                  </a:tcPr>
                </a:tc>
                <a:tc rowSpan="5">
                  <a:txBody>
                    <a:bodyPr/>
                    <a:lstStyle/>
                    <a:p>
                      <a:pPr algn="r">
                        <a:spcBef>
                          <a:spcPts val="300"/>
                        </a:spcBef>
                      </a:pPr>
                      <a:endParaRPr lang="ja-JP" altLang="en-US" sz="1200" b="0" dirty="0">
                        <a:solidFill>
                          <a:schemeClr val="tx1"/>
                        </a:solidFill>
                        <a:latin typeface="+mn-ea"/>
                        <a:ea typeface="+mn-ea"/>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tc>
                  <a:txBody>
                    <a:bodyPr/>
                    <a:lstStyle/>
                    <a:p>
                      <a:pPr algn="r">
                        <a:spcBef>
                          <a:spcPts val="300"/>
                        </a:spcBef>
                      </a:pPr>
                      <a:endParaRPr lang="ja-JP" altLang="en-US" sz="1200" b="0" dirty="0">
                        <a:solidFill>
                          <a:schemeClr val="tx1"/>
                        </a:solidFill>
                        <a:latin typeface="+mn-ea"/>
                        <a:ea typeface="+mn-ea"/>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tc>
                  <a:txBody>
                    <a:bodyPr/>
                    <a:lstStyle/>
                    <a:p>
                      <a:pPr algn="r">
                        <a:spcBef>
                          <a:spcPts val="300"/>
                        </a:spcBef>
                      </a:pPr>
                      <a:endParaRPr lang="ja-JP" altLang="en-US" sz="1200" b="0" dirty="0">
                        <a:solidFill>
                          <a:schemeClr val="tx1"/>
                        </a:solidFill>
                        <a:latin typeface="+mn-ea"/>
                        <a:ea typeface="+mn-ea"/>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extLst>
                  <a:ext uri="{0D108BD9-81ED-4DB2-BD59-A6C34878D82A}">
                    <a16:rowId xmlns:a16="http://schemas.microsoft.com/office/drawing/2014/main" val="1652451489"/>
                  </a:ext>
                </a:extLst>
              </a:tr>
              <a:tr h="504000">
                <a:tc vMerge="1">
                  <a:txBody>
                    <a:bodyPr/>
                    <a:lstStyle/>
                    <a:p>
                      <a:endParaRPr kumimoji="1" lang="ja-JP" altLang="en-US"/>
                    </a:p>
                  </a:txBody>
                  <a:tcPr/>
                </a:tc>
                <a:tc>
                  <a:txBody>
                    <a:bodyPr/>
                    <a:lstStyle/>
                    <a:p>
                      <a:pPr algn="ctr">
                        <a:spcBef>
                          <a:spcPts val="300"/>
                        </a:spcBef>
                      </a:pPr>
                      <a:r>
                        <a:rPr lang="ja-JP" altLang="en-US" sz="1200" b="0" dirty="0">
                          <a:latin typeface="+mn-ea"/>
                          <a:ea typeface="+mn-ea"/>
                        </a:rPr>
                        <a:t>新規設備導入を伴わない取組</a:t>
                      </a:r>
                      <a:endParaRPr lang="en-US" altLang="ja-JP" sz="1200" b="0" dirty="0">
                        <a:latin typeface="+mn-ea"/>
                        <a:ea typeface="+mn-ea"/>
                      </a:endParaRPr>
                    </a:p>
                    <a:p>
                      <a:pPr algn="ctr">
                        <a:spcBef>
                          <a:spcPts val="300"/>
                        </a:spcBef>
                      </a:pPr>
                      <a:r>
                        <a:rPr lang="ja-JP" altLang="en-US" sz="1200" b="0" dirty="0">
                          <a:latin typeface="+mn-ea"/>
                          <a:ea typeface="+mn-ea"/>
                        </a:rPr>
                        <a:t>（再エネメニュー、証書・クレジット調達）</a:t>
                      </a: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solidFill>
                      <a:schemeClr val="bg1">
                        <a:lumMod val="95000"/>
                      </a:schemeClr>
                    </a:solidFill>
                  </a:tcPr>
                </a:tc>
                <a:tc vMerge="1">
                  <a:txBody>
                    <a:bodyPr/>
                    <a:lstStyle/>
                    <a:p>
                      <a:endParaRPr lang="ja-JP" altLang="en-US" sz="1200" b="0" dirty="0">
                        <a:latin typeface="+mn-ea"/>
                        <a:ea typeface="+mn-ea"/>
                      </a:endParaRPr>
                    </a:p>
                  </a:txBody>
                  <a:tcPr marL="36000" marR="36000" anchor="ctr">
                    <a:lnL w="9525" cap="flat" cmpd="sng" algn="ctr">
                      <a:solidFill>
                        <a:schemeClr val="bg1">
                          <a:lumMod val="50000"/>
                        </a:schemeClr>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9525" cap="flat" cmpd="sng" algn="ctr">
                      <a:solidFill>
                        <a:schemeClr val="bg1">
                          <a:lumMod val="50000"/>
                        </a:schemeClr>
                      </a:solid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noFill/>
                  </a:tcPr>
                </a:tc>
                <a:tc>
                  <a:txBody>
                    <a:bodyPr/>
                    <a:lstStyle/>
                    <a:p>
                      <a:pPr algn="r">
                        <a:spcBef>
                          <a:spcPts val="300"/>
                        </a:spcBef>
                      </a:pPr>
                      <a:endParaRPr lang="ja-JP" altLang="en-US" sz="1200" b="0" dirty="0">
                        <a:solidFill>
                          <a:schemeClr val="tx1"/>
                        </a:solidFill>
                        <a:latin typeface="+mn-ea"/>
                        <a:ea typeface="+mn-ea"/>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tc>
                  <a:txBody>
                    <a:bodyPr/>
                    <a:lstStyle/>
                    <a:p>
                      <a:pPr algn="r">
                        <a:spcBef>
                          <a:spcPts val="300"/>
                        </a:spcBef>
                      </a:pPr>
                      <a:endParaRPr lang="ja-JP" altLang="en-US" sz="1200" b="0" dirty="0">
                        <a:solidFill>
                          <a:schemeClr val="tx1"/>
                        </a:solidFill>
                        <a:latin typeface="+mn-ea"/>
                        <a:ea typeface="+mn-ea"/>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extLst>
                  <a:ext uri="{0D108BD9-81ED-4DB2-BD59-A6C34878D82A}">
                    <a16:rowId xmlns:a16="http://schemas.microsoft.com/office/drawing/2014/main" val="2292433063"/>
                  </a:ext>
                </a:extLst>
              </a:tr>
              <a:tr h="504000">
                <a:tc rowSpan="3">
                  <a:txBody>
                    <a:bodyPr/>
                    <a:lstStyle/>
                    <a:p>
                      <a:pPr algn="ctr">
                        <a:spcBef>
                          <a:spcPts val="300"/>
                        </a:spcBef>
                      </a:pPr>
                      <a:r>
                        <a:rPr lang="ja-JP" altLang="en-US" sz="1200" b="1" dirty="0">
                          <a:latin typeface="+mn-ea"/>
                          <a:ea typeface="+mn-ea"/>
                        </a:rPr>
                        <a:t>②産業</a:t>
                      </a:r>
                      <a:r>
                        <a:rPr lang="en-US" altLang="ja-JP" sz="1200" b="1" dirty="0">
                          <a:latin typeface="+mn-ea"/>
                          <a:ea typeface="+mn-ea"/>
                        </a:rPr>
                        <a:t>/</a:t>
                      </a:r>
                      <a:r>
                        <a:rPr lang="ja-JP" altLang="en-US" sz="1200" b="1" dirty="0">
                          <a:latin typeface="+mn-ea"/>
                          <a:ea typeface="+mn-ea"/>
                        </a:rPr>
                        <a:t>業務</a:t>
                      </a:r>
                      <a:r>
                        <a:rPr lang="en-US" altLang="ja-JP" sz="1200" b="1" dirty="0">
                          <a:latin typeface="+mn-ea"/>
                          <a:ea typeface="+mn-ea"/>
                        </a:rPr>
                        <a:t>/</a:t>
                      </a:r>
                      <a:r>
                        <a:rPr lang="ja-JP" altLang="en-US" sz="1200" b="1" dirty="0">
                          <a:latin typeface="+mn-ea"/>
                          <a:ea typeface="+mn-ea"/>
                        </a:rPr>
                        <a:t>公共施設</a:t>
                      </a:r>
                      <a:r>
                        <a:rPr lang="en-US" altLang="ja-JP" sz="1200" b="1" dirty="0">
                          <a:latin typeface="+mn-ea"/>
                          <a:ea typeface="+mn-ea"/>
                        </a:rPr>
                        <a:t>/</a:t>
                      </a:r>
                      <a:r>
                        <a:rPr lang="ja-JP" altLang="en-US" sz="1200" b="1" dirty="0">
                          <a:latin typeface="+mn-ea"/>
                          <a:ea typeface="+mn-ea"/>
                        </a:rPr>
                        <a:t>家庭部門</a:t>
                      </a:r>
                      <a:br>
                        <a:rPr lang="en-US" altLang="ja-JP" sz="1200" b="1" dirty="0">
                          <a:latin typeface="+mn-ea"/>
                          <a:ea typeface="+mn-ea"/>
                        </a:rPr>
                      </a:br>
                      <a:r>
                        <a:rPr lang="ja-JP" altLang="en-US" sz="1200" b="1" dirty="0">
                          <a:solidFill>
                            <a:schemeClr val="tx1"/>
                          </a:solidFill>
                          <a:latin typeface="+mn-ea"/>
                          <a:ea typeface="+mn-ea"/>
                        </a:rPr>
                        <a:t>省エネ</a:t>
                      </a:r>
                      <a:r>
                        <a:rPr lang="en-US" altLang="ja-JP" sz="1200" b="1" dirty="0">
                          <a:solidFill>
                            <a:schemeClr val="tx1"/>
                          </a:solidFill>
                          <a:latin typeface="+mn-ea"/>
                          <a:ea typeface="+mn-ea"/>
                        </a:rPr>
                        <a:t>/</a:t>
                      </a:r>
                      <a:r>
                        <a:rPr lang="ja-JP" altLang="en-US" sz="1200" b="1" dirty="0">
                          <a:solidFill>
                            <a:schemeClr val="tx1"/>
                          </a:solidFill>
                          <a:latin typeface="+mn-ea"/>
                          <a:ea typeface="+mn-ea"/>
                        </a:rPr>
                        <a:t>燃料転換等の</a:t>
                      </a:r>
                      <a:r>
                        <a:rPr lang="en-US" altLang="ja-JP" sz="1200" b="1" dirty="0">
                          <a:solidFill>
                            <a:schemeClr val="tx1"/>
                          </a:solidFill>
                          <a:latin typeface="+mn-ea"/>
                          <a:ea typeface="+mn-ea"/>
                        </a:rPr>
                        <a:t>CO</a:t>
                      </a:r>
                      <a:r>
                        <a:rPr lang="en-US" altLang="ja-JP" sz="1200" b="1" baseline="-25000" dirty="0">
                          <a:solidFill>
                            <a:schemeClr val="tx1"/>
                          </a:solidFill>
                          <a:latin typeface="+mn-ea"/>
                          <a:ea typeface="+mn-ea"/>
                        </a:rPr>
                        <a:t>2</a:t>
                      </a:r>
                      <a:endParaRPr lang="ja-JP" altLang="en-US" sz="1200" b="1" baseline="-25000" dirty="0">
                        <a:solidFill>
                          <a:schemeClr val="tx1"/>
                        </a:solidFill>
                        <a:latin typeface="+mn-ea"/>
                        <a:ea typeface="+mn-ea"/>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solidFill>
                      <a:schemeClr val="bg1">
                        <a:lumMod val="95000"/>
                      </a:schemeClr>
                    </a:solidFill>
                  </a:tcPr>
                </a:tc>
                <a:tc>
                  <a:txBody>
                    <a:bodyPr/>
                    <a:lstStyle/>
                    <a:p>
                      <a:pPr algn="ctr">
                        <a:spcBef>
                          <a:spcPts val="300"/>
                        </a:spcBef>
                      </a:pPr>
                      <a:r>
                        <a:rPr lang="ja-JP" altLang="en-US" sz="1200" b="0" dirty="0">
                          <a:latin typeface="+mn-ea"/>
                          <a:ea typeface="+mn-ea"/>
                        </a:rPr>
                        <a:t>新規設備導入を伴う取組</a:t>
                      </a:r>
                      <a:endParaRPr lang="en-US" altLang="ja-JP" sz="1200" b="0" dirty="0">
                        <a:latin typeface="+mn-ea"/>
                        <a:ea typeface="+mn-ea"/>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solidFill>
                      <a:schemeClr val="bg1">
                        <a:lumMod val="95000"/>
                      </a:schemeClr>
                    </a:solidFill>
                  </a:tcPr>
                </a:tc>
                <a:tc vMerge="1">
                  <a:txBody>
                    <a:bodyPr/>
                    <a:lstStyle/>
                    <a:p>
                      <a:endParaRPr lang="ja-JP" altLang="en-US" sz="1200" b="0" dirty="0">
                        <a:latin typeface="+mn-ea"/>
                        <a:ea typeface="+mn-ea"/>
                      </a:endParaRPr>
                    </a:p>
                  </a:txBody>
                  <a:tcPr marL="36000" marR="36000" anchor="ctr">
                    <a:lnL w="9525" cap="flat" cmpd="sng" algn="ctr">
                      <a:solidFill>
                        <a:schemeClr val="bg1">
                          <a:lumMod val="50000"/>
                        </a:schemeClr>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9525" cap="flat" cmpd="sng" algn="ctr">
                      <a:solidFill>
                        <a:schemeClr val="bg1">
                          <a:lumMod val="50000"/>
                        </a:schemeClr>
                      </a:solid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noFill/>
                  </a:tcPr>
                </a:tc>
                <a:tc>
                  <a:txBody>
                    <a:bodyPr/>
                    <a:lstStyle/>
                    <a:p>
                      <a:pPr algn="r">
                        <a:spcBef>
                          <a:spcPts val="300"/>
                        </a:spcBef>
                      </a:pPr>
                      <a:endParaRPr lang="ja-JP" altLang="en-US" sz="1200" b="0" dirty="0">
                        <a:solidFill>
                          <a:schemeClr val="tx1"/>
                        </a:solidFill>
                        <a:latin typeface="+mn-ea"/>
                        <a:ea typeface="+mn-ea"/>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tc>
                  <a:txBody>
                    <a:bodyPr/>
                    <a:lstStyle/>
                    <a:p>
                      <a:pPr algn="r">
                        <a:spcBef>
                          <a:spcPts val="300"/>
                        </a:spcBef>
                      </a:pPr>
                      <a:endParaRPr lang="ja-JP" altLang="en-US" sz="1200" b="0" dirty="0">
                        <a:solidFill>
                          <a:schemeClr val="tx1"/>
                        </a:solidFill>
                        <a:latin typeface="+mn-ea"/>
                        <a:ea typeface="+mn-ea"/>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extLst>
                  <a:ext uri="{0D108BD9-81ED-4DB2-BD59-A6C34878D82A}">
                    <a16:rowId xmlns:a16="http://schemas.microsoft.com/office/drawing/2014/main" val="426291624"/>
                  </a:ext>
                </a:extLst>
              </a:tr>
              <a:tr h="504000">
                <a:tc vMerge="1">
                  <a:txBody>
                    <a:bodyPr/>
                    <a:lstStyle/>
                    <a:p>
                      <a:endParaRPr kumimoji="1" lang="ja-JP" altLang="en-US"/>
                    </a:p>
                  </a:txBody>
                  <a:tcPr/>
                </a:tc>
                <a:tc>
                  <a:txBody>
                    <a:bodyPr/>
                    <a:lstStyle/>
                    <a:p>
                      <a:pPr algn="ctr">
                        <a:spcBef>
                          <a:spcPts val="300"/>
                        </a:spcBef>
                      </a:pPr>
                      <a:r>
                        <a:rPr lang="ja-JP" altLang="en-US" sz="1200" b="0" dirty="0">
                          <a:latin typeface="+mn-ea"/>
                          <a:ea typeface="+mn-ea"/>
                        </a:rPr>
                        <a:t>新規設備導入を伴わない取組</a:t>
                      </a:r>
                      <a:endParaRPr lang="en-US" altLang="ja-JP" sz="1200" b="0" dirty="0">
                        <a:latin typeface="+mn-ea"/>
                        <a:ea typeface="+mn-ea"/>
                      </a:endParaRPr>
                    </a:p>
                    <a:p>
                      <a:pPr algn="ctr">
                        <a:spcBef>
                          <a:spcPts val="300"/>
                        </a:spcBef>
                      </a:pPr>
                      <a:r>
                        <a:rPr lang="ja-JP" altLang="en-US" sz="1200" b="0" dirty="0">
                          <a:latin typeface="+mn-ea"/>
                          <a:ea typeface="+mn-ea"/>
                        </a:rPr>
                        <a:t>（省エネ診断</a:t>
                      </a:r>
                      <a:r>
                        <a:rPr lang="en-US" altLang="ja-JP" sz="1200" b="0" dirty="0">
                          <a:latin typeface="+mn-ea"/>
                          <a:ea typeface="+mn-ea"/>
                        </a:rPr>
                        <a:t>/</a:t>
                      </a:r>
                      <a:r>
                        <a:rPr lang="ja-JP" altLang="en-US" sz="1200" b="0" dirty="0">
                          <a:latin typeface="+mn-ea"/>
                          <a:ea typeface="+mn-ea"/>
                        </a:rPr>
                        <a:t>エネルギーの見える化</a:t>
                      </a:r>
                      <a:r>
                        <a:rPr lang="en-US" altLang="ja-JP" sz="1200" b="0" dirty="0">
                          <a:latin typeface="+mn-ea"/>
                          <a:ea typeface="+mn-ea"/>
                        </a:rPr>
                        <a:t>/DR</a:t>
                      </a:r>
                      <a:r>
                        <a:rPr lang="ja-JP" altLang="en-US" sz="1200" b="0" dirty="0">
                          <a:latin typeface="+mn-ea"/>
                          <a:ea typeface="+mn-ea"/>
                        </a:rPr>
                        <a:t>等）</a:t>
                      </a: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solidFill>
                      <a:schemeClr val="bg1">
                        <a:lumMod val="95000"/>
                      </a:schemeClr>
                    </a:solidFill>
                  </a:tcPr>
                </a:tc>
                <a:tc vMerge="1">
                  <a:txBody>
                    <a:bodyPr/>
                    <a:lstStyle/>
                    <a:p>
                      <a:endParaRPr kumimoji="1" lang="ja-JP" altLang="en-US"/>
                    </a:p>
                  </a:txBody>
                  <a:tcPr/>
                </a:tc>
                <a:tc>
                  <a:txBody>
                    <a:bodyPr/>
                    <a:lstStyle/>
                    <a:p>
                      <a:pPr algn="r">
                        <a:spcBef>
                          <a:spcPts val="300"/>
                        </a:spcBef>
                      </a:pPr>
                      <a:endParaRPr lang="ja-JP" altLang="en-US" sz="1200" b="0" dirty="0">
                        <a:solidFill>
                          <a:schemeClr val="tx1"/>
                        </a:solidFill>
                        <a:latin typeface="+mn-ea"/>
                        <a:ea typeface="+mn-ea"/>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tc>
                  <a:txBody>
                    <a:bodyPr/>
                    <a:lstStyle/>
                    <a:p>
                      <a:pPr algn="r">
                        <a:spcBef>
                          <a:spcPts val="300"/>
                        </a:spcBef>
                      </a:pPr>
                      <a:endParaRPr lang="ja-JP" altLang="en-US" sz="1200" b="0" dirty="0">
                        <a:solidFill>
                          <a:schemeClr val="tx1"/>
                        </a:solidFill>
                        <a:latin typeface="+mn-ea"/>
                        <a:ea typeface="+mn-ea"/>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extLst>
                  <a:ext uri="{0D108BD9-81ED-4DB2-BD59-A6C34878D82A}">
                    <a16:rowId xmlns:a16="http://schemas.microsoft.com/office/drawing/2014/main" val="1192134967"/>
                  </a:ext>
                </a:extLst>
              </a:tr>
              <a:tr h="504000">
                <a:tc vMerge="1">
                  <a:txBody>
                    <a:bodyPr/>
                    <a:lstStyle/>
                    <a:p>
                      <a:endParaRPr kumimoji="1" lang="ja-JP" altLang="en-US"/>
                    </a:p>
                  </a:txBody>
                  <a:tcPr/>
                </a:tc>
                <a:tc>
                  <a:txBody>
                    <a:bodyPr/>
                    <a:lstStyle/>
                    <a:p>
                      <a:pPr algn="ctr">
                        <a:spcBef>
                          <a:spcPts val="300"/>
                        </a:spcBef>
                      </a:pPr>
                      <a:r>
                        <a:rPr lang="ja-JP" altLang="en-US" sz="1200" b="0" dirty="0">
                          <a:latin typeface="+mn-ea"/>
                          <a:ea typeface="+mn-ea"/>
                        </a:rPr>
                        <a:t>新規設備導入を伴わない取組</a:t>
                      </a:r>
                      <a:endParaRPr lang="en-US" altLang="ja-JP" sz="1200" b="0" dirty="0">
                        <a:latin typeface="+mn-ea"/>
                        <a:ea typeface="+mn-ea"/>
                      </a:endParaRPr>
                    </a:p>
                    <a:p>
                      <a:pPr algn="ctr">
                        <a:spcBef>
                          <a:spcPts val="300"/>
                        </a:spcBef>
                      </a:pPr>
                      <a:r>
                        <a:rPr lang="ja-JP" altLang="en-US" sz="1200" b="0" dirty="0">
                          <a:latin typeface="+mn-ea"/>
                          <a:ea typeface="+mn-ea"/>
                        </a:rPr>
                        <a:t>（証書・クレジット調達）</a:t>
                      </a: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solidFill>
                      <a:schemeClr val="bg1">
                        <a:lumMod val="95000"/>
                      </a:schemeClr>
                    </a:solidFill>
                  </a:tcPr>
                </a:tc>
                <a:tc vMerge="1">
                  <a:txBody>
                    <a:bodyPr/>
                    <a:lstStyle/>
                    <a:p>
                      <a:endParaRPr lang="ja-JP" altLang="en-US" sz="1200" b="0" dirty="0">
                        <a:latin typeface="+mn-ea"/>
                        <a:ea typeface="+mn-ea"/>
                      </a:endParaRPr>
                    </a:p>
                  </a:txBody>
                  <a:tcPr marL="36000" marR="36000" anchor="ctr">
                    <a:lnL w="9525" cap="flat" cmpd="sng" algn="ctr">
                      <a:solidFill>
                        <a:schemeClr val="bg1">
                          <a:lumMod val="50000"/>
                        </a:schemeClr>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9525" cap="flat" cmpd="sng" algn="ctr">
                      <a:solidFill>
                        <a:schemeClr val="bg1">
                          <a:lumMod val="50000"/>
                        </a:schemeClr>
                      </a:solid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noFill/>
                  </a:tcPr>
                </a:tc>
                <a:tc>
                  <a:txBody>
                    <a:bodyPr/>
                    <a:lstStyle/>
                    <a:p>
                      <a:pPr algn="r">
                        <a:spcBef>
                          <a:spcPts val="300"/>
                        </a:spcBef>
                      </a:pPr>
                      <a:endParaRPr lang="ja-JP" altLang="en-US" sz="1200" b="0" dirty="0">
                        <a:solidFill>
                          <a:schemeClr val="tx1"/>
                        </a:solidFill>
                        <a:latin typeface="+mn-ea"/>
                        <a:ea typeface="+mn-ea"/>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tc>
                  <a:txBody>
                    <a:bodyPr/>
                    <a:lstStyle/>
                    <a:p>
                      <a:pPr algn="r">
                        <a:spcBef>
                          <a:spcPts val="300"/>
                        </a:spcBef>
                      </a:pPr>
                      <a:endParaRPr lang="ja-JP" altLang="en-US" sz="1200" b="0" dirty="0">
                        <a:solidFill>
                          <a:schemeClr val="tx1"/>
                        </a:solidFill>
                        <a:latin typeface="+mn-ea"/>
                        <a:ea typeface="+mn-ea"/>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extLst>
                  <a:ext uri="{0D108BD9-81ED-4DB2-BD59-A6C34878D82A}">
                    <a16:rowId xmlns:a16="http://schemas.microsoft.com/office/drawing/2014/main" val="2821064082"/>
                  </a:ext>
                </a:extLst>
              </a:tr>
              <a:tr h="504000">
                <a:tc gridSpan="2">
                  <a:txBody>
                    <a:bodyPr/>
                    <a:lstStyle/>
                    <a:p>
                      <a:pPr marL="0" marR="0" lvl="0" indent="0" algn="ctr" defTabSz="914400" rtl="0" eaLnBrk="1" fontAlgn="auto" latinLnBrk="0" hangingPunct="1">
                        <a:lnSpc>
                          <a:spcPct val="100000"/>
                        </a:lnSpc>
                        <a:spcBef>
                          <a:spcPts val="300"/>
                        </a:spcBef>
                        <a:spcAft>
                          <a:spcPts val="0"/>
                        </a:spcAft>
                        <a:buClrTx/>
                        <a:buSzTx/>
                        <a:buFontTx/>
                        <a:buNone/>
                        <a:tabLst/>
                        <a:defRPr/>
                      </a:pPr>
                      <a:r>
                        <a:rPr lang="ja-JP" altLang="en-US" sz="1200" b="1" dirty="0">
                          <a:latin typeface="+mn-ea"/>
                          <a:ea typeface="+mn-ea"/>
                        </a:rPr>
                        <a:t>③運輸</a:t>
                      </a:r>
                    </a:p>
                  </a:txBody>
                  <a:tcPr marL="0" marR="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solidFill>
                      <a:schemeClr val="bg1">
                        <a:lumMod val="95000"/>
                      </a:schemeClr>
                    </a:solidFill>
                  </a:tcPr>
                </a:tc>
                <a:tc hMerge="1">
                  <a:txBody>
                    <a:bodyPr/>
                    <a:lstStyle/>
                    <a:p>
                      <a:endParaRPr dirty="0"/>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solidFill>
                      <a:schemeClr val="bg1">
                        <a:lumMod val="95000"/>
                      </a:schemeClr>
                    </a:solidFill>
                  </a:tcPr>
                </a:tc>
                <a:tc>
                  <a:txBody>
                    <a:bodyPr/>
                    <a:lstStyle/>
                    <a:p>
                      <a:pPr algn="r">
                        <a:spcBef>
                          <a:spcPts val="300"/>
                        </a:spcBef>
                      </a:pPr>
                      <a:endParaRPr lang="ja-JP" altLang="en-US" sz="1200" b="0" dirty="0">
                        <a:solidFill>
                          <a:schemeClr val="tx1"/>
                        </a:solidFill>
                        <a:latin typeface="+mn-ea"/>
                        <a:ea typeface="+mn-ea"/>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tc>
                  <a:txBody>
                    <a:bodyPr/>
                    <a:lstStyle/>
                    <a:p>
                      <a:pPr algn="r">
                        <a:spcBef>
                          <a:spcPts val="300"/>
                        </a:spcBef>
                      </a:pPr>
                      <a:endParaRPr lang="ja-JP" altLang="en-US" sz="1200" b="0" dirty="0">
                        <a:solidFill>
                          <a:schemeClr val="tx1"/>
                        </a:solidFill>
                        <a:latin typeface="+mn-ea"/>
                        <a:ea typeface="+mn-ea"/>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tc>
                  <a:txBody>
                    <a:bodyPr/>
                    <a:lstStyle/>
                    <a:p>
                      <a:pPr algn="r">
                        <a:spcBef>
                          <a:spcPts val="300"/>
                        </a:spcBef>
                      </a:pPr>
                      <a:endParaRPr lang="ja-JP" altLang="en-US" sz="1200" b="0" dirty="0">
                        <a:solidFill>
                          <a:schemeClr val="tx1"/>
                        </a:solidFill>
                        <a:latin typeface="+mn-ea"/>
                        <a:ea typeface="+mn-ea"/>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extLst>
                  <a:ext uri="{0D108BD9-81ED-4DB2-BD59-A6C34878D82A}">
                    <a16:rowId xmlns:a16="http://schemas.microsoft.com/office/drawing/2014/main" val="2604116895"/>
                  </a:ext>
                </a:extLst>
              </a:tr>
              <a:tr h="504000">
                <a:tc gridSpan="2">
                  <a:txBody>
                    <a:bodyPr/>
                    <a:lstStyle/>
                    <a:p>
                      <a:pPr marL="0" marR="0" lvl="0" indent="0" algn="ctr" defTabSz="914400" rtl="0" eaLnBrk="1" fontAlgn="auto" latinLnBrk="0" hangingPunct="1">
                        <a:lnSpc>
                          <a:spcPct val="100000"/>
                        </a:lnSpc>
                        <a:spcBef>
                          <a:spcPts val="300"/>
                        </a:spcBef>
                        <a:spcAft>
                          <a:spcPts val="0"/>
                        </a:spcAft>
                        <a:buClrTx/>
                        <a:buSzTx/>
                        <a:buFontTx/>
                        <a:buNone/>
                        <a:tabLst/>
                        <a:defRPr/>
                      </a:pPr>
                      <a:r>
                        <a:rPr lang="ja-JP" altLang="en-US" sz="1200" b="1" dirty="0">
                          <a:latin typeface="+mn-ea"/>
                          <a:ea typeface="+mn-ea"/>
                        </a:rPr>
                        <a:t>④フロン</a:t>
                      </a:r>
                    </a:p>
                  </a:txBody>
                  <a:tcPr marL="0" marR="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solidFill>
                      <a:schemeClr val="bg1">
                        <a:lumMod val="95000"/>
                      </a:schemeClr>
                    </a:solidFill>
                  </a:tcPr>
                </a:tc>
                <a:tc hMerge="1">
                  <a:txBody>
                    <a:bodyPr/>
                    <a:lstStyle/>
                    <a:p>
                      <a:endParaRPr dirty="0"/>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solidFill>
                      <a:schemeClr val="bg1">
                        <a:lumMod val="95000"/>
                      </a:schemeClr>
                    </a:solidFill>
                  </a:tcPr>
                </a:tc>
                <a:tc>
                  <a:txBody>
                    <a:bodyPr/>
                    <a:lstStyle/>
                    <a:p>
                      <a:pPr algn="r">
                        <a:spcBef>
                          <a:spcPts val="300"/>
                        </a:spcBef>
                      </a:pPr>
                      <a:endParaRPr lang="ja-JP" altLang="en-US" sz="1200" b="0" dirty="0">
                        <a:solidFill>
                          <a:schemeClr val="tx1"/>
                        </a:solidFill>
                        <a:latin typeface="+mn-ea"/>
                        <a:ea typeface="+mn-ea"/>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w="12700" cap="flat" cmpd="sng" algn="ctr">
                      <a:noFill/>
                      <a:prstDash val="solid"/>
                      <a:round/>
                      <a:headEnd type="none" w="med" len="med"/>
                      <a:tailEnd type="none" w="med" len="med"/>
                    </a:lnTlToBr>
                    <a:noFill/>
                  </a:tcPr>
                </a:tc>
                <a:tc>
                  <a:txBody>
                    <a:bodyPr/>
                    <a:lstStyle/>
                    <a:p>
                      <a:pPr algn="r">
                        <a:spcBef>
                          <a:spcPts val="300"/>
                        </a:spcBef>
                      </a:pPr>
                      <a:endParaRPr lang="ja-JP" altLang="en-US" sz="1200" b="0" dirty="0">
                        <a:solidFill>
                          <a:schemeClr val="tx1"/>
                        </a:solidFill>
                        <a:latin typeface="+mn-ea"/>
                        <a:ea typeface="+mn-ea"/>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tc>
                  <a:txBody>
                    <a:bodyPr/>
                    <a:lstStyle/>
                    <a:p>
                      <a:pPr algn="r">
                        <a:spcBef>
                          <a:spcPts val="300"/>
                        </a:spcBef>
                      </a:pPr>
                      <a:endParaRPr lang="ja-JP" altLang="en-US" sz="1200" b="0" dirty="0">
                        <a:solidFill>
                          <a:schemeClr val="tx1"/>
                        </a:solidFill>
                        <a:latin typeface="+mn-ea"/>
                        <a:ea typeface="+mn-ea"/>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extLst>
                  <a:ext uri="{0D108BD9-81ED-4DB2-BD59-A6C34878D82A}">
                    <a16:rowId xmlns:a16="http://schemas.microsoft.com/office/drawing/2014/main" val="2852535429"/>
                  </a:ext>
                </a:extLst>
              </a:tr>
              <a:tr h="504000">
                <a:tc gridSpan="2">
                  <a:txBody>
                    <a:bodyPr/>
                    <a:lstStyle/>
                    <a:p>
                      <a:pPr marL="0" marR="0" lvl="0" indent="0" algn="ctr" defTabSz="914400" rtl="0" eaLnBrk="1" fontAlgn="auto" latinLnBrk="0" hangingPunct="1">
                        <a:lnSpc>
                          <a:spcPct val="100000"/>
                        </a:lnSpc>
                        <a:spcBef>
                          <a:spcPts val="300"/>
                        </a:spcBef>
                        <a:spcAft>
                          <a:spcPts val="0"/>
                        </a:spcAft>
                        <a:buClrTx/>
                        <a:buSzTx/>
                        <a:buFontTx/>
                        <a:buNone/>
                        <a:tabLst/>
                        <a:defRPr/>
                      </a:pPr>
                      <a:r>
                        <a:rPr lang="ja-JP" altLang="en-US" sz="1200" b="1" dirty="0">
                          <a:latin typeface="+mn-ea"/>
                          <a:ea typeface="+mn-ea"/>
                        </a:rPr>
                        <a:t>合計</a:t>
                      </a:r>
                      <a:endParaRPr lang="en-US" altLang="ja-JP" sz="1200" b="1" dirty="0">
                        <a:latin typeface="+mn-ea"/>
                        <a:ea typeface="+mn-ea"/>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solidFill>
                      <a:schemeClr val="bg1">
                        <a:lumMod val="95000"/>
                      </a:schemeClr>
                    </a:solidFill>
                  </a:tcPr>
                </a:tc>
                <a:tc hMerge="1">
                  <a:txBody>
                    <a:bodyPr/>
                    <a:lstStyle/>
                    <a:p>
                      <a:endParaRPr lang="ja-JP" altLang="en-US" sz="1200" b="0" dirty="0">
                        <a:latin typeface="+mn-ea"/>
                        <a:ea typeface="+mn-ea"/>
                      </a:endParaRPr>
                    </a:p>
                  </a:txBody>
                  <a:tcPr anchor="ctr">
                    <a:lnL w="9525" cap="flat" cmpd="sng" algn="ctr">
                      <a:solidFill>
                        <a:schemeClr val="bg1">
                          <a:lumMod val="50000"/>
                        </a:schemeClr>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9525" cap="flat" cmpd="sng" algn="ctr">
                      <a:solidFill>
                        <a:schemeClr val="bg1">
                          <a:lumMod val="50000"/>
                        </a:schemeClr>
                      </a:solid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noFill/>
                  </a:tcPr>
                </a:tc>
                <a:tc>
                  <a:txBody>
                    <a:bodyPr/>
                    <a:lstStyle/>
                    <a:p>
                      <a:pPr marL="0" marR="0" lvl="0" indent="0" algn="r" defTabSz="914400" rtl="0" eaLnBrk="1" fontAlgn="auto" latinLnBrk="0" hangingPunct="1">
                        <a:lnSpc>
                          <a:spcPct val="100000"/>
                        </a:lnSpc>
                        <a:spcBef>
                          <a:spcPts val="300"/>
                        </a:spcBef>
                        <a:spcAft>
                          <a:spcPts val="0"/>
                        </a:spcAft>
                        <a:buClrTx/>
                        <a:buSzTx/>
                        <a:buFontTx/>
                        <a:buNone/>
                        <a:tabLst/>
                        <a:defRPr/>
                      </a:pPr>
                      <a:endParaRPr lang="en-US" altLang="ja-JP" sz="1200" b="1" dirty="0">
                        <a:solidFill>
                          <a:schemeClr val="tx1"/>
                        </a:solidFill>
                        <a:latin typeface="+mn-ea"/>
                        <a:ea typeface="+mn-ea"/>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tc>
                  <a:txBody>
                    <a:bodyPr/>
                    <a:lstStyle/>
                    <a:p>
                      <a:pPr algn="r">
                        <a:spcBef>
                          <a:spcPts val="300"/>
                        </a:spcBef>
                      </a:pPr>
                      <a:endParaRPr lang="ja-JP" altLang="en-US" sz="1200" b="0" dirty="0">
                        <a:solidFill>
                          <a:schemeClr val="tx1"/>
                        </a:solidFill>
                        <a:latin typeface="+mn-ea"/>
                        <a:ea typeface="+mn-ea"/>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tc>
                  <a:txBody>
                    <a:bodyPr/>
                    <a:lstStyle/>
                    <a:p>
                      <a:pPr algn="r">
                        <a:spcBef>
                          <a:spcPts val="300"/>
                        </a:spcBef>
                      </a:pPr>
                      <a:endParaRPr lang="ja-JP" altLang="en-US" sz="1200" b="0" dirty="0">
                        <a:solidFill>
                          <a:schemeClr val="tx1"/>
                        </a:solidFill>
                        <a:latin typeface="+mn-ea"/>
                        <a:ea typeface="+mn-ea"/>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extLst>
                  <a:ext uri="{0D108BD9-81ED-4DB2-BD59-A6C34878D82A}">
                    <a16:rowId xmlns:a16="http://schemas.microsoft.com/office/drawing/2014/main" val="3429901389"/>
                  </a:ext>
                </a:extLst>
              </a:tr>
            </a:tbl>
          </a:graphicData>
        </a:graphic>
      </p:graphicFrame>
      <p:sp>
        <p:nvSpPr>
          <p:cNvPr id="3" name="AutoShape 10">
            <a:extLst>
              <a:ext uri="{FF2B5EF4-FFF2-40B4-BE49-F238E27FC236}">
                <a16:creationId xmlns:a16="http://schemas.microsoft.com/office/drawing/2014/main" id="{78D91229-C9D3-194F-034A-C5F68A5FDFF7}"/>
              </a:ext>
            </a:extLst>
          </p:cNvPr>
          <p:cNvSpPr>
            <a:spLocks noChangeArrowheads="1"/>
          </p:cNvSpPr>
          <p:nvPr/>
        </p:nvSpPr>
        <p:spPr bwMode="auto">
          <a:xfrm>
            <a:off x="5951360" y="2494800"/>
            <a:ext cx="1800000" cy="3888000"/>
          </a:xfrm>
          <a:prstGeom prst="rect">
            <a:avLst/>
          </a:prstGeom>
          <a:solidFill>
            <a:schemeClr val="accent5">
              <a:lumMod val="20000"/>
              <a:lumOff val="80000"/>
            </a:schemeClr>
          </a:solidFill>
          <a:ln w="19050">
            <a:solidFill>
              <a:sysClr val="windowText" lastClr="000000"/>
            </a:solidFill>
            <a:round/>
            <a:headEnd/>
            <a:tailEnd/>
          </a:ln>
          <a:effectLst/>
        </p:spPr>
        <p:txBody>
          <a:bodyPr lIns="36000" tIns="0" rIns="36000" bIns="0" anchor="ctr"/>
          <a:lstStyle/>
          <a:p>
            <a:pPr marL="0" marR="0" lvl="0" indent="0" algn="l" defTabSz="914400" rtl="0" eaLnBrk="1" fontAlgn="base" latinLnBrk="0" hangingPunct="1">
              <a:lnSpc>
                <a:spcPct val="100000"/>
              </a:lnSpc>
              <a:spcBef>
                <a:spcPts val="300"/>
              </a:spcBef>
              <a:spcAft>
                <a:spcPct val="0"/>
              </a:spcAft>
              <a:buClrTx/>
              <a:buSzTx/>
              <a:buFontTx/>
              <a:buNone/>
              <a:tabLst/>
            </a:pPr>
            <a:r>
              <a:rPr kumimoji="0" lang="ja-JP" altLang="en-US"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rPr>
              <a:t>直近年度の</a:t>
            </a:r>
            <a:r>
              <a:rPr kumimoji="0" lang="en-US" altLang="ja-JP"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rPr>
              <a:t>GHG</a:t>
            </a:r>
            <a:r>
              <a:rPr kumimoji="0" lang="ja-JP" altLang="en-US"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rPr>
              <a:t>排出量を記載してください</a:t>
            </a:r>
            <a:endParaRPr kumimoji="0" lang="en-US" altLang="ja-JP"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endParaRPr>
          </a:p>
          <a:p>
            <a:pPr lvl="0" fontAlgn="base">
              <a:spcBef>
                <a:spcPts val="300"/>
              </a:spcBef>
              <a:spcAft>
                <a:spcPct val="0"/>
              </a:spcAft>
            </a:pPr>
            <a:r>
              <a:rPr kumimoji="0" lang="ja-JP" altLang="en-US" sz="1200" b="0" i="0" u="none" strike="noStrike" cap="none" normalizeH="0" baseline="0" dirty="0">
                <a:ln>
                  <a:noFill/>
                </a:ln>
                <a:effectLst/>
                <a:latin typeface="Yu Gothic UI" panose="020B0500000000000000" pitchFamily="50" charset="-128"/>
                <a:ea typeface="Yu Gothic UI" panose="020B0500000000000000" pitchFamily="50" charset="-128"/>
              </a:rPr>
              <a:t>①と②には、</a:t>
            </a:r>
            <a:r>
              <a:rPr lang="ja-JP" altLang="en-US" sz="1200" dirty="0">
                <a:latin typeface="Yu Gothic UI" panose="020B0500000000000000" pitchFamily="50" charset="-128"/>
                <a:ea typeface="Yu Gothic UI" panose="020B0500000000000000" pitchFamily="50" charset="-128"/>
              </a:rPr>
              <a:t> 「</a:t>
            </a:r>
            <a:r>
              <a:rPr lang="en-US" altLang="ja-JP" sz="1200" dirty="0">
                <a:latin typeface="Yu Gothic UI" panose="020B0500000000000000" pitchFamily="50" charset="-128"/>
                <a:ea typeface="Yu Gothic UI" panose="020B0500000000000000" pitchFamily="50" charset="-128"/>
              </a:rPr>
              <a:t>1.</a:t>
            </a:r>
            <a:r>
              <a:rPr lang="ja-JP" altLang="en-US" sz="1200" dirty="0"/>
              <a:t>計画提案概要</a:t>
            </a:r>
            <a:r>
              <a:rPr lang="ja-JP" altLang="en-US" sz="1200" dirty="0">
                <a:latin typeface="Yu Gothic UI" panose="020B0500000000000000" pitchFamily="50" charset="-128"/>
                <a:ea typeface="Yu Gothic UI" panose="020B0500000000000000" pitchFamily="50" charset="-128"/>
              </a:rPr>
              <a:t>」の</a:t>
            </a:r>
            <a:r>
              <a:rPr kumimoji="0" lang="ja-JP" altLang="en-US" sz="1200" b="0" i="0" u="none" strike="noStrike" cap="none" normalizeH="0" baseline="0" dirty="0">
                <a:ln>
                  <a:noFill/>
                </a:ln>
                <a:effectLst/>
                <a:latin typeface="Yu Gothic UI" panose="020B0500000000000000" pitchFamily="50" charset="-128"/>
                <a:ea typeface="Yu Gothic UI" panose="020B0500000000000000" pitchFamily="50" charset="-128"/>
              </a:rPr>
              <a:t>表</a:t>
            </a:r>
            <a:r>
              <a:rPr kumimoji="0" lang="en-US" altLang="ja-JP" sz="1200" b="0" i="0" u="none" strike="noStrike" cap="none" normalizeH="0" baseline="0" dirty="0">
                <a:ln>
                  <a:noFill/>
                </a:ln>
                <a:effectLst/>
                <a:latin typeface="Yu Gothic UI" panose="020B0500000000000000" pitchFamily="50" charset="-128"/>
                <a:ea typeface="Yu Gothic UI" panose="020B0500000000000000" pitchFamily="50" charset="-128"/>
              </a:rPr>
              <a:t>1-1(p.6)</a:t>
            </a:r>
            <a:r>
              <a:rPr kumimoji="0" lang="ja-JP" altLang="en-US" sz="1200" b="0" i="0" u="none" strike="noStrike" cap="none" normalizeH="0" baseline="0" dirty="0">
                <a:ln>
                  <a:noFill/>
                </a:ln>
                <a:effectLst/>
                <a:latin typeface="Yu Gothic UI" panose="020B0500000000000000" pitchFamily="50" charset="-128"/>
                <a:ea typeface="Yu Gothic UI" panose="020B0500000000000000" pitchFamily="50" charset="-128"/>
              </a:rPr>
              <a:t>の</a:t>
            </a:r>
            <a:r>
              <a:rPr kumimoji="0" lang="en-US" altLang="ja-JP" sz="1200" b="0" i="0" u="none" strike="noStrike" cap="none" normalizeH="0" baseline="0" dirty="0">
                <a:ln>
                  <a:noFill/>
                </a:ln>
                <a:effectLst/>
                <a:latin typeface="Yu Gothic UI" panose="020B0500000000000000" pitchFamily="50" charset="-128"/>
                <a:ea typeface="Yu Gothic UI" panose="020B0500000000000000" pitchFamily="50" charset="-128"/>
              </a:rPr>
              <a:t>”</a:t>
            </a:r>
            <a:r>
              <a:rPr kumimoji="0" lang="ja-JP" altLang="en-US" sz="1200" b="0" i="0" u="none" strike="noStrike" cap="none" normalizeH="0" baseline="0" dirty="0">
                <a:ln>
                  <a:noFill/>
                </a:ln>
                <a:effectLst/>
                <a:latin typeface="Yu Gothic UI" panose="020B0500000000000000" pitchFamily="50" charset="-128"/>
                <a:ea typeface="Yu Gothic UI" panose="020B0500000000000000" pitchFamily="50" charset="-128"/>
              </a:rPr>
              <a:t>産業</a:t>
            </a:r>
            <a:r>
              <a:rPr kumimoji="0" lang="en-US" altLang="ja-JP" sz="1200" b="0" i="0" u="none" strike="noStrike" cap="none" normalizeH="0" baseline="0" dirty="0">
                <a:ln>
                  <a:noFill/>
                </a:ln>
                <a:effectLst/>
                <a:latin typeface="Yu Gothic UI" panose="020B0500000000000000" pitchFamily="50" charset="-128"/>
                <a:ea typeface="Yu Gothic UI" panose="020B0500000000000000" pitchFamily="50" charset="-128"/>
              </a:rPr>
              <a:t>”</a:t>
            </a:r>
            <a:r>
              <a:rPr kumimoji="0" lang="ja-JP" altLang="en-US" sz="1200" dirty="0">
                <a:latin typeface="Yu Gothic UI" panose="020B0500000000000000" pitchFamily="50" charset="-128"/>
                <a:ea typeface="Yu Gothic UI" panose="020B0500000000000000" pitchFamily="50" charset="-128"/>
              </a:rPr>
              <a:t>、</a:t>
            </a:r>
            <a:r>
              <a:rPr kumimoji="0" lang="en-US" altLang="ja-JP" sz="1200" dirty="0">
                <a:latin typeface="Yu Gothic UI" panose="020B0500000000000000" pitchFamily="50" charset="-128"/>
                <a:ea typeface="Yu Gothic UI" panose="020B0500000000000000" pitchFamily="50" charset="-128"/>
              </a:rPr>
              <a:t>”</a:t>
            </a:r>
            <a:r>
              <a:rPr kumimoji="0" lang="ja-JP" altLang="en-US" sz="1200" dirty="0">
                <a:latin typeface="Yu Gothic UI" panose="020B0500000000000000" pitchFamily="50" charset="-128"/>
                <a:ea typeface="Yu Gothic UI" panose="020B0500000000000000" pitchFamily="50" charset="-128"/>
              </a:rPr>
              <a:t>業務</a:t>
            </a:r>
            <a:r>
              <a:rPr kumimoji="0" lang="en-US" altLang="ja-JP" sz="1200" dirty="0">
                <a:latin typeface="Yu Gothic UI" panose="020B0500000000000000" pitchFamily="50" charset="-128"/>
                <a:ea typeface="Yu Gothic UI" panose="020B0500000000000000" pitchFamily="50" charset="-128"/>
              </a:rPr>
              <a:t>”</a:t>
            </a:r>
            <a:r>
              <a:rPr kumimoji="0" lang="ja-JP" altLang="en-US" sz="1200" dirty="0">
                <a:latin typeface="Yu Gothic UI" panose="020B0500000000000000" pitchFamily="50" charset="-128"/>
                <a:ea typeface="Yu Gothic UI" panose="020B0500000000000000" pitchFamily="50" charset="-128"/>
              </a:rPr>
              <a:t>、“公共施設”、“家庭”の</a:t>
            </a:r>
            <a:r>
              <a:rPr kumimoji="0" lang="en-US" altLang="ja-JP" sz="1200" dirty="0">
                <a:latin typeface="Yu Gothic UI" panose="020B0500000000000000" pitchFamily="50" charset="-128"/>
                <a:ea typeface="Yu Gothic UI" panose="020B0500000000000000" pitchFamily="50" charset="-128"/>
              </a:rPr>
              <a:t>GHG</a:t>
            </a:r>
            <a:r>
              <a:rPr kumimoji="0" lang="ja-JP" altLang="en-US" sz="1200" dirty="0">
                <a:latin typeface="Yu Gothic UI" panose="020B0500000000000000" pitchFamily="50" charset="-128"/>
                <a:ea typeface="Yu Gothic UI" panose="020B0500000000000000" pitchFamily="50" charset="-128"/>
              </a:rPr>
              <a:t>排出量の直近値の合計値を入力してください</a:t>
            </a:r>
            <a:endParaRPr kumimoji="0" lang="en-US" altLang="ja-JP" sz="1200" dirty="0">
              <a:latin typeface="Yu Gothic UI" panose="020B0500000000000000" pitchFamily="50" charset="-128"/>
              <a:ea typeface="Yu Gothic UI" panose="020B0500000000000000" pitchFamily="50" charset="-128"/>
            </a:endParaRPr>
          </a:p>
          <a:p>
            <a:pPr lvl="0" fontAlgn="base">
              <a:spcBef>
                <a:spcPts val="300"/>
              </a:spcBef>
              <a:spcAft>
                <a:spcPct val="0"/>
              </a:spcAft>
            </a:pPr>
            <a:r>
              <a:rPr kumimoji="0" lang="ja-JP" altLang="en-US" sz="1200" b="0" i="0" u="none" strike="noStrike" cap="none" normalizeH="0" baseline="0" dirty="0">
                <a:ln>
                  <a:noFill/>
                </a:ln>
                <a:effectLst/>
                <a:latin typeface="Yu Gothic UI" panose="020B0500000000000000" pitchFamily="50" charset="-128"/>
                <a:ea typeface="Yu Gothic UI" panose="020B0500000000000000" pitchFamily="50" charset="-128"/>
              </a:rPr>
              <a:t>③には、</a:t>
            </a:r>
            <a:r>
              <a:rPr kumimoji="0" lang="ja-JP" altLang="en-US" sz="1200" dirty="0">
                <a:latin typeface="Yu Gothic UI" panose="020B0500000000000000" pitchFamily="50" charset="-128"/>
                <a:ea typeface="Yu Gothic UI" panose="020B0500000000000000" pitchFamily="50" charset="-128"/>
              </a:rPr>
              <a:t> 、</a:t>
            </a:r>
            <a:r>
              <a:rPr lang="ja-JP" altLang="en-US" sz="1200" dirty="0">
                <a:latin typeface="Yu Gothic UI" panose="020B0500000000000000" pitchFamily="50" charset="-128"/>
                <a:ea typeface="Yu Gothic UI" panose="020B0500000000000000" pitchFamily="50" charset="-128"/>
              </a:rPr>
              <a:t> 「</a:t>
            </a:r>
            <a:r>
              <a:rPr lang="en-US" altLang="ja-JP" sz="1200" dirty="0">
                <a:latin typeface="Yu Gothic UI" panose="020B0500000000000000" pitchFamily="50" charset="-128"/>
                <a:ea typeface="Yu Gothic UI" panose="020B0500000000000000" pitchFamily="50" charset="-128"/>
              </a:rPr>
              <a:t>1.</a:t>
            </a:r>
            <a:r>
              <a:rPr lang="ja-JP" altLang="en-US" sz="1200" dirty="0"/>
              <a:t>計画提案概要</a:t>
            </a:r>
            <a:r>
              <a:rPr lang="ja-JP" altLang="en-US" sz="1200" dirty="0">
                <a:latin typeface="Yu Gothic UI" panose="020B0500000000000000" pitchFamily="50" charset="-128"/>
                <a:ea typeface="Yu Gothic UI" panose="020B0500000000000000" pitchFamily="50" charset="-128"/>
              </a:rPr>
              <a:t>」の</a:t>
            </a:r>
            <a:r>
              <a:rPr kumimoji="0" lang="ja-JP" altLang="en-US" sz="1200" dirty="0">
                <a:latin typeface="Yu Gothic UI" panose="020B0500000000000000" pitchFamily="50" charset="-128"/>
                <a:ea typeface="Yu Gothic UI" panose="020B0500000000000000" pitchFamily="50" charset="-128"/>
              </a:rPr>
              <a:t>表</a:t>
            </a:r>
            <a:r>
              <a:rPr kumimoji="0" lang="en-US" altLang="ja-JP" sz="1200" dirty="0">
                <a:latin typeface="Yu Gothic UI" panose="020B0500000000000000" pitchFamily="50" charset="-128"/>
                <a:ea typeface="Yu Gothic UI" panose="020B0500000000000000" pitchFamily="50" charset="-128"/>
              </a:rPr>
              <a:t>1-1(p.6)</a:t>
            </a:r>
            <a:r>
              <a:rPr kumimoji="0" lang="ja-JP" altLang="en-US" sz="1200" b="0" i="0" u="none" strike="noStrike" cap="none" normalizeH="0" baseline="0" dirty="0">
                <a:ln>
                  <a:noFill/>
                </a:ln>
                <a:effectLst/>
                <a:latin typeface="Yu Gothic UI" panose="020B0500000000000000" pitchFamily="50" charset="-128"/>
                <a:ea typeface="Yu Gothic UI" panose="020B0500000000000000" pitchFamily="50" charset="-128"/>
              </a:rPr>
              <a:t>の</a:t>
            </a:r>
            <a:r>
              <a:rPr kumimoji="0" lang="en-US" altLang="ja-JP" sz="1200" b="0" i="0" u="none" strike="noStrike" cap="none" normalizeH="0" baseline="0" dirty="0">
                <a:ln>
                  <a:noFill/>
                </a:ln>
                <a:effectLst/>
                <a:latin typeface="Yu Gothic UI" panose="020B0500000000000000" pitchFamily="50" charset="-128"/>
                <a:ea typeface="Yu Gothic UI" panose="020B0500000000000000" pitchFamily="50" charset="-128"/>
              </a:rPr>
              <a:t>”</a:t>
            </a:r>
            <a:r>
              <a:rPr kumimoji="0" lang="ja-JP" altLang="en-US" sz="1200" b="0" i="0" u="none" strike="noStrike" cap="none" normalizeH="0" baseline="0" dirty="0">
                <a:ln>
                  <a:noFill/>
                </a:ln>
                <a:effectLst/>
                <a:latin typeface="Yu Gothic UI" panose="020B0500000000000000" pitchFamily="50" charset="-128"/>
                <a:ea typeface="Yu Gothic UI" panose="020B0500000000000000" pitchFamily="50" charset="-128"/>
              </a:rPr>
              <a:t>運輸</a:t>
            </a:r>
            <a:r>
              <a:rPr kumimoji="0" lang="en-US" altLang="ja-JP" sz="1200" dirty="0">
                <a:latin typeface="Yu Gothic UI" panose="020B0500000000000000" pitchFamily="50" charset="-128"/>
                <a:ea typeface="Yu Gothic UI" panose="020B0500000000000000" pitchFamily="50" charset="-128"/>
              </a:rPr>
              <a:t>” </a:t>
            </a:r>
            <a:r>
              <a:rPr kumimoji="0" lang="ja-JP" altLang="en-US" sz="1200" dirty="0">
                <a:latin typeface="Yu Gothic UI" panose="020B0500000000000000" pitchFamily="50" charset="-128"/>
                <a:ea typeface="Yu Gothic UI" panose="020B0500000000000000" pitchFamily="50" charset="-128"/>
              </a:rPr>
              <a:t>の</a:t>
            </a:r>
            <a:r>
              <a:rPr kumimoji="0" lang="en-US" altLang="ja-JP" sz="1200" dirty="0">
                <a:latin typeface="Yu Gothic UI" panose="020B0500000000000000" pitchFamily="50" charset="-128"/>
                <a:ea typeface="Yu Gothic UI" panose="020B0500000000000000" pitchFamily="50" charset="-128"/>
              </a:rPr>
              <a:t>GHG</a:t>
            </a:r>
            <a:r>
              <a:rPr kumimoji="0" lang="ja-JP" altLang="en-US" sz="1200" dirty="0">
                <a:latin typeface="Yu Gothic UI" panose="020B0500000000000000" pitchFamily="50" charset="-128"/>
                <a:ea typeface="Yu Gothic UI" panose="020B0500000000000000" pitchFamily="50" charset="-128"/>
              </a:rPr>
              <a:t>排出量の直近値を、</a:t>
            </a:r>
            <a:br>
              <a:rPr kumimoji="0" lang="en-US" altLang="ja-JP" sz="1200" dirty="0">
                <a:latin typeface="Yu Gothic UI" panose="020B0500000000000000" pitchFamily="50" charset="-128"/>
                <a:ea typeface="Yu Gothic UI" panose="020B0500000000000000" pitchFamily="50" charset="-128"/>
              </a:rPr>
            </a:br>
            <a:r>
              <a:rPr kumimoji="0" lang="ja-JP" altLang="en-US" sz="1200" dirty="0">
                <a:latin typeface="Yu Gothic UI" panose="020B0500000000000000" pitchFamily="50" charset="-128"/>
                <a:ea typeface="Yu Gothic UI" panose="020B0500000000000000" pitchFamily="50" charset="-128"/>
              </a:rPr>
              <a:t>④には、 、</a:t>
            </a:r>
            <a:r>
              <a:rPr lang="ja-JP" altLang="en-US" sz="1200" dirty="0">
                <a:latin typeface="Yu Gothic UI" panose="020B0500000000000000" pitchFamily="50" charset="-128"/>
                <a:ea typeface="Yu Gothic UI" panose="020B0500000000000000" pitchFamily="50" charset="-128"/>
              </a:rPr>
              <a:t> 「</a:t>
            </a:r>
            <a:r>
              <a:rPr lang="en-US" altLang="ja-JP" sz="1200" dirty="0">
                <a:latin typeface="Yu Gothic UI" panose="020B0500000000000000" pitchFamily="50" charset="-128"/>
                <a:ea typeface="Yu Gothic UI" panose="020B0500000000000000" pitchFamily="50" charset="-128"/>
              </a:rPr>
              <a:t>1.</a:t>
            </a:r>
            <a:r>
              <a:rPr lang="ja-JP" altLang="en-US" sz="1200" dirty="0"/>
              <a:t>計画提案概要</a:t>
            </a:r>
            <a:r>
              <a:rPr lang="ja-JP" altLang="en-US" sz="1200" dirty="0">
                <a:latin typeface="Yu Gothic UI" panose="020B0500000000000000" pitchFamily="50" charset="-128"/>
                <a:ea typeface="Yu Gothic UI" panose="020B0500000000000000" pitchFamily="50" charset="-128"/>
              </a:rPr>
              <a:t>」の</a:t>
            </a:r>
            <a:r>
              <a:rPr kumimoji="0" lang="ja-JP" altLang="en-US" sz="1200" dirty="0">
                <a:latin typeface="Yu Gothic UI" panose="020B0500000000000000" pitchFamily="50" charset="-128"/>
                <a:ea typeface="Yu Gothic UI" panose="020B0500000000000000" pitchFamily="50" charset="-128"/>
              </a:rPr>
              <a:t>表</a:t>
            </a:r>
            <a:r>
              <a:rPr kumimoji="0" lang="en-US" altLang="ja-JP" sz="1200" dirty="0">
                <a:latin typeface="Yu Gothic UI" panose="020B0500000000000000" pitchFamily="50" charset="-128"/>
                <a:ea typeface="Yu Gothic UI" panose="020B0500000000000000" pitchFamily="50" charset="-128"/>
              </a:rPr>
              <a:t>1-1(p.6)”</a:t>
            </a:r>
            <a:r>
              <a:rPr kumimoji="0" lang="ja-JP" altLang="en-US" sz="1200" dirty="0">
                <a:latin typeface="Yu Gothic UI" panose="020B0500000000000000" pitchFamily="50" charset="-128"/>
                <a:ea typeface="Yu Gothic UI" panose="020B0500000000000000" pitchFamily="50" charset="-128"/>
              </a:rPr>
              <a:t>フロン</a:t>
            </a:r>
            <a:r>
              <a:rPr kumimoji="0" lang="en-US" altLang="ja-JP" sz="1200" dirty="0">
                <a:latin typeface="Yu Gothic UI" panose="020B0500000000000000" pitchFamily="50" charset="-128"/>
                <a:ea typeface="Yu Gothic UI" panose="020B0500000000000000" pitchFamily="50" charset="-128"/>
              </a:rPr>
              <a:t>”</a:t>
            </a:r>
            <a:r>
              <a:rPr kumimoji="0" lang="ja-JP" altLang="en-US" sz="1200" dirty="0">
                <a:latin typeface="Yu Gothic UI" panose="020B0500000000000000" pitchFamily="50" charset="-128"/>
                <a:ea typeface="Yu Gothic UI" panose="020B0500000000000000" pitchFamily="50" charset="-128"/>
              </a:rPr>
              <a:t>の</a:t>
            </a:r>
            <a:r>
              <a:rPr kumimoji="0" lang="en-US" altLang="ja-JP" sz="1200" dirty="0">
                <a:latin typeface="Yu Gothic UI" panose="020B0500000000000000" pitchFamily="50" charset="-128"/>
                <a:ea typeface="Yu Gothic UI" panose="020B0500000000000000" pitchFamily="50" charset="-128"/>
              </a:rPr>
              <a:t>GHG</a:t>
            </a:r>
            <a:r>
              <a:rPr kumimoji="0" lang="ja-JP" altLang="en-US" sz="1200" dirty="0">
                <a:latin typeface="Yu Gothic UI" panose="020B0500000000000000" pitchFamily="50" charset="-128"/>
                <a:ea typeface="Yu Gothic UI" panose="020B0500000000000000" pitchFamily="50" charset="-128"/>
              </a:rPr>
              <a:t>排出量の直近値を入力してください</a:t>
            </a:r>
            <a:endParaRPr kumimoji="0" lang="en-US" altLang="ja-JP" sz="1200" dirty="0">
              <a:latin typeface="Yu Gothic UI" panose="020B0500000000000000" pitchFamily="50" charset="-128"/>
              <a:ea typeface="Yu Gothic UI" panose="020B0500000000000000" pitchFamily="50" charset="-128"/>
            </a:endParaRPr>
          </a:p>
          <a:p>
            <a:pPr lvl="0" fontAlgn="base">
              <a:spcBef>
                <a:spcPts val="300"/>
              </a:spcBef>
              <a:spcAft>
                <a:spcPct val="0"/>
              </a:spcAft>
            </a:pPr>
            <a:r>
              <a:rPr kumimoji="0" lang="ja-JP" altLang="en-US" sz="1200" b="0" i="0" u="none" strike="noStrike" cap="none" normalizeH="0" baseline="0" dirty="0">
                <a:ln>
                  <a:noFill/>
                </a:ln>
                <a:effectLst/>
                <a:latin typeface="Yu Gothic UI" panose="020B0500000000000000" pitchFamily="50" charset="-128"/>
                <a:ea typeface="Yu Gothic UI" panose="020B0500000000000000" pitchFamily="50" charset="-128"/>
              </a:rPr>
              <a:t>合計には、</a:t>
            </a:r>
            <a:r>
              <a:rPr kumimoji="0" lang="ja-JP" altLang="en-US" sz="1200" dirty="0">
                <a:latin typeface="Yu Gothic UI" panose="020B0500000000000000" pitchFamily="50" charset="-128"/>
                <a:ea typeface="Yu Gothic UI" panose="020B0500000000000000" pitchFamily="50" charset="-128"/>
              </a:rPr>
              <a:t> 、</a:t>
            </a:r>
            <a:r>
              <a:rPr lang="ja-JP" altLang="en-US" sz="1200" dirty="0">
                <a:latin typeface="Yu Gothic UI" panose="020B0500000000000000" pitchFamily="50" charset="-128"/>
                <a:ea typeface="Yu Gothic UI" panose="020B0500000000000000" pitchFamily="50" charset="-128"/>
              </a:rPr>
              <a:t> 「</a:t>
            </a:r>
            <a:r>
              <a:rPr lang="en-US" altLang="ja-JP" sz="1200" dirty="0">
                <a:latin typeface="Yu Gothic UI" panose="020B0500000000000000" pitchFamily="50" charset="-128"/>
                <a:ea typeface="Yu Gothic UI" panose="020B0500000000000000" pitchFamily="50" charset="-128"/>
              </a:rPr>
              <a:t>1.</a:t>
            </a:r>
            <a:r>
              <a:rPr lang="ja-JP" altLang="en-US" sz="1200" dirty="0"/>
              <a:t>計画提案概要</a:t>
            </a:r>
            <a:r>
              <a:rPr lang="ja-JP" altLang="en-US" sz="1200" dirty="0">
                <a:latin typeface="Yu Gothic UI" panose="020B0500000000000000" pitchFamily="50" charset="-128"/>
                <a:ea typeface="Yu Gothic UI" panose="020B0500000000000000" pitchFamily="50" charset="-128"/>
              </a:rPr>
              <a:t>」の</a:t>
            </a:r>
            <a:r>
              <a:rPr kumimoji="0" lang="ja-JP" altLang="en-US" sz="1200" dirty="0">
                <a:latin typeface="Yu Gothic UI" panose="020B0500000000000000" pitchFamily="50" charset="-128"/>
                <a:ea typeface="Yu Gothic UI" panose="020B0500000000000000" pitchFamily="50" charset="-128"/>
              </a:rPr>
              <a:t>表</a:t>
            </a:r>
            <a:r>
              <a:rPr kumimoji="0" lang="en-US" altLang="ja-JP" sz="1200" dirty="0">
                <a:latin typeface="Yu Gothic UI" panose="020B0500000000000000" pitchFamily="50" charset="-128"/>
                <a:ea typeface="Yu Gothic UI" panose="020B0500000000000000" pitchFamily="50" charset="-128"/>
              </a:rPr>
              <a:t>1-1(p.6)</a:t>
            </a:r>
            <a:r>
              <a:rPr kumimoji="0" lang="ja-JP" altLang="en-US" sz="1200" b="0" i="0" u="none" strike="noStrike" cap="none" normalizeH="0" baseline="0" dirty="0">
                <a:ln>
                  <a:noFill/>
                </a:ln>
                <a:effectLst/>
                <a:latin typeface="Yu Gothic UI" panose="020B0500000000000000" pitchFamily="50" charset="-128"/>
                <a:ea typeface="Yu Gothic UI" panose="020B0500000000000000" pitchFamily="50" charset="-128"/>
              </a:rPr>
              <a:t>の</a:t>
            </a:r>
            <a:r>
              <a:rPr kumimoji="0" lang="en-US" altLang="ja-JP" sz="1200" b="0" i="0" u="none" strike="noStrike" cap="none" normalizeH="0" baseline="0" dirty="0">
                <a:ln>
                  <a:noFill/>
                </a:ln>
                <a:effectLst/>
                <a:latin typeface="Yu Gothic UI" panose="020B0500000000000000" pitchFamily="50" charset="-128"/>
                <a:ea typeface="Yu Gothic UI" panose="020B0500000000000000" pitchFamily="50" charset="-128"/>
              </a:rPr>
              <a:t>GHG</a:t>
            </a:r>
            <a:r>
              <a:rPr kumimoji="0" lang="ja-JP" altLang="en-US" sz="1200" b="0" i="0" u="none" strike="noStrike" cap="none" normalizeH="0" baseline="0" dirty="0">
                <a:ln>
                  <a:noFill/>
                </a:ln>
                <a:effectLst/>
                <a:latin typeface="Yu Gothic UI" panose="020B0500000000000000" pitchFamily="50" charset="-128"/>
                <a:ea typeface="Yu Gothic UI" panose="020B0500000000000000" pitchFamily="50" charset="-128"/>
              </a:rPr>
              <a:t>排出量の直近値の</a:t>
            </a:r>
            <a:r>
              <a:rPr kumimoji="0" lang="en-US" altLang="ja-JP" sz="1200" b="0" i="0" u="none" strike="noStrike" cap="none" normalizeH="0" baseline="0" dirty="0">
                <a:ln>
                  <a:noFill/>
                </a:ln>
                <a:effectLst/>
                <a:latin typeface="Yu Gothic UI" panose="020B0500000000000000" pitchFamily="50" charset="-128"/>
                <a:ea typeface="Yu Gothic UI" panose="020B0500000000000000" pitchFamily="50" charset="-128"/>
              </a:rPr>
              <a:t>”</a:t>
            </a:r>
            <a:r>
              <a:rPr kumimoji="0" lang="ja-JP" altLang="en-US" sz="1200" b="0" i="0" u="none" strike="noStrike" cap="none" normalizeH="0" baseline="0" dirty="0">
                <a:ln>
                  <a:noFill/>
                </a:ln>
                <a:effectLst/>
                <a:latin typeface="Yu Gothic UI" panose="020B0500000000000000" pitchFamily="50" charset="-128"/>
                <a:ea typeface="Yu Gothic UI" panose="020B0500000000000000" pitchFamily="50" charset="-128"/>
              </a:rPr>
              <a:t>合計</a:t>
            </a:r>
            <a:r>
              <a:rPr kumimoji="0" lang="en-US" altLang="ja-JP" sz="1200" b="0" i="0" u="none" strike="noStrike" cap="none" normalizeH="0" baseline="0" dirty="0">
                <a:ln>
                  <a:noFill/>
                </a:ln>
                <a:effectLst/>
                <a:latin typeface="Yu Gothic UI" panose="020B0500000000000000" pitchFamily="50" charset="-128"/>
                <a:ea typeface="Yu Gothic UI" panose="020B0500000000000000" pitchFamily="50" charset="-128"/>
              </a:rPr>
              <a:t>”</a:t>
            </a:r>
            <a:r>
              <a:rPr kumimoji="0" lang="ja-JP" altLang="en-US" sz="1200" b="0" i="0" u="none" strike="noStrike" cap="none" normalizeH="0" baseline="0" dirty="0">
                <a:ln>
                  <a:noFill/>
                </a:ln>
                <a:effectLst/>
                <a:latin typeface="Yu Gothic UI" panose="020B0500000000000000" pitchFamily="50" charset="-128"/>
                <a:ea typeface="Yu Gothic UI" panose="020B0500000000000000" pitchFamily="50" charset="-128"/>
              </a:rPr>
              <a:t>を入力してください</a:t>
            </a:r>
            <a:endParaRPr kumimoji="0" lang="en-US" altLang="ja-JP" sz="1200" b="0" i="0" u="none" strike="noStrike" cap="none" normalizeH="0" baseline="0" dirty="0">
              <a:ln>
                <a:noFill/>
              </a:ln>
              <a:effectLst/>
              <a:latin typeface="Yu Gothic UI" panose="020B0500000000000000" pitchFamily="50" charset="-128"/>
              <a:ea typeface="Yu Gothic UI" panose="020B0500000000000000" pitchFamily="50" charset="-128"/>
            </a:endParaRPr>
          </a:p>
        </p:txBody>
      </p:sp>
      <p:sp>
        <p:nvSpPr>
          <p:cNvPr id="4" name="AutoShape 10">
            <a:extLst>
              <a:ext uri="{FF2B5EF4-FFF2-40B4-BE49-F238E27FC236}">
                <a16:creationId xmlns:a16="http://schemas.microsoft.com/office/drawing/2014/main" id="{A08BC69D-ECFE-683D-7F5C-9B4875DDE74A}"/>
              </a:ext>
            </a:extLst>
          </p:cNvPr>
          <p:cNvSpPr>
            <a:spLocks noChangeArrowheads="1"/>
          </p:cNvSpPr>
          <p:nvPr/>
        </p:nvSpPr>
        <p:spPr bwMode="auto">
          <a:xfrm>
            <a:off x="7895360" y="2494800"/>
            <a:ext cx="3888000" cy="3888000"/>
          </a:xfrm>
          <a:prstGeom prst="rect">
            <a:avLst/>
          </a:prstGeom>
          <a:solidFill>
            <a:schemeClr val="accent5">
              <a:lumMod val="20000"/>
              <a:lumOff val="80000"/>
            </a:schemeClr>
          </a:solidFill>
          <a:ln w="19050">
            <a:solidFill>
              <a:sysClr val="windowText" lastClr="000000"/>
            </a:solidFill>
            <a:round/>
            <a:headEnd/>
            <a:tailEnd/>
          </a:ln>
          <a:effectLst/>
        </p:spPr>
        <p:txBody>
          <a:bodyPr lIns="36000" tIns="0" rIns="36000" bIns="0" anchor="ctr"/>
          <a:lstStyle/>
          <a:p>
            <a:pPr marL="0" marR="0" lvl="0" indent="0" algn="l" defTabSz="914400" rtl="0" eaLnBrk="1" fontAlgn="base" latinLnBrk="0" hangingPunct="1">
              <a:lnSpc>
                <a:spcPct val="100000"/>
              </a:lnSpc>
              <a:spcBef>
                <a:spcPts val="300"/>
              </a:spcBef>
              <a:spcAft>
                <a:spcPct val="0"/>
              </a:spcAft>
              <a:buClrTx/>
              <a:buSzTx/>
              <a:buFontTx/>
              <a:buNone/>
              <a:tabLst/>
            </a:pPr>
            <a:r>
              <a:rPr lang="ja-JP" altLang="en-US" sz="1200" b="0" dirty="0">
                <a:latin typeface="+mn-ea"/>
                <a:ea typeface="+mn-ea"/>
              </a:rPr>
              <a:t>新規設備導入を伴う取組：新規設備導入を伴う取組による</a:t>
            </a:r>
            <a:r>
              <a:rPr kumimoji="0" lang="en-US" altLang="ja-JP" sz="1200" b="0" i="0" u="none" strike="noStrike" cap="none" normalizeH="0" baseline="0" dirty="0">
                <a:ln>
                  <a:noFill/>
                </a:ln>
                <a:effectLst/>
                <a:latin typeface="Yu Gothic UI" panose="020B0500000000000000" pitchFamily="50" charset="-128"/>
                <a:ea typeface="Yu Gothic UI" panose="020B0500000000000000" pitchFamily="50" charset="-128"/>
              </a:rPr>
              <a:t>GHG</a:t>
            </a:r>
            <a:r>
              <a:rPr kumimoji="0" lang="ja-JP" altLang="en-US" sz="1200" b="0" i="0" u="none" strike="noStrike" cap="none" normalizeH="0" baseline="0" dirty="0">
                <a:ln>
                  <a:noFill/>
                </a:ln>
                <a:effectLst/>
                <a:latin typeface="Yu Gothic UI" panose="020B0500000000000000" pitchFamily="50" charset="-128"/>
                <a:ea typeface="Yu Gothic UI" panose="020B0500000000000000" pitchFamily="50" charset="-128"/>
              </a:rPr>
              <a:t>削減量の合計を記載してください</a:t>
            </a:r>
            <a:endParaRPr kumimoji="0" lang="en-US" altLang="ja-JP" sz="1200" b="0" i="0" u="none" strike="noStrike" cap="none" normalizeH="0" baseline="0" dirty="0">
              <a:ln>
                <a:noFill/>
              </a:ln>
              <a:effectLst/>
              <a:latin typeface="Yu Gothic UI" panose="020B0500000000000000" pitchFamily="50" charset="-128"/>
              <a:ea typeface="Yu Gothic UI" panose="020B0500000000000000" pitchFamily="50" charset="-128"/>
            </a:endParaRPr>
          </a:p>
          <a:p>
            <a:pPr marL="0" marR="0" lvl="0" indent="0" algn="l" defTabSz="914400" rtl="0" eaLnBrk="1" fontAlgn="base" latinLnBrk="0" hangingPunct="1">
              <a:lnSpc>
                <a:spcPct val="100000"/>
              </a:lnSpc>
              <a:spcBef>
                <a:spcPts val="300"/>
              </a:spcBef>
              <a:spcAft>
                <a:spcPct val="0"/>
              </a:spcAft>
              <a:buClrTx/>
              <a:buSzTx/>
              <a:buFontTx/>
              <a:buNone/>
              <a:tabLst/>
            </a:pPr>
            <a:r>
              <a:rPr lang="ja-JP" altLang="en-US" sz="1200" b="0" dirty="0">
                <a:latin typeface="+mn-ea"/>
                <a:ea typeface="+mn-ea"/>
              </a:rPr>
              <a:t>新規設備導入を伴わない取組：</a:t>
            </a:r>
            <a:r>
              <a:rPr lang="en-US" altLang="ja-JP" sz="1200" b="0" dirty="0">
                <a:latin typeface="+mn-ea"/>
                <a:ea typeface="+mn-ea"/>
              </a:rPr>
              <a:t>GHG</a:t>
            </a:r>
            <a:r>
              <a:rPr lang="ja-JP" altLang="en-US" sz="1200" b="0" dirty="0">
                <a:latin typeface="+mn-ea"/>
                <a:ea typeface="+mn-ea"/>
              </a:rPr>
              <a:t>削減目標を達成するために必要な、再エネメニュー、証書・クレジット調達等による</a:t>
            </a:r>
            <a:r>
              <a:rPr kumimoji="0" lang="en-US" altLang="ja-JP" sz="1200" b="0" i="0" u="none" strike="noStrike" cap="none" normalizeH="0" baseline="0" dirty="0">
                <a:ln>
                  <a:noFill/>
                </a:ln>
                <a:effectLst/>
                <a:latin typeface="Yu Gothic UI" panose="020B0500000000000000" pitchFamily="50" charset="-128"/>
                <a:ea typeface="Yu Gothic UI" panose="020B0500000000000000" pitchFamily="50" charset="-128"/>
              </a:rPr>
              <a:t>GHG</a:t>
            </a:r>
            <a:r>
              <a:rPr kumimoji="0" lang="ja-JP" altLang="en-US" sz="1200" b="0" i="0" u="none" strike="noStrike" cap="none" normalizeH="0" baseline="0" dirty="0">
                <a:ln>
                  <a:noFill/>
                </a:ln>
                <a:effectLst/>
                <a:latin typeface="Yu Gothic UI" panose="020B0500000000000000" pitchFamily="50" charset="-128"/>
                <a:ea typeface="Yu Gothic UI" panose="020B0500000000000000" pitchFamily="50" charset="-128"/>
              </a:rPr>
              <a:t>削減量の合計を記載してください</a:t>
            </a:r>
            <a:endParaRPr kumimoji="0" lang="en-US" altLang="ja-JP" sz="1200" b="0" i="0" u="none" strike="noStrike" cap="none" normalizeH="0" baseline="0" dirty="0">
              <a:ln>
                <a:noFill/>
              </a:ln>
              <a:effectLst/>
              <a:latin typeface="Yu Gothic UI" panose="020B0500000000000000" pitchFamily="50" charset="-128"/>
              <a:ea typeface="Yu Gothic UI" panose="020B0500000000000000" pitchFamily="50" charset="-128"/>
            </a:endParaRPr>
          </a:p>
          <a:p>
            <a:pPr fontAlgn="base">
              <a:spcBef>
                <a:spcPts val="300"/>
              </a:spcBef>
              <a:spcAft>
                <a:spcPct val="0"/>
              </a:spcAft>
            </a:pPr>
            <a:r>
              <a:rPr lang="en-US" altLang="ja-JP" sz="1200" dirty="0">
                <a:latin typeface="Yu Gothic UI" panose="020B0500000000000000" pitchFamily="50" charset="-128"/>
                <a:ea typeface="Yu Gothic UI" panose="020B0500000000000000" pitchFamily="50" charset="-128"/>
              </a:rPr>
              <a:t>GHG</a:t>
            </a:r>
            <a:r>
              <a:rPr lang="ja-JP" altLang="en-US" sz="1200" dirty="0">
                <a:latin typeface="Yu Gothic UI" panose="020B0500000000000000" pitchFamily="50" charset="-128"/>
                <a:ea typeface="Yu Gothic UI" panose="020B0500000000000000" pitchFamily="50" charset="-128"/>
              </a:rPr>
              <a:t>削減量はエリア内での取組によるものとし、外部要因（排出係数の低減見込み等）は算出に含まないでください</a:t>
            </a:r>
            <a:endParaRPr kumimoji="0" lang="en-US" altLang="ja-JP" sz="1200" b="0" i="0" u="none" cap="none" normalizeH="0" baseline="0" dirty="0">
              <a:ln>
                <a:noFill/>
              </a:ln>
              <a:effectLst/>
              <a:latin typeface="Yu Gothic UI" panose="020B0500000000000000" pitchFamily="50" charset="-128"/>
              <a:ea typeface="Yu Gothic UI" panose="020B0500000000000000" pitchFamily="50" charset="-128"/>
            </a:endParaRPr>
          </a:p>
          <a:p>
            <a:pPr marL="0" marR="0" lvl="0" indent="0" algn="l" defTabSz="914400" rtl="0" eaLnBrk="1" fontAlgn="base" latinLnBrk="0" hangingPunct="1">
              <a:lnSpc>
                <a:spcPct val="100000"/>
              </a:lnSpc>
              <a:spcBef>
                <a:spcPts val="300"/>
              </a:spcBef>
              <a:spcAft>
                <a:spcPct val="0"/>
              </a:spcAft>
              <a:buClrTx/>
              <a:buSzTx/>
              <a:buFontTx/>
              <a:buNone/>
              <a:tabLst/>
            </a:pPr>
            <a:r>
              <a:rPr kumimoji="0" lang="ja-JP" altLang="en-US" sz="1200" b="0" i="0" u="none" strike="noStrike" cap="none" normalizeH="0" baseline="0" dirty="0">
                <a:ln>
                  <a:noFill/>
                </a:ln>
                <a:effectLst/>
                <a:latin typeface="Yu Gothic UI" panose="020B0500000000000000" pitchFamily="50" charset="-128"/>
                <a:ea typeface="Yu Gothic UI" panose="020B0500000000000000" pitchFamily="50" charset="-128"/>
              </a:rPr>
              <a:t>なお、</a:t>
            </a:r>
            <a:r>
              <a:rPr kumimoji="0" lang="en-US" altLang="ja-JP" sz="1200" b="0" i="0" u="none" strike="noStrike" cap="none" normalizeH="0" baseline="0" dirty="0">
                <a:ln>
                  <a:noFill/>
                </a:ln>
                <a:effectLst/>
                <a:latin typeface="Yu Gothic UI" panose="020B0500000000000000" pitchFamily="50" charset="-128"/>
                <a:ea typeface="Yu Gothic UI" panose="020B0500000000000000" pitchFamily="50" charset="-128"/>
              </a:rPr>
              <a:t>GHG</a:t>
            </a:r>
            <a:r>
              <a:rPr kumimoji="0" lang="ja-JP" altLang="en-US" sz="1200" b="0" i="0" u="none" strike="noStrike" cap="none" normalizeH="0" baseline="0" dirty="0">
                <a:ln>
                  <a:noFill/>
                </a:ln>
                <a:effectLst/>
                <a:latin typeface="Yu Gothic UI" panose="020B0500000000000000" pitchFamily="50" charset="-128"/>
                <a:ea typeface="Yu Gothic UI" panose="020B0500000000000000" pitchFamily="50" charset="-128"/>
              </a:rPr>
              <a:t>削減量は、「</a:t>
            </a:r>
            <a:r>
              <a:rPr kumimoji="0" lang="en-US" altLang="ja-JP" sz="1200" b="0" i="0" u="none" strike="noStrike" cap="none" normalizeH="0" baseline="0" dirty="0">
                <a:ln>
                  <a:noFill/>
                </a:ln>
                <a:effectLst/>
                <a:latin typeface="Yu Gothic UI" panose="020B0500000000000000" pitchFamily="50" charset="-128"/>
                <a:ea typeface="Yu Gothic UI" panose="020B0500000000000000" pitchFamily="50" charset="-128"/>
              </a:rPr>
              <a:t>GHG</a:t>
            </a:r>
            <a:r>
              <a:rPr kumimoji="0" lang="ja-JP" altLang="en-US" sz="1200" b="0" i="0" u="none" strike="noStrike" cap="none" normalizeH="0" baseline="0" dirty="0">
                <a:ln>
                  <a:noFill/>
                </a:ln>
                <a:effectLst/>
                <a:latin typeface="Yu Gothic UI" panose="020B0500000000000000" pitchFamily="50" charset="-128"/>
                <a:ea typeface="Yu Gothic UI" panose="020B0500000000000000" pitchFamily="50" charset="-128"/>
              </a:rPr>
              <a:t>排出量・削減量算出マニュアル」を参考に</a:t>
            </a:r>
            <a:r>
              <a:rPr kumimoji="0" lang="ja-JP" altLang="en-US" sz="1200" dirty="0">
                <a:latin typeface="Yu Gothic UI" panose="020B0500000000000000" pitchFamily="50" charset="-128"/>
                <a:ea typeface="Yu Gothic UI" panose="020B0500000000000000" pitchFamily="50" charset="-128"/>
              </a:rPr>
              <a:t>して</a:t>
            </a:r>
            <a:r>
              <a:rPr kumimoji="0" lang="ja-JP" altLang="en-US" sz="1200" b="0" i="0" u="none" strike="noStrike" cap="none" normalizeH="0" baseline="0" dirty="0">
                <a:ln>
                  <a:noFill/>
                </a:ln>
                <a:effectLst/>
                <a:latin typeface="Yu Gothic UI" panose="020B0500000000000000" pitchFamily="50" charset="-128"/>
                <a:ea typeface="Yu Gothic UI" panose="020B0500000000000000" pitchFamily="50" charset="-128"/>
              </a:rPr>
              <a:t>算出することも可能です</a:t>
            </a:r>
            <a:endParaRPr kumimoji="0" lang="en-US" altLang="ja-JP" sz="1200" b="0" i="0" u="none" strike="noStrike" cap="none" normalizeH="0" baseline="0" dirty="0">
              <a:ln>
                <a:noFill/>
              </a:ln>
              <a:effectLst/>
              <a:latin typeface="Yu Gothic UI" panose="020B0500000000000000" pitchFamily="50" charset="-128"/>
              <a:ea typeface="Yu Gothic UI" panose="020B0500000000000000" pitchFamily="50" charset="-128"/>
            </a:endParaRPr>
          </a:p>
          <a:p>
            <a:pPr marL="0" marR="0" lvl="0" indent="0" algn="l" defTabSz="914400" rtl="0" eaLnBrk="1" fontAlgn="base" latinLnBrk="0" hangingPunct="1">
              <a:lnSpc>
                <a:spcPct val="100000"/>
              </a:lnSpc>
              <a:spcBef>
                <a:spcPts val="300"/>
              </a:spcBef>
              <a:spcAft>
                <a:spcPct val="0"/>
              </a:spcAft>
              <a:buClrTx/>
              <a:buSzTx/>
              <a:buFontTx/>
              <a:buNone/>
              <a:tabLst/>
            </a:pPr>
            <a:r>
              <a:rPr kumimoji="0" lang="ja-JP" altLang="en-US" sz="1200" dirty="0">
                <a:latin typeface="Yu Gothic UI" panose="020B0500000000000000" pitchFamily="50" charset="-128"/>
                <a:ea typeface="Yu Gothic UI" panose="020B0500000000000000" pitchFamily="50" charset="-128"/>
              </a:rPr>
              <a:t>直近年度からの</a:t>
            </a:r>
            <a:r>
              <a:rPr kumimoji="0" lang="en-US" altLang="ja-JP" sz="1200" dirty="0">
                <a:latin typeface="Yu Gothic UI" panose="020B0500000000000000" pitchFamily="50" charset="-128"/>
                <a:ea typeface="Yu Gothic UI" panose="020B0500000000000000" pitchFamily="50" charset="-128"/>
              </a:rPr>
              <a:t>GHG</a:t>
            </a:r>
            <a:r>
              <a:rPr kumimoji="0" lang="ja-JP" altLang="en-US" sz="1200" dirty="0">
                <a:latin typeface="Yu Gothic UI" panose="020B0500000000000000" pitchFamily="50" charset="-128"/>
                <a:ea typeface="Yu Gothic UI" panose="020B0500000000000000" pitchFamily="50" charset="-128"/>
              </a:rPr>
              <a:t>削減割合（</a:t>
            </a:r>
            <a:r>
              <a:rPr kumimoji="0" lang="en-US" altLang="ja-JP" sz="1200" dirty="0">
                <a:latin typeface="Yu Gothic UI" panose="020B0500000000000000" pitchFamily="50" charset="-128"/>
                <a:ea typeface="Yu Gothic UI" panose="020B0500000000000000" pitchFamily="50" charset="-128"/>
              </a:rPr>
              <a:t>%</a:t>
            </a:r>
            <a:r>
              <a:rPr kumimoji="0" lang="ja-JP" altLang="en-US" sz="1200" dirty="0">
                <a:latin typeface="Yu Gothic UI" panose="020B0500000000000000" pitchFamily="50" charset="-128"/>
                <a:ea typeface="Yu Gothic UI" panose="020B0500000000000000" pitchFamily="50" charset="-128"/>
              </a:rPr>
              <a:t>）は、以下の式で算出してください</a:t>
            </a:r>
            <a:endParaRPr kumimoji="0" lang="en-US" altLang="ja-JP" sz="1200" dirty="0">
              <a:latin typeface="Yu Gothic UI" panose="020B0500000000000000" pitchFamily="50" charset="-128"/>
              <a:ea typeface="Yu Gothic UI" panose="020B0500000000000000" pitchFamily="50" charset="-128"/>
            </a:endParaRPr>
          </a:p>
          <a:p>
            <a:pPr marL="0" marR="0" lvl="0" indent="0" algn="l" defTabSz="914400" rtl="0" eaLnBrk="1" fontAlgn="base" latinLnBrk="0" hangingPunct="1">
              <a:lnSpc>
                <a:spcPct val="100000"/>
              </a:lnSpc>
              <a:spcBef>
                <a:spcPts val="300"/>
              </a:spcBef>
              <a:spcAft>
                <a:spcPct val="0"/>
              </a:spcAft>
              <a:buClrTx/>
              <a:buSzTx/>
              <a:buFontTx/>
              <a:buNone/>
              <a:tabLst/>
            </a:pPr>
            <a:r>
              <a:rPr kumimoji="0" lang="ja-JP" altLang="en-US" sz="1200" dirty="0">
                <a:latin typeface="Yu Gothic UI" panose="020B0500000000000000" pitchFamily="50" charset="-128"/>
                <a:ea typeface="Yu Gothic UI" panose="020B0500000000000000" pitchFamily="50" charset="-128"/>
              </a:rPr>
              <a:t>直近年度からの</a:t>
            </a:r>
            <a:r>
              <a:rPr kumimoji="0" lang="en-US" altLang="ja-JP" sz="1200" dirty="0">
                <a:latin typeface="Yu Gothic UI" panose="020B0500000000000000" pitchFamily="50" charset="-128"/>
                <a:ea typeface="Yu Gothic UI" panose="020B0500000000000000" pitchFamily="50" charset="-128"/>
              </a:rPr>
              <a:t>GHG</a:t>
            </a:r>
            <a:r>
              <a:rPr kumimoji="0" lang="ja-JP" altLang="en-US" sz="1200" dirty="0">
                <a:latin typeface="Yu Gothic UI" panose="020B0500000000000000" pitchFamily="50" charset="-128"/>
                <a:ea typeface="Yu Gothic UI" panose="020B0500000000000000" pitchFamily="50" charset="-128"/>
              </a:rPr>
              <a:t>削減割合</a:t>
            </a:r>
            <a:endParaRPr kumimoji="0" lang="en-US" altLang="ja-JP" sz="1200" dirty="0">
              <a:latin typeface="Yu Gothic UI" panose="020B0500000000000000" pitchFamily="50" charset="-128"/>
              <a:ea typeface="Yu Gothic UI" panose="020B0500000000000000" pitchFamily="50" charset="-128"/>
            </a:endParaRPr>
          </a:p>
          <a:p>
            <a:pPr marL="0" marR="0" lvl="0" indent="0" algn="l" defTabSz="914400" rtl="0" eaLnBrk="1" fontAlgn="base" latinLnBrk="0" hangingPunct="1">
              <a:lnSpc>
                <a:spcPct val="100000"/>
              </a:lnSpc>
              <a:spcBef>
                <a:spcPts val="300"/>
              </a:spcBef>
              <a:spcAft>
                <a:spcPct val="0"/>
              </a:spcAft>
              <a:buClrTx/>
              <a:buSzTx/>
              <a:buFontTx/>
              <a:buNone/>
              <a:tabLst/>
            </a:pPr>
            <a:r>
              <a:rPr kumimoji="0" lang="ja-JP" altLang="en-US" sz="1200" b="0" i="0" u="none" strike="noStrike" cap="none" normalizeH="0" baseline="0" dirty="0">
                <a:ln>
                  <a:noFill/>
                </a:ln>
                <a:effectLst/>
                <a:latin typeface="Yu Gothic UI" panose="020B0500000000000000" pitchFamily="50" charset="-128"/>
                <a:ea typeface="Yu Gothic UI" panose="020B0500000000000000" pitchFamily="50" charset="-128"/>
              </a:rPr>
              <a:t>＝</a:t>
            </a:r>
            <a:r>
              <a:rPr kumimoji="0" lang="en-US" altLang="ja-JP" sz="1200" b="0" i="0" u="none" strike="noStrike" cap="none" normalizeH="0" baseline="0" dirty="0">
                <a:ln>
                  <a:noFill/>
                </a:ln>
                <a:effectLst/>
                <a:latin typeface="Yu Gothic UI" panose="020B0500000000000000" pitchFamily="50" charset="-128"/>
                <a:ea typeface="Yu Gothic UI" panose="020B0500000000000000" pitchFamily="50" charset="-128"/>
              </a:rPr>
              <a:t>GHG</a:t>
            </a:r>
            <a:r>
              <a:rPr kumimoji="0" lang="ja-JP" altLang="en-US" sz="1200" b="0" i="0" u="none" strike="noStrike" cap="none" normalizeH="0" baseline="0" dirty="0">
                <a:ln>
                  <a:noFill/>
                </a:ln>
                <a:effectLst/>
                <a:latin typeface="Yu Gothic UI" panose="020B0500000000000000" pitchFamily="50" charset="-128"/>
                <a:ea typeface="Yu Gothic UI" panose="020B0500000000000000" pitchFamily="50" charset="-128"/>
              </a:rPr>
              <a:t>削減量</a:t>
            </a:r>
            <a:r>
              <a:rPr kumimoji="0" lang="en-US" altLang="ja-JP" sz="1200" b="0" i="0" u="none" strike="noStrike" cap="none" normalizeH="0" baseline="0" dirty="0">
                <a:ln>
                  <a:noFill/>
                </a:ln>
                <a:effectLst/>
                <a:latin typeface="Yu Gothic UI" panose="020B0500000000000000" pitchFamily="50" charset="-128"/>
                <a:ea typeface="Yu Gothic UI" panose="020B0500000000000000" pitchFamily="50" charset="-128"/>
              </a:rPr>
              <a:t>÷</a:t>
            </a:r>
            <a:r>
              <a:rPr kumimoji="0" lang="ja-JP" altLang="en-US" sz="1200" b="0" i="0" u="none" strike="noStrike" cap="none" normalizeH="0" baseline="0" dirty="0">
                <a:ln>
                  <a:noFill/>
                </a:ln>
                <a:effectLst/>
                <a:latin typeface="Yu Gothic UI" panose="020B0500000000000000" pitchFamily="50" charset="-128"/>
                <a:ea typeface="Yu Gothic UI" panose="020B0500000000000000" pitchFamily="50" charset="-128"/>
              </a:rPr>
              <a:t>直近年度の</a:t>
            </a:r>
            <a:r>
              <a:rPr kumimoji="0" lang="en-US" altLang="ja-JP" sz="1200" b="0" i="0" u="none" strike="noStrike" cap="none" normalizeH="0" baseline="0" dirty="0">
                <a:ln>
                  <a:noFill/>
                </a:ln>
                <a:effectLst/>
                <a:latin typeface="Yu Gothic UI" panose="020B0500000000000000" pitchFamily="50" charset="-128"/>
                <a:ea typeface="Yu Gothic UI" panose="020B0500000000000000" pitchFamily="50" charset="-128"/>
              </a:rPr>
              <a:t>GHG</a:t>
            </a:r>
            <a:r>
              <a:rPr kumimoji="0" lang="ja-JP" altLang="en-US" sz="1200" b="0" i="0" u="none" strike="noStrike" cap="none" normalizeH="0" baseline="0" dirty="0">
                <a:ln>
                  <a:noFill/>
                </a:ln>
                <a:effectLst/>
                <a:latin typeface="Yu Gothic UI" panose="020B0500000000000000" pitchFamily="50" charset="-128"/>
                <a:ea typeface="Yu Gothic UI" panose="020B0500000000000000" pitchFamily="50" charset="-128"/>
              </a:rPr>
              <a:t>排出量</a:t>
            </a:r>
            <a:endParaRPr kumimoji="0" lang="en-US" altLang="ja-JP" sz="1200" b="0" i="0" u="none" strike="noStrike" cap="none" normalizeH="0" baseline="0" dirty="0">
              <a:ln>
                <a:noFill/>
              </a:ln>
              <a:effectLst/>
              <a:latin typeface="Yu Gothic UI" panose="020B0500000000000000" pitchFamily="50" charset="-128"/>
              <a:ea typeface="Yu Gothic UI" panose="020B0500000000000000" pitchFamily="50" charset="-128"/>
            </a:endParaRPr>
          </a:p>
        </p:txBody>
      </p:sp>
      <p:sp>
        <p:nvSpPr>
          <p:cNvPr id="9" name="正方形/長方形 8">
            <a:extLst>
              <a:ext uri="{FF2B5EF4-FFF2-40B4-BE49-F238E27FC236}">
                <a16:creationId xmlns:a16="http://schemas.microsoft.com/office/drawing/2014/main" id="{E650ED32-C8D2-D680-268B-6C3E8AB1FF41}"/>
              </a:ext>
            </a:extLst>
          </p:cNvPr>
          <p:cNvSpPr/>
          <p:nvPr/>
        </p:nvSpPr>
        <p:spPr>
          <a:xfrm>
            <a:off x="335360" y="1269909"/>
            <a:ext cx="6120640" cy="36000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36000" tIns="0" rIns="36000" bIns="0" rtlCol="0" anchor="ctr"/>
          <a:lstStyle/>
          <a:p>
            <a:r>
              <a:rPr lang="ja-JP" altLang="en-US" sz="1600" b="1" dirty="0">
                <a:solidFill>
                  <a:schemeClr val="tx1"/>
                </a:solidFill>
                <a:latin typeface="+mn-ea"/>
              </a:rPr>
              <a:t>表</a:t>
            </a:r>
            <a:r>
              <a:rPr lang="en-US" altLang="ja-JP" sz="1600" b="1" dirty="0">
                <a:solidFill>
                  <a:schemeClr val="tx1"/>
                </a:solidFill>
                <a:latin typeface="+mn-ea"/>
              </a:rPr>
              <a:t>5-1</a:t>
            </a:r>
            <a:r>
              <a:rPr lang="ja-JP" altLang="en-US" sz="1600" b="1" dirty="0">
                <a:solidFill>
                  <a:schemeClr val="tx1"/>
                </a:solidFill>
                <a:latin typeface="+mn-ea"/>
              </a:rPr>
              <a:t>：直近年度の</a:t>
            </a:r>
            <a:r>
              <a:rPr lang="en-US" altLang="ja-JP" sz="1600" b="1" dirty="0">
                <a:solidFill>
                  <a:schemeClr val="tx1"/>
                </a:solidFill>
                <a:latin typeface="+mn-ea"/>
              </a:rPr>
              <a:t>GHG</a:t>
            </a:r>
            <a:r>
              <a:rPr lang="ja-JP" altLang="en-US" sz="1600" b="1" dirty="0">
                <a:solidFill>
                  <a:schemeClr val="tx1"/>
                </a:solidFill>
                <a:latin typeface="+mn-ea"/>
              </a:rPr>
              <a:t>排出量と</a:t>
            </a:r>
            <a:r>
              <a:rPr lang="en-US" altLang="ja-JP" sz="1600" b="1" dirty="0">
                <a:solidFill>
                  <a:schemeClr val="tx1"/>
                </a:solidFill>
                <a:latin typeface="+mn-ea"/>
              </a:rPr>
              <a:t>2030</a:t>
            </a:r>
            <a:r>
              <a:rPr lang="ja-JP" altLang="en-US" sz="1600" b="1" dirty="0">
                <a:solidFill>
                  <a:schemeClr val="tx1"/>
                </a:solidFill>
                <a:latin typeface="+mn-ea"/>
              </a:rPr>
              <a:t>年までの</a:t>
            </a:r>
            <a:r>
              <a:rPr lang="en-US" altLang="ja-JP" sz="1600" b="1" dirty="0">
                <a:solidFill>
                  <a:schemeClr val="tx1"/>
                </a:solidFill>
                <a:latin typeface="+mn-ea"/>
              </a:rPr>
              <a:t>GHG</a:t>
            </a:r>
            <a:r>
              <a:rPr lang="ja-JP" altLang="en-US" sz="1600" b="1" dirty="0">
                <a:solidFill>
                  <a:schemeClr val="tx1"/>
                </a:solidFill>
                <a:latin typeface="+mn-ea"/>
              </a:rPr>
              <a:t>削減</a:t>
            </a:r>
            <a:endParaRPr kumimoji="1" lang="ja-JP" altLang="en-US" sz="1600" b="1" dirty="0">
              <a:solidFill>
                <a:schemeClr val="tx1"/>
              </a:solidFill>
              <a:latin typeface="+mn-ea"/>
            </a:endParaRPr>
          </a:p>
        </p:txBody>
      </p:sp>
    </p:spTree>
    <p:extLst>
      <p:ext uri="{BB962C8B-B14F-4D97-AF65-F5344CB8AC3E}">
        <p14:creationId xmlns:p14="http://schemas.microsoft.com/office/powerpoint/2010/main" val="13500961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think-cell data - do not delete" hidden="1">
            <a:extLst>
              <a:ext uri="{FF2B5EF4-FFF2-40B4-BE49-F238E27FC236}">
                <a16:creationId xmlns:a16="http://schemas.microsoft.com/office/drawing/2014/main" id="{C994B3FE-0C0E-C59D-536D-1D794776A69E}"/>
              </a:ext>
            </a:extLst>
          </p:cNvPr>
          <p:cNvGraphicFramePr>
            <a:graphicFrameLocks/>
          </p:cNvGraphicFramePr>
          <p:nvPr>
            <p:custDataLst>
              <p:tags r:id="rId1"/>
            </p:custDataLst>
            <p:extLst>
              <p:ext uri="{D42A27DB-BD31-4B8C-83A1-F6EECF244321}">
                <p14:modId xmlns:p14="http://schemas.microsoft.com/office/powerpoint/2010/main" val="3347039202"/>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スライド" r:id="rId3" imgW="639" imgH="639" progId="TCLayout.ActiveDocument.1">
                  <p:embed/>
                </p:oleObj>
              </mc:Choice>
              <mc:Fallback>
                <p:oleObj name="think-cellスライド" r:id="rId3" imgW="639" imgH="639" progId="TCLayout.ActiveDocument.1">
                  <p:embed/>
                  <p:pic>
                    <p:nvPicPr>
                      <p:cNvPr id="8" name="think-cell data - do not delete" hidden="1">
                        <a:extLst>
                          <a:ext uri="{FF2B5EF4-FFF2-40B4-BE49-F238E27FC236}">
                            <a16:creationId xmlns:a16="http://schemas.microsoft.com/office/drawing/2014/main" id="{C994B3FE-0C0E-C59D-536D-1D794776A69E}"/>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graphicFrame>
        <p:nvGraphicFramePr>
          <p:cNvPr id="14" name="Group 72">
            <a:extLst>
              <a:ext uri="{FF2B5EF4-FFF2-40B4-BE49-F238E27FC236}">
                <a16:creationId xmlns:a16="http://schemas.microsoft.com/office/drawing/2014/main" id="{A96C4F7F-35A3-A35C-71BB-933F85363D17}"/>
              </a:ext>
            </a:extLst>
          </p:cNvPr>
          <p:cNvGraphicFramePr>
            <a:graphicFrameLocks noGrp="1"/>
          </p:cNvGraphicFramePr>
          <p:nvPr>
            <p:extLst>
              <p:ext uri="{D42A27DB-BD31-4B8C-83A1-F6EECF244321}">
                <p14:modId xmlns:p14="http://schemas.microsoft.com/office/powerpoint/2010/main" val="3047770086"/>
              </p:ext>
            </p:extLst>
          </p:nvPr>
        </p:nvGraphicFramePr>
        <p:xfrm>
          <a:off x="335360" y="1629909"/>
          <a:ext cx="11556000" cy="4824000"/>
        </p:xfrm>
        <a:graphic>
          <a:graphicData uri="http://schemas.openxmlformats.org/drawingml/2006/table">
            <a:tbl>
              <a:tblPr/>
              <a:tblGrid>
                <a:gridCol w="504000">
                  <a:extLst>
                    <a:ext uri="{9D8B030D-6E8A-4147-A177-3AD203B41FA5}">
                      <a16:colId xmlns:a16="http://schemas.microsoft.com/office/drawing/2014/main" val="398132584"/>
                    </a:ext>
                  </a:extLst>
                </a:gridCol>
                <a:gridCol w="1656000">
                  <a:extLst>
                    <a:ext uri="{9D8B030D-6E8A-4147-A177-3AD203B41FA5}">
                      <a16:colId xmlns:a16="http://schemas.microsoft.com/office/drawing/2014/main" val="20002"/>
                    </a:ext>
                  </a:extLst>
                </a:gridCol>
                <a:gridCol w="1764000">
                  <a:extLst>
                    <a:ext uri="{9D8B030D-6E8A-4147-A177-3AD203B41FA5}">
                      <a16:colId xmlns:a16="http://schemas.microsoft.com/office/drawing/2014/main" val="1518032208"/>
                    </a:ext>
                  </a:extLst>
                </a:gridCol>
                <a:gridCol w="3816000">
                  <a:extLst>
                    <a:ext uri="{9D8B030D-6E8A-4147-A177-3AD203B41FA5}">
                      <a16:colId xmlns:a16="http://schemas.microsoft.com/office/drawing/2014/main" val="1549521352"/>
                    </a:ext>
                  </a:extLst>
                </a:gridCol>
                <a:gridCol w="3816000">
                  <a:extLst>
                    <a:ext uri="{9D8B030D-6E8A-4147-A177-3AD203B41FA5}">
                      <a16:colId xmlns:a16="http://schemas.microsoft.com/office/drawing/2014/main" val="75540912"/>
                    </a:ext>
                  </a:extLst>
                </a:gridCol>
              </a:tblGrid>
              <a:tr h="504000">
                <a:tc>
                  <a:txBody>
                    <a:bodyPr/>
                    <a:lstStyle/>
                    <a:p>
                      <a:pPr marL="0" marR="0" lvl="0" indent="0" algn="ctr" defTabSz="914400" rtl="0" eaLnBrk="1" fontAlgn="base" latinLnBrk="0" hangingPunct="1">
                        <a:lnSpc>
                          <a:spcPct val="100000"/>
                        </a:lnSpc>
                        <a:spcBef>
                          <a:spcPts val="600"/>
                        </a:spcBef>
                        <a:spcAft>
                          <a:spcPct val="0"/>
                        </a:spcAft>
                        <a:buClrTx/>
                        <a:buSzTx/>
                        <a:buFontTx/>
                        <a:buNone/>
                        <a:tabLst/>
                      </a:pPr>
                      <a:r>
                        <a:rPr kumimoji="0" lang="en-US" altLang="ja-JP" sz="1200" b="0" i="0" u="none" strike="noStrike" cap="none" normalizeH="0" baseline="0" dirty="0">
                          <a:ln>
                            <a:noFill/>
                          </a:ln>
                          <a:solidFill>
                            <a:schemeClr val="bg1"/>
                          </a:solidFill>
                          <a:effectLst/>
                          <a:latin typeface="Yu Gothic UI" panose="020B0500000000000000" pitchFamily="50" charset="-128"/>
                          <a:ea typeface="Yu Gothic UI" panose="020B0500000000000000" pitchFamily="50" charset="-128"/>
                        </a:rPr>
                        <a:t>#</a:t>
                      </a:r>
                      <a:endParaRPr kumimoji="0" lang="ja-JP" altLang="en-US" sz="1200" b="0" i="0" u="none" strike="noStrike" cap="none" normalizeH="0" baseline="0" dirty="0">
                        <a:ln>
                          <a:noFill/>
                        </a:ln>
                        <a:solidFill>
                          <a:schemeClr val="bg1"/>
                        </a:solidFill>
                        <a:effectLst/>
                        <a:latin typeface="Yu Gothic UI" panose="020B0500000000000000" pitchFamily="50" charset="-128"/>
                        <a:ea typeface="Yu Gothic UI" panose="020B0500000000000000" pitchFamily="50" charset="-128"/>
                      </a:endParaRP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solidFill>
                      <a:schemeClr val="tx2"/>
                    </a:solidFill>
                  </a:tcPr>
                </a:tc>
                <a:tc>
                  <a:txBody>
                    <a:bodyPr/>
                    <a:lstStyle>
                      <a:lvl1pPr marL="0" algn="l" defTabSz="609555" rtl="0" eaLnBrk="1" latinLnBrk="0" hangingPunct="1">
                        <a:defRPr kumimoji="1" sz="2400" kern="1200">
                          <a:solidFill>
                            <a:schemeClr val="tx1"/>
                          </a:solidFill>
                          <a:latin typeface="Calibri" panose="020F0502020204030204"/>
                        </a:defRPr>
                      </a:lvl1pPr>
                      <a:lvl2pPr marL="609555" algn="l" defTabSz="609555" rtl="0" eaLnBrk="1" latinLnBrk="0" hangingPunct="1">
                        <a:defRPr kumimoji="1" sz="2400" kern="1200">
                          <a:solidFill>
                            <a:schemeClr val="tx1"/>
                          </a:solidFill>
                          <a:latin typeface="Calibri" panose="020F0502020204030204"/>
                        </a:defRPr>
                      </a:lvl2pPr>
                      <a:lvl3pPr marL="1219110" algn="l" defTabSz="609555" rtl="0" eaLnBrk="1" latinLnBrk="0" hangingPunct="1">
                        <a:defRPr kumimoji="1" sz="2400" kern="1200">
                          <a:solidFill>
                            <a:schemeClr val="tx1"/>
                          </a:solidFill>
                          <a:latin typeface="Calibri" panose="020F0502020204030204"/>
                        </a:defRPr>
                      </a:lvl3pPr>
                      <a:lvl4pPr marL="1828664" algn="l" defTabSz="609555" rtl="0" eaLnBrk="1" latinLnBrk="0" hangingPunct="1">
                        <a:defRPr kumimoji="1" sz="2400" kern="1200">
                          <a:solidFill>
                            <a:schemeClr val="tx1"/>
                          </a:solidFill>
                          <a:latin typeface="Calibri" panose="020F0502020204030204"/>
                        </a:defRPr>
                      </a:lvl4pPr>
                      <a:lvl5pPr marL="2438218" algn="l" defTabSz="609555" rtl="0" eaLnBrk="1" latinLnBrk="0" hangingPunct="1">
                        <a:defRPr kumimoji="1" sz="2400" kern="1200">
                          <a:solidFill>
                            <a:schemeClr val="tx1"/>
                          </a:solidFill>
                          <a:latin typeface="Calibri" panose="020F0502020204030204"/>
                        </a:defRPr>
                      </a:lvl5pPr>
                      <a:lvl6pPr marL="3047772" algn="l" defTabSz="609555" rtl="0" eaLnBrk="1" latinLnBrk="0" hangingPunct="1">
                        <a:defRPr kumimoji="1" sz="2400" kern="1200">
                          <a:solidFill>
                            <a:schemeClr val="tx1"/>
                          </a:solidFill>
                          <a:latin typeface="Calibri" panose="020F0502020204030204"/>
                        </a:defRPr>
                      </a:lvl6pPr>
                      <a:lvl7pPr marL="3657327" algn="l" defTabSz="609555" rtl="0" eaLnBrk="1" latinLnBrk="0" hangingPunct="1">
                        <a:defRPr kumimoji="1" sz="2400" kern="1200">
                          <a:solidFill>
                            <a:schemeClr val="tx1"/>
                          </a:solidFill>
                          <a:latin typeface="Calibri" panose="020F0502020204030204"/>
                        </a:defRPr>
                      </a:lvl7pPr>
                      <a:lvl8pPr marL="4266880" algn="l" defTabSz="609555" rtl="0" eaLnBrk="1" latinLnBrk="0" hangingPunct="1">
                        <a:defRPr kumimoji="1" sz="2400" kern="1200">
                          <a:solidFill>
                            <a:schemeClr val="tx1"/>
                          </a:solidFill>
                          <a:latin typeface="Calibri" panose="020F0502020204030204"/>
                        </a:defRPr>
                      </a:lvl8pPr>
                      <a:lvl9pPr marL="4876435" algn="l" defTabSz="609555" rtl="0" eaLnBrk="1" latinLnBrk="0" hangingPunct="1">
                        <a:defRPr kumimoji="1" sz="2400" kern="1200">
                          <a:solidFill>
                            <a:schemeClr val="tx1"/>
                          </a:solidFill>
                          <a:latin typeface="Calibri" panose="020F0502020204030204"/>
                        </a:defRPr>
                      </a:lvl9pPr>
                    </a:lstStyle>
                    <a:p>
                      <a:pPr marL="0" marR="0" lvl="0" indent="0" algn="ctr" defTabSz="914400" rtl="0" eaLnBrk="1" fontAlgn="base" latinLnBrk="0" hangingPunct="1">
                        <a:lnSpc>
                          <a:spcPct val="100000"/>
                        </a:lnSpc>
                        <a:spcBef>
                          <a:spcPts val="600"/>
                        </a:spcBef>
                        <a:spcAft>
                          <a:spcPct val="0"/>
                        </a:spcAft>
                        <a:buClrTx/>
                        <a:buSzTx/>
                        <a:buFontTx/>
                        <a:buNone/>
                        <a:tabLst/>
                        <a:defRPr/>
                      </a:pPr>
                      <a:r>
                        <a:rPr kumimoji="0" lang="ja-JP" altLang="en-US" sz="1200" b="0" i="0" u="none" strike="noStrike" cap="none" normalizeH="0" baseline="0" dirty="0">
                          <a:ln>
                            <a:noFill/>
                          </a:ln>
                          <a:solidFill>
                            <a:schemeClr val="bg1"/>
                          </a:solidFill>
                          <a:effectLst/>
                          <a:latin typeface="Yu Gothic UI" panose="020B0500000000000000" pitchFamily="50" charset="-128"/>
                          <a:ea typeface="Yu Gothic UI" panose="020B0500000000000000" pitchFamily="50" charset="-128"/>
                        </a:rPr>
                        <a:t>再エネ種別</a:t>
                      </a:r>
                      <a:endParaRPr kumimoji="0" lang="en-US" altLang="ja-JP" sz="1200" b="0" i="0" u="none" strike="noStrike" cap="none" normalizeH="0" baseline="0" dirty="0">
                        <a:ln>
                          <a:noFill/>
                        </a:ln>
                        <a:solidFill>
                          <a:schemeClr val="bg1"/>
                        </a:solidFill>
                        <a:effectLst/>
                        <a:latin typeface="Yu Gothic UI" panose="020B0500000000000000" pitchFamily="50" charset="-128"/>
                        <a:ea typeface="Yu Gothic UI" panose="020B0500000000000000" pitchFamily="50" charset="-128"/>
                      </a:endParaRP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solidFill>
                      <a:schemeClr val="tx2"/>
                    </a:solidFill>
                  </a:tcPr>
                </a:tc>
                <a:tc>
                  <a:txBody>
                    <a:bodyPr/>
                    <a:lstStyle/>
                    <a:p>
                      <a:pPr marL="0" marR="0" lvl="0" indent="0" algn="ctr" defTabSz="914400" rtl="0" eaLnBrk="1" fontAlgn="base" latinLnBrk="0" hangingPunct="1">
                        <a:lnSpc>
                          <a:spcPct val="100000"/>
                        </a:lnSpc>
                        <a:spcBef>
                          <a:spcPts val="600"/>
                        </a:spcBef>
                        <a:spcAft>
                          <a:spcPct val="0"/>
                        </a:spcAft>
                        <a:buClrTx/>
                        <a:buSzTx/>
                        <a:buFontTx/>
                        <a:buNone/>
                        <a:tabLst/>
                        <a:defRPr/>
                      </a:pPr>
                      <a:r>
                        <a:rPr kumimoji="0" lang="ja-JP" altLang="en-US" sz="1200" b="0" i="0" u="none" strike="noStrike" cap="none" normalizeH="0" baseline="0" dirty="0">
                          <a:ln>
                            <a:noFill/>
                          </a:ln>
                          <a:solidFill>
                            <a:schemeClr val="bg1"/>
                          </a:solidFill>
                          <a:effectLst/>
                          <a:latin typeface="Yu Gothic UI" panose="020B0500000000000000" pitchFamily="50" charset="-128"/>
                          <a:ea typeface="Yu Gothic UI" panose="020B0500000000000000" pitchFamily="50" charset="-128"/>
                        </a:rPr>
                        <a:t>設置場所</a:t>
                      </a:r>
                      <a:endParaRPr kumimoji="0" lang="en-US" altLang="ja-JP" sz="1200" b="0" i="0" u="none" strike="noStrike" cap="none" normalizeH="0" baseline="0" dirty="0">
                        <a:ln>
                          <a:noFill/>
                        </a:ln>
                        <a:solidFill>
                          <a:schemeClr val="bg1"/>
                        </a:solidFill>
                        <a:effectLst/>
                        <a:latin typeface="Yu Gothic UI" panose="020B0500000000000000" pitchFamily="50" charset="-128"/>
                        <a:ea typeface="Yu Gothic UI" panose="020B0500000000000000" pitchFamily="50" charset="-128"/>
                      </a:endParaRP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solidFill>
                      <a:schemeClr val="tx2"/>
                    </a:solidFill>
                  </a:tcPr>
                </a:tc>
                <a:tc>
                  <a:txBody>
                    <a:bodyPr/>
                    <a:lstStyle/>
                    <a:p>
                      <a:pPr marL="0" marR="0" lvl="0" indent="0" algn="ctr" defTabSz="914400" rtl="0" eaLnBrk="1" fontAlgn="base" latinLnBrk="0" hangingPunct="1">
                        <a:lnSpc>
                          <a:spcPct val="100000"/>
                        </a:lnSpc>
                        <a:spcBef>
                          <a:spcPts val="600"/>
                        </a:spcBef>
                        <a:spcAft>
                          <a:spcPct val="0"/>
                        </a:spcAft>
                        <a:buClrTx/>
                        <a:buSzTx/>
                        <a:buFontTx/>
                        <a:buNone/>
                        <a:tabLst/>
                        <a:defRPr/>
                      </a:pPr>
                      <a:r>
                        <a:rPr kumimoji="0" lang="ja-JP" altLang="en-US" sz="1200" b="0" i="0" u="none" strike="noStrike" cap="none" normalizeH="0" baseline="0" dirty="0">
                          <a:ln>
                            <a:noFill/>
                          </a:ln>
                          <a:solidFill>
                            <a:schemeClr val="bg1"/>
                          </a:solidFill>
                          <a:effectLst/>
                          <a:latin typeface="Yu Gothic UI" panose="020B0500000000000000" pitchFamily="50" charset="-128"/>
                          <a:ea typeface="Yu Gothic UI" panose="020B0500000000000000" pitchFamily="50" charset="-128"/>
                        </a:rPr>
                        <a:t>設備能力</a:t>
                      </a:r>
                      <a:endParaRPr kumimoji="0" lang="en-US" altLang="ja-JP" sz="1200" b="0" i="0" u="none" strike="noStrike" cap="none" normalizeH="0" baseline="0" dirty="0">
                        <a:ln>
                          <a:noFill/>
                        </a:ln>
                        <a:solidFill>
                          <a:schemeClr val="bg1"/>
                        </a:solidFill>
                        <a:effectLst/>
                        <a:latin typeface="Yu Gothic UI" panose="020B0500000000000000" pitchFamily="50" charset="-128"/>
                        <a:ea typeface="Yu Gothic UI" panose="020B0500000000000000" pitchFamily="50" charset="-128"/>
                      </a:endParaRPr>
                    </a:p>
                    <a:p>
                      <a:pPr marL="0" marR="0" lvl="0" indent="0" algn="ctr" defTabSz="914400" rtl="0" eaLnBrk="1" fontAlgn="base" latinLnBrk="0" hangingPunct="1">
                        <a:lnSpc>
                          <a:spcPct val="100000"/>
                        </a:lnSpc>
                        <a:spcBef>
                          <a:spcPts val="600"/>
                        </a:spcBef>
                        <a:spcAft>
                          <a:spcPct val="0"/>
                        </a:spcAft>
                        <a:buClrTx/>
                        <a:buSzTx/>
                        <a:buFontTx/>
                        <a:buNone/>
                        <a:tabLst/>
                        <a:defRPr/>
                      </a:pPr>
                      <a:r>
                        <a:rPr kumimoji="0" lang="ja-JP" altLang="en-US" sz="1200" b="0" i="0" u="none" strike="noStrike" cap="none" normalizeH="0" baseline="0" dirty="0">
                          <a:ln>
                            <a:noFill/>
                          </a:ln>
                          <a:solidFill>
                            <a:schemeClr val="bg1"/>
                          </a:solidFill>
                          <a:effectLst/>
                          <a:latin typeface="Yu Gothic UI" panose="020B0500000000000000" pitchFamily="50" charset="-128"/>
                          <a:ea typeface="Yu Gothic UI" panose="020B0500000000000000" pitchFamily="50" charset="-128"/>
                        </a:rPr>
                        <a:t>（</a:t>
                      </a:r>
                      <a:r>
                        <a:rPr kumimoji="0" lang="en-US" altLang="ja-JP" sz="1200" b="0" i="0" u="none" strike="noStrike" cap="none" normalizeH="0" baseline="0" dirty="0">
                          <a:ln>
                            <a:noFill/>
                          </a:ln>
                          <a:solidFill>
                            <a:schemeClr val="bg1"/>
                          </a:solidFill>
                          <a:effectLst/>
                          <a:latin typeface="Yu Gothic UI" panose="020B0500000000000000" pitchFamily="50" charset="-128"/>
                          <a:ea typeface="Yu Gothic UI" panose="020B0500000000000000" pitchFamily="50" charset="-128"/>
                        </a:rPr>
                        <a:t>kW</a:t>
                      </a:r>
                      <a:r>
                        <a:rPr kumimoji="0" lang="ja-JP" altLang="en-US" sz="1200" b="0" i="0" u="none" strike="noStrike" cap="none" normalizeH="0" baseline="0" dirty="0">
                          <a:ln>
                            <a:noFill/>
                          </a:ln>
                          <a:solidFill>
                            <a:schemeClr val="bg1"/>
                          </a:solidFill>
                          <a:effectLst/>
                          <a:latin typeface="Yu Gothic UI" panose="020B0500000000000000" pitchFamily="50" charset="-128"/>
                          <a:ea typeface="Yu Gothic UI" panose="020B0500000000000000" pitchFamily="50" charset="-128"/>
                        </a:rPr>
                        <a:t>）</a:t>
                      </a:r>
                      <a:endParaRPr kumimoji="0" lang="en-US" altLang="ja-JP" sz="1200" b="0" i="0" u="none" strike="noStrike" cap="none" normalizeH="0" baseline="0" dirty="0">
                        <a:ln>
                          <a:noFill/>
                        </a:ln>
                        <a:solidFill>
                          <a:schemeClr val="bg1"/>
                        </a:solidFill>
                        <a:effectLst/>
                        <a:latin typeface="Yu Gothic UI" panose="020B0500000000000000" pitchFamily="50" charset="-128"/>
                        <a:ea typeface="Yu Gothic UI" panose="020B0500000000000000" pitchFamily="50" charset="-128"/>
                      </a:endParaRP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solidFill>
                      <a:schemeClr val="tx2"/>
                    </a:solidFill>
                  </a:tcPr>
                </a:tc>
                <a:tc>
                  <a:txBody>
                    <a:bodyPr/>
                    <a:lstStyle/>
                    <a:p>
                      <a:pPr marL="0" marR="0" lvl="0" indent="0" algn="ctr" defTabSz="914400" rtl="0" eaLnBrk="1" fontAlgn="base" latinLnBrk="0" hangingPunct="1">
                        <a:lnSpc>
                          <a:spcPct val="100000"/>
                        </a:lnSpc>
                        <a:spcBef>
                          <a:spcPts val="600"/>
                        </a:spcBef>
                        <a:spcAft>
                          <a:spcPct val="0"/>
                        </a:spcAft>
                        <a:buClrTx/>
                        <a:buSzTx/>
                        <a:buFontTx/>
                        <a:buNone/>
                        <a:tabLst/>
                        <a:defRPr/>
                      </a:pPr>
                      <a:r>
                        <a:rPr kumimoji="0" lang="en-US" altLang="ja-JP" sz="1200" b="0" i="0" u="none" strike="noStrike" cap="none" normalizeH="0" baseline="0" dirty="0">
                          <a:ln>
                            <a:noFill/>
                          </a:ln>
                          <a:solidFill>
                            <a:schemeClr val="bg1"/>
                          </a:solidFill>
                          <a:effectLst/>
                          <a:latin typeface="Yu Gothic UI" panose="020B0500000000000000" pitchFamily="50" charset="-128"/>
                          <a:ea typeface="Yu Gothic UI" panose="020B0500000000000000" pitchFamily="50" charset="-128"/>
                        </a:rPr>
                        <a:t>GHG</a:t>
                      </a:r>
                      <a:r>
                        <a:rPr kumimoji="0" lang="ja-JP" altLang="en-US" sz="1200" b="0" i="0" u="none" strike="noStrike" cap="none" normalizeH="0" baseline="0" dirty="0">
                          <a:ln>
                            <a:noFill/>
                          </a:ln>
                          <a:solidFill>
                            <a:schemeClr val="bg1"/>
                          </a:solidFill>
                          <a:effectLst/>
                          <a:latin typeface="Yu Gothic UI" panose="020B0500000000000000" pitchFamily="50" charset="-128"/>
                          <a:ea typeface="Yu Gothic UI" panose="020B0500000000000000" pitchFamily="50" charset="-128"/>
                        </a:rPr>
                        <a:t>削減量</a:t>
                      </a:r>
                      <a:r>
                        <a:rPr kumimoji="0" lang="en-US" altLang="ja-JP" sz="1200" b="0" i="0" u="none" strike="noStrike" kern="1200" cap="none" normalizeH="0" baseline="0" dirty="0">
                          <a:ln>
                            <a:noFill/>
                          </a:ln>
                          <a:solidFill>
                            <a:schemeClr val="bg1"/>
                          </a:solidFill>
                          <a:effectLst/>
                          <a:latin typeface="Yu Gothic UI" panose="020B0500000000000000" pitchFamily="50" charset="-128"/>
                          <a:ea typeface="Yu Gothic UI" panose="020B0500000000000000" pitchFamily="50" charset="-128"/>
                          <a:cs typeface="+mn-cs"/>
                        </a:rPr>
                        <a:t>※</a:t>
                      </a:r>
                      <a:r>
                        <a:rPr kumimoji="0" lang="ja-JP" altLang="en-US" sz="1200" b="0" i="0" u="none" strike="noStrike" kern="1200" cap="none" normalizeH="0" baseline="0" dirty="0">
                          <a:ln>
                            <a:noFill/>
                          </a:ln>
                          <a:solidFill>
                            <a:schemeClr val="bg1"/>
                          </a:solidFill>
                          <a:effectLst/>
                          <a:latin typeface="Yu Gothic UI" panose="020B0500000000000000" pitchFamily="50" charset="-128"/>
                          <a:ea typeface="Yu Gothic UI" panose="020B0500000000000000" pitchFamily="50" charset="-128"/>
                          <a:cs typeface="+mn-cs"/>
                        </a:rPr>
                        <a:t>ゼロエミ地区に限る</a:t>
                      </a:r>
                      <a:endParaRPr kumimoji="0" lang="en-US" altLang="ja-JP" sz="1200" b="0" i="0" u="none" strike="noStrike" kern="1200" cap="none" normalizeH="0" baseline="0" dirty="0">
                        <a:ln>
                          <a:noFill/>
                        </a:ln>
                        <a:solidFill>
                          <a:schemeClr val="bg1"/>
                        </a:solidFill>
                        <a:effectLst/>
                        <a:latin typeface="Yu Gothic UI" panose="020B0500000000000000" pitchFamily="50" charset="-128"/>
                        <a:ea typeface="Yu Gothic UI" panose="020B0500000000000000" pitchFamily="50" charset="-128"/>
                        <a:cs typeface="+mn-cs"/>
                      </a:endParaRPr>
                    </a:p>
                    <a:p>
                      <a:pPr marL="0" marR="0" lvl="0" indent="0" algn="ctr" defTabSz="914400" rtl="0" eaLnBrk="1" fontAlgn="base" latinLnBrk="0" hangingPunct="1">
                        <a:lnSpc>
                          <a:spcPct val="100000"/>
                        </a:lnSpc>
                        <a:spcBef>
                          <a:spcPts val="600"/>
                        </a:spcBef>
                        <a:spcAft>
                          <a:spcPct val="0"/>
                        </a:spcAft>
                        <a:buClrTx/>
                        <a:buSzTx/>
                        <a:buFontTx/>
                        <a:buNone/>
                        <a:tabLst/>
                        <a:defRPr/>
                      </a:pPr>
                      <a:r>
                        <a:rPr kumimoji="0" lang="ja-JP" altLang="en-US" sz="1200" b="0" i="0" u="none" strike="noStrike" cap="none" normalizeH="0" baseline="0" dirty="0">
                          <a:ln>
                            <a:noFill/>
                          </a:ln>
                          <a:solidFill>
                            <a:schemeClr val="bg1"/>
                          </a:solidFill>
                          <a:effectLst/>
                          <a:latin typeface="Yu Gothic UI" panose="020B0500000000000000" pitchFamily="50" charset="-128"/>
                          <a:ea typeface="Yu Gothic UI" panose="020B0500000000000000" pitchFamily="50" charset="-128"/>
                        </a:rPr>
                        <a:t>（</a:t>
                      </a:r>
                      <a:r>
                        <a:rPr kumimoji="0" lang="en-US" altLang="ja-JP" sz="1200" b="0" i="0" u="none" strike="noStrike" cap="none" normalizeH="0" baseline="0" dirty="0">
                          <a:ln>
                            <a:noFill/>
                          </a:ln>
                          <a:solidFill>
                            <a:schemeClr val="bg1"/>
                          </a:solidFill>
                          <a:effectLst/>
                          <a:latin typeface="Yu Gothic UI" panose="020B0500000000000000" pitchFamily="50" charset="-128"/>
                          <a:ea typeface="Yu Gothic UI" panose="020B0500000000000000" pitchFamily="50" charset="-128"/>
                        </a:rPr>
                        <a:t>t-CO</a:t>
                      </a:r>
                      <a:r>
                        <a:rPr kumimoji="0" lang="en-US" altLang="ja-JP" sz="1200" b="0" i="0" u="none" strike="noStrike" cap="none" normalizeH="0" baseline="-25000" dirty="0">
                          <a:ln>
                            <a:noFill/>
                          </a:ln>
                          <a:solidFill>
                            <a:schemeClr val="bg1"/>
                          </a:solidFill>
                          <a:effectLst/>
                          <a:latin typeface="Yu Gothic UI" panose="020B0500000000000000" pitchFamily="50" charset="-128"/>
                          <a:ea typeface="Yu Gothic UI" panose="020B0500000000000000" pitchFamily="50" charset="-128"/>
                        </a:rPr>
                        <a:t>2</a:t>
                      </a:r>
                      <a:r>
                        <a:rPr kumimoji="0" lang="en-US" altLang="ja-JP" sz="1200" b="0" i="0" u="none" strike="noStrike" cap="none" normalizeH="0" baseline="0" dirty="0">
                          <a:ln>
                            <a:noFill/>
                          </a:ln>
                          <a:solidFill>
                            <a:schemeClr val="bg1"/>
                          </a:solidFill>
                          <a:effectLst/>
                          <a:latin typeface="Yu Gothic UI" panose="020B0500000000000000" pitchFamily="50" charset="-128"/>
                          <a:ea typeface="Yu Gothic UI" panose="020B0500000000000000" pitchFamily="50" charset="-128"/>
                        </a:rPr>
                        <a:t>/</a:t>
                      </a:r>
                      <a:r>
                        <a:rPr kumimoji="0" lang="ja-JP" altLang="en-US" sz="1200" b="0" i="0" u="none" strike="noStrike" cap="none" normalizeH="0" baseline="0" dirty="0">
                          <a:ln>
                            <a:noFill/>
                          </a:ln>
                          <a:solidFill>
                            <a:schemeClr val="bg1"/>
                          </a:solidFill>
                          <a:effectLst/>
                          <a:latin typeface="Yu Gothic UI" panose="020B0500000000000000" pitchFamily="50" charset="-128"/>
                          <a:ea typeface="Yu Gothic UI" panose="020B0500000000000000" pitchFamily="50" charset="-128"/>
                        </a:rPr>
                        <a:t>年）</a:t>
                      </a: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solidFill>
                      <a:schemeClr val="tx2"/>
                    </a:solidFill>
                  </a:tcPr>
                </a:tc>
                <a:extLst>
                  <a:ext uri="{0D108BD9-81ED-4DB2-BD59-A6C34878D82A}">
                    <a16:rowId xmlns:a16="http://schemas.microsoft.com/office/drawing/2014/main" val="10000"/>
                  </a:ext>
                </a:extLst>
              </a:tr>
              <a:tr h="288000">
                <a:tc>
                  <a:txBody>
                    <a:bodyPr/>
                    <a:lstStyle/>
                    <a:p>
                      <a:pPr marL="0" marR="0" lvl="0" indent="0" algn="ctr" defTabSz="914400" rtl="0" eaLnBrk="1" fontAlgn="base" latinLnBrk="0" hangingPunct="1">
                        <a:lnSpc>
                          <a:spcPct val="100000"/>
                        </a:lnSpc>
                        <a:spcBef>
                          <a:spcPts val="600"/>
                        </a:spcBef>
                        <a:spcAft>
                          <a:spcPct val="0"/>
                        </a:spcAft>
                        <a:buClrTx/>
                        <a:buSzTx/>
                        <a:buFontTx/>
                        <a:buNone/>
                        <a:tabLst/>
                      </a:pPr>
                      <a:r>
                        <a:rPr kumimoji="0" lang="en-US" altLang="ja-JP"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rPr>
                        <a:t>1</a:t>
                      </a:r>
                      <a:endParaRPr kumimoji="0" lang="ja-JP" altLang="en-US"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endParaRP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solidFill>
                      <a:schemeClr val="bg1">
                        <a:lumMod val="95000"/>
                      </a:schemeClr>
                    </a:solidFill>
                  </a:tcPr>
                </a:tc>
                <a:tc rowSpan="3">
                  <a:txBody>
                    <a:bodyPr/>
                    <a:lstStyle>
                      <a:lvl1pPr marL="0" algn="l" defTabSz="609555" rtl="0" eaLnBrk="1" latinLnBrk="0" hangingPunct="1">
                        <a:defRPr kumimoji="1" sz="2400" kern="1200">
                          <a:solidFill>
                            <a:schemeClr val="tx1"/>
                          </a:solidFill>
                          <a:latin typeface="Calibri" panose="020F0502020204030204"/>
                        </a:defRPr>
                      </a:lvl1pPr>
                      <a:lvl2pPr marL="609555" algn="l" defTabSz="609555" rtl="0" eaLnBrk="1" latinLnBrk="0" hangingPunct="1">
                        <a:defRPr kumimoji="1" sz="2400" kern="1200">
                          <a:solidFill>
                            <a:schemeClr val="tx1"/>
                          </a:solidFill>
                          <a:latin typeface="Calibri" panose="020F0502020204030204"/>
                        </a:defRPr>
                      </a:lvl2pPr>
                      <a:lvl3pPr marL="1219110" algn="l" defTabSz="609555" rtl="0" eaLnBrk="1" latinLnBrk="0" hangingPunct="1">
                        <a:defRPr kumimoji="1" sz="2400" kern="1200">
                          <a:solidFill>
                            <a:schemeClr val="tx1"/>
                          </a:solidFill>
                          <a:latin typeface="Calibri" panose="020F0502020204030204"/>
                        </a:defRPr>
                      </a:lvl3pPr>
                      <a:lvl4pPr marL="1828664" algn="l" defTabSz="609555" rtl="0" eaLnBrk="1" latinLnBrk="0" hangingPunct="1">
                        <a:defRPr kumimoji="1" sz="2400" kern="1200">
                          <a:solidFill>
                            <a:schemeClr val="tx1"/>
                          </a:solidFill>
                          <a:latin typeface="Calibri" panose="020F0502020204030204"/>
                        </a:defRPr>
                      </a:lvl4pPr>
                      <a:lvl5pPr marL="2438218" algn="l" defTabSz="609555" rtl="0" eaLnBrk="1" latinLnBrk="0" hangingPunct="1">
                        <a:defRPr kumimoji="1" sz="2400" kern="1200">
                          <a:solidFill>
                            <a:schemeClr val="tx1"/>
                          </a:solidFill>
                          <a:latin typeface="Calibri" panose="020F0502020204030204"/>
                        </a:defRPr>
                      </a:lvl5pPr>
                      <a:lvl6pPr marL="3047772" algn="l" defTabSz="609555" rtl="0" eaLnBrk="1" latinLnBrk="0" hangingPunct="1">
                        <a:defRPr kumimoji="1" sz="2400" kern="1200">
                          <a:solidFill>
                            <a:schemeClr val="tx1"/>
                          </a:solidFill>
                          <a:latin typeface="Calibri" panose="020F0502020204030204"/>
                        </a:defRPr>
                      </a:lvl6pPr>
                      <a:lvl7pPr marL="3657327" algn="l" defTabSz="609555" rtl="0" eaLnBrk="1" latinLnBrk="0" hangingPunct="1">
                        <a:defRPr kumimoji="1" sz="2400" kern="1200">
                          <a:solidFill>
                            <a:schemeClr val="tx1"/>
                          </a:solidFill>
                          <a:latin typeface="Calibri" panose="020F0502020204030204"/>
                        </a:defRPr>
                      </a:lvl7pPr>
                      <a:lvl8pPr marL="4266880" algn="l" defTabSz="609555" rtl="0" eaLnBrk="1" latinLnBrk="0" hangingPunct="1">
                        <a:defRPr kumimoji="1" sz="2400" kern="1200">
                          <a:solidFill>
                            <a:schemeClr val="tx1"/>
                          </a:solidFill>
                          <a:latin typeface="Calibri" panose="020F0502020204030204"/>
                        </a:defRPr>
                      </a:lvl8pPr>
                      <a:lvl9pPr marL="4876435" algn="l" defTabSz="609555" rtl="0" eaLnBrk="1" latinLnBrk="0" hangingPunct="1">
                        <a:defRPr kumimoji="1" sz="2400" kern="1200">
                          <a:solidFill>
                            <a:schemeClr val="tx1"/>
                          </a:solidFill>
                          <a:latin typeface="Calibri" panose="020F0502020204030204"/>
                        </a:defRPr>
                      </a:lvl9pPr>
                    </a:lstStyle>
                    <a:p>
                      <a:pPr marL="0" marR="0" lvl="0" indent="0" algn="l" defTabSz="914400" rtl="0" eaLnBrk="1" fontAlgn="base" latinLnBrk="0" hangingPunct="1">
                        <a:lnSpc>
                          <a:spcPct val="100000"/>
                        </a:lnSpc>
                        <a:spcBef>
                          <a:spcPts val="600"/>
                        </a:spcBef>
                        <a:spcAft>
                          <a:spcPct val="0"/>
                        </a:spcAft>
                        <a:buClrTx/>
                        <a:buSzTx/>
                        <a:buFontTx/>
                        <a:buNone/>
                        <a:tabLst/>
                        <a:defRPr/>
                      </a:pPr>
                      <a:r>
                        <a:rPr kumimoji="1" lang="ja-JP" altLang="en-US" sz="1200" dirty="0">
                          <a:solidFill>
                            <a:schemeClr val="tx1"/>
                          </a:solidFill>
                          <a:latin typeface="Yu Gothic UI" panose="020B0500000000000000" pitchFamily="50" charset="-128"/>
                          <a:ea typeface="Yu Gothic UI" panose="020B0500000000000000" pitchFamily="50" charset="-128"/>
                        </a:rPr>
                        <a:t>太陽光発電設備</a:t>
                      </a:r>
                      <a:endParaRPr lang="en-US" altLang="ja-JP" sz="1200" dirty="0">
                        <a:solidFill>
                          <a:schemeClr val="tx1"/>
                        </a:solidFill>
                        <a:latin typeface="Yu Gothic UI" panose="020B0500000000000000" pitchFamily="50" charset="-128"/>
                        <a:ea typeface="Yu Gothic UI" panose="020B0500000000000000" pitchFamily="50" charset="-128"/>
                      </a:endParaRP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solidFill>
                      <a:schemeClr val="bg1">
                        <a:lumMod val="95000"/>
                      </a:schemeClr>
                    </a:solidFill>
                  </a:tcPr>
                </a:tc>
                <a:tc>
                  <a:txBody>
                    <a:bodyPr/>
                    <a:lstStyle/>
                    <a:p>
                      <a:pPr marL="0" marR="0" lvl="0" indent="0" algn="l" defTabSz="914400" rtl="0" eaLnBrk="1" fontAlgn="base" latinLnBrk="0" hangingPunct="1">
                        <a:lnSpc>
                          <a:spcPct val="100000"/>
                        </a:lnSpc>
                        <a:spcBef>
                          <a:spcPts val="600"/>
                        </a:spcBef>
                        <a:spcAft>
                          <a:spcPct val="0"/>
                        </a:spcAft>
                        <a:buClrTx/>
                        <a:buSzTx/>
                        <a:buFontTx/>
                        <a:buNone/>
                        <a:tabLst/>
                        <a:defRPr/>
                      </a:pPr>
                      <a:r>
                        <a:rPr kumimoji="1" lang="ja-JP" altLang="en-US" sz="1200" kern="1200" dirty="0">
                          <a:solidFill>
                            <a:schemeClr val="tx1"/>
                          </a:solidFill>
                          <a:latin typeface="Yu Gothic UI" panose="020B0500000000000000" pitchFamily="50" charset="-128"/>
                          <a:ea typeface="Yu Gothic UI" panose="020B0500000000000000" pitchFamily="50" charset="-128"/>
                          <a:cs typeface="+mn-cs"/>
                        </a:rPr>
                        <a:t>区市町村内</a:t>
                      </a:r>
                      <a:endParaRPr kumimoji="1" lang="en-US" altLang="ja-JP" sz="1200" kern="1200" dirty="0">
                        <a:solidFill>
                          <a:schemeClr val="tx1"/>
                        </a:solidFill>
                        <a:latin typeface="Yu Gothic UI" panose="020B0500000000000000" pitchFamily="50" charset="-128"/>
                        <a:ea typeface="Yu Gothic UI" panose="020B0500000000000000" pitchFamily="50" charset="-128"/>
                        <a:cs typeface="+mn-cs"/>
                      </a:endParaRP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solidFill>
                      <a:schemeClr val="bg1">
                        <a:lumMod val="95000"/>
                      </a:schemeClr>
                    </a:solidFill>
                  </a:tcPr>
                </a:tc>
                <a:tc>
                  <a:txBody>
                    <a:bodyPr/>
                    <a:lstStyle/>
                    <a:p>
                      <a:pPr marL="0" marR="0" lvl="0" indent="0" algn="r" defTabSz="914400" rtl="0" eaLnBrk="1" fontAlgn="base" latinLnBrk="0" hangingPunct="1">
                        <a:lnSpc>
                          <a:spcPct val="100000"/>
                        </a:lnSpc>
                        <a:spcBef>
                          <a:spcPts val="600"/>
                        </a:spcBef>
                        <a:spcAft>
                          <a:spcPct val="0"/>
                        </a:spcAft>
                        <a:buClrTx/>
                        <a:buSzTx/>
                        <a:buFontTx/>
                        <a:buNone/>
                        <a:tabLst/>
                        <a:defRPr/>
                      </a:pPr>
                      <a:endParaRPr kumimoji="0" lang="ja-JP" altLang="en-US" sz="1200" b="0" i="0" u="none" strike="noStrike" kern="1200" cap="none" spc="0" normalizeH="0" baseline="0" noProof="0" dirty="0">
                        <a:ln>
                          <a:noFill/>
                        </a:ln>
                        <a:solidFill>
                          <a:schemeClr val="tx1"/>
                        </a:solidFill>
                        <a:effectLst/>
                        <a:uLnTx/>
                        <a:uFillTx/>
                        <a:latin typeface="Yu Gothic UI" panose="020B0500000000000000" pitchFamily="50" charset="-128"/>
                        <a:ea typeface="Yu Gothic UI" panose="020B0500000000000000" pitchFamily="50" charset="-128"/>
                        <a:cs typeface="+mn-cs"/>
                      </a:endParaRP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ts val="600"/>
                        </a:spcBef>
                        <a:spcAft>
                          <a:spcPct val="0"/>
                        </a:spcAft>
                        <a:buClrTx/>
                        <a:buSzTx/>
                        <a:buFontTx/>
                        <a:buNone/>
                        <a:tabLst/>
                        <a:defRPr/>
                      </a:pPr>
                      <a:endParaRPr kumimoji="0" lang="ja-JP" altLang="en-US" sz="1200" b="0" i="0" u="none" strike="noStrike" kern="1200" cap="none" spc="0" normalizeH="0" baseline="0" noProof="0" dirty="0">
                        <a:ln>
                          <a:noFill/>
                        </a:ln>
                        <a:solidFill>
                          <a:schemeClr val="tx1"/>
                        </a:solidFill>
                        <a:effectLst/>
                        <a:uLnTx/>
                        <a:uFillTx/>
                        <a:latin typeface="Yu Gothic UI" panose="020B0500000000000000" pitchFamily="50" charset="-128"/>
                        <a:ea typeface="Yu Gothic UI" panose="020B0500000000000000" pitchFamily="50" charset="-128"/>
                        <a:cs typeface="+mn-cs"/>
                      </a:endParaRP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288000">
                <a:tc>
                  <a:txBody>
                    <a:bodyPr/>
                    <a:lstStyle/>
                    <a:p>
                      <a:pPr marL="0" marR="0" lvl="0" indent="0" algn="ctr" defTabSz="914400" rtl="0" eaLnBrk="1" fontAlgn="base" latinLnBrk="0" hangingPunct="1">
                        <a:lnSpc>
                          <a:spcPct val="100000"/>
                        </a:lnSpc>
                        <a:spcBef>
                          <a:spcPts val="600"/>
                        </a:spcBef>
                        <a:spcAft>
                          <a:spcPct val="0"/>
                        </a:spcAft>
                        <a:buClrTx/>
                        <a:buSzTx/>
                        <a:buFontTx/>
                        <a:buNone/>
                        <a:tabLst/>
                      </a:pPr>
                      <a:r>
                        <a:rPr kumimoji="0" lang="en-US" altLang="ja-JP"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rPr>
                        <a:t>2</a:t>
                      </a:r>
                      <a:endParaRPr kumimoji="0" lang="ja-JP" altLang="en-US"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endParaRP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solidFill>
                      <a:schemeClr val="bg1">
                        <a:lumMod val="95000"/>
                      </a:schemeClr>
                    </a:solidFill>
                  </a:tcPr>
                </a:tc>
                <a:tc vMerge="1">
                  <a:txBody>
                    <a:bodyPr/>
                    <a:lstStyle>
                      <a:lvl1pPr marL="0" algn="l" defTabSz="609555" rtl="0" eaLnBrk="1" latinLnBrk="0" hangingPunct="1">
                        <a:defRPr kumimoji="1" sz="2400" kern="1200">
                          <a:solidFill>
                            <a:schemeClr val="tx1"/>
                          </a:solidFill>
                          <a:latin typeface="Calibri" panose="020F0502020204030204"/>
                        </a:defRPr>
                      </a:lvl1pPr>
                      <a:lvl2pPr marL="609555" algn="l" defTabSz="609555" rtl="0" eaLnBrk="1" latinLnBrk="0" hangingPunct="1">
                        <a:defRPr kumimoji="1" sz="2400" kern="1200">
                          <a:solidFill>
                            <a:schemeClr val="tx1"/>
                          </a:solidFill>
                          <a:latin typeface="Calibri" panose="020F0502020204030204"/>
                        </a:defRPr>
                      </a:lvl2pPr>
                      <a:lvl3pPr marL="1219110" algn="l" defTabSz="609555" rtl="0" eaLnBrk="1" latinLnBrk="0" hangingPunct="1">
                        <a:defRPr kumimoji="1" sz="2400" kern="1200">
                          <a:solidFill>
                            <a:schemeClr val="tx1"/>
                          </a:solidFill>
                          <a:latin typeface="Calibri" panose="020F0502020204030204"/>
                        </a:defRPr>
                      </a:lvl3pPr>
                      <a:lvl4pPr marL="1828664" algn="l" defTabSz="609555" rtl="0" eaLnBrk="1" latinLnBrk="0" hangingPunct="1">
                        <a:defRPr kumimoji="1" sz="2400" kern="1200">
                          <a:solidFill>
                            <a:schemeClr val="tx1"/>
                          </a:solidFill>
                          <a:latin typeface="Calibri" panose="020F0502020204030204"/>
                        </a:defRPr>
                      </a:lvl4pPr>
                      <a:lvl5pPr marL="2438218" algn="l" defTabSz="609555" rtl="0" eaLnBrk="1" latinLnBrk="0" hangingPunct="1">
                        <a:defRPr kumimoji="1" sz="2400" kern="1200">
                          <a:solidFill>
                            <a:schemeClr val="tx1"/>
                          </a:solidFill>
                          <a:latin typeface="Calibri" panose="020F0502020204030204"/>
                        </a:defRPr>
                      </a:lvl5pPr>
                      <a:lvl6pPr marL="3047772" algn="l" defTabSz="609555" rtl="0" eaLnBrk="1" latinLnBrk="0" hangingPunct="1">
                        <a:defRPr kumimoji="1" sz="2400" kern="1200">
                          <a:solidFill>
                            <a:schemeClr val="tx1"/>
                          </a:solidFill>
                          <a:latin typeface="Calibri" panose="020F0502020204030204"/>
                        </a:defRPr>
                      </a:lvl6pPr>
                      <a:lvl7pPr marL="3657327" algn="l" defTabSz="609555" rtl="0" eaLnBrk="1" latinLnBrk="0" hangingPunct="1">
                        <a:defRPr kumimoji="1" sz="2400" kern="1200">
                          <a:solidFill>
                            <a:schemeClr val="tx1"/>
                          </a:solidFill>
                          <a:latin typeface="Calibri" panose="020F0502020204030204"/>
                        </a:defRPr>
                      </a:lvl7pPr>
                      <a:lvl8pPr marL="4266880" algn="l" defTabSz="609555" rtl="0" eaLnBrk="1" latinLnBrk="0" hangingPunct="1">
                        <a:defRPr kumimoji="1" sz="2400" kern="1200">
                          <a:solidFill>
                            <a:schemeClr val="tx1"/>
                          </a:solidFill>
                          <a:latin typeface="Calibri" panose="020F0502020204030204"/>
                        </a:defRPr>
                      </a:lvl8pPr>
                      <a:lvl9pPr marL="4876435" algn="l" defTabSz="609555" rtl="0" eaLnBrk="1" latinLnBrk="0" hangingPunct="1">
                        <a:defRPr kumimoji="1" sz="2400" kern="1200">
                          <a:solidFill>
                            <a:schemeClr val="tx1"/>
                          </a:solidFill>
                          <a:latin typeface="Calibri" panose="020F0502020204030204"/>
                        </a:defRPr>
                      </a:lvl9pPr>
                    </a:lstStyle>
                    <a:p>
                      <a:pPr marL="0" marR="0" lvl="0" indent="0" algn="l" defTabSz="914400" rtl="0" eaLnBrk="1" fontAlgn="base" latinLnBrk="0" hangingPunct="1">
                        <a:lnSpc>
                          <a:spcPct val="100000"/>
                        </a:lnSpc>
                        <a:spcBef>
                          <a:spcPct val="20000"/>
                        </a:spcBef>
                        <a:spcAft>
                          <a:spcPct val="0"/>
                        </a:spcAft>
                        <a:buClrTx/>
                        <a:buSzTx/>
                        <a:buFontTx/>
                        <a:buNone/>
                        <a:tabLst/>
                        <a:defRPr/>
                      </a:pPr>
                      <a:endParaRPr kumimoji="1" lang="en-US" altLang="ja-JP" sz="1200" b="0" i="0" u="none" strike="noStrike" kern="1200" cap="none" spc="0" normalizeH="0" baseline="0" noProof="0" dirty="0">
                        <a:ln>
                          <a:noFill/>
                        </a:ln>
                        <a:solidFill>
                          <a:schemeClr val="tx1"/>
                        </a:solidFill>
                        <a:effectLst/>
                        <a:uLnTx/>
                        <a:uFillTx/>
                        <a:latin typeface="Yu Gothic UI" panose="020B0500000000000000" pitchFamily="50" charset="-128"/>
                        <a:ea typeface="Yu Gothic UI" panose="020B0500000000000000" pitchFamily="50" charset="-128"/>
                        <a:cs typeface="+mn-cs"/>
                      </a:endParaRPr>
                    </a:p>
                  </a:txBody>
                  <a:tcPr marL="36000" marR="36000" marT="36000" marB="36000" anchor="ctr" horzOverflow="overflow">
                    <a:lnL w="9525" cap="flat" cmpd="sng" algn="ctr">
                      <a:solidFill>
                        <a:schemeClr val="bg1">
                          <a:lumMod val="50000"/>
                        </a:schemeClr>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9525" cap="flat" cmpd="sng" algn="ctr">
                      <a:solidFill>
                        <a:schemeClr val="bg1">
                          <a:lumMod val="50000"/>
                        </a:schemeClr>
                      </a:solid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ts val="600"/>
                        </a:spcBef>
                        <a:spcAft>
                          <a:spcPct val="0"/>
                        </a:spcAft>
                        <a:buClrTx/>
                        <a:buSzTx/>
                        <a:buFontTx/>
                        <a:buNone/>
                        <a:tabLst/>
                        <a:defRPr/>
                      </a:pPr>
                      <a:r>
                        <a:rPr kumimoji="1" lang="ja-JP" altLang="en-US" sz="1200" kern="1200" dirty="0">
                          <a:solidFill>
                            <a:schemeClr val="tx1"/>
                          </a:solidFill>
                          <a:latin typeface="Yu Gothic UI" panose="020B0500000000000000" pitchFamily="50" charset="-128"/>
                          <a:ea typeface="Yu Gothic UI" panose="020B0500000000000000" pitchFamily="50" charset="-128"/>
                          <a:cs typeface="+mn-cs"/>
                        </a:rPr>
                        <a:t>都内</a:t>
                      </a:r>
                      <a:r>
                        <a:rPr kumimoji="1" lang="en-US" altLang="ja-JP" sz="1200" kern="1200" dirty="0">
                          <a:solidFill>
                            <a:schemeClr val="tx1"/>
                          </a:solidFill>
                          <a:latin typeface="Yu Gothic UI" panose="020B0500000000000000" pitchFamily="50" charset="-128"/>
                          <a:ea typeface="Yu Gothic UI" panose="020B0500000000000000" pitchFamily="50" charset="-128"/>
                          <a:cs typeface="+mn-cs"/>
                        </a:rPr>
                        <a:t>(</a:t>
                      </a:r>
                      <a:r>
                        <a:rPr kumimoji="1" lang="ja-JP" altLang="en-US" sz="1200" kern="1200" dirty="0">
                          <a:solidFill>
                            <a:schemeClr val="tx1"/>
                          </a:solidFill>
                          <a:latin typeface="Yu Gothic UI" panose="020B0500000000000000" pitchFamily="50" charset="-128"/>
                          <a:ea typeface="Yu Gothic UI" panose="020B0500000000000000" pitchFamily="50" charset="-128"/>
                          <a:cs typeface="+mn-cs"/>
                        </a:rPr>
                        <a:t>提案区市町村を除く</a:t>
                      </a:r>
                      <a:r>
                        <a:rPr kumimoji="1" lang="en-US" altLang="ja-JP" sz="1200" kern="1200" dirty="0">
                          <a:solidFill>
                            <a:schemeClr val="tx1"/>
                          </a:solidFill>
                          <a:latin typeface="Yu Gothic UI" panose="020B0500000000000000" pitchFamily="50" charset="-128"/>
                          <a:ea typeface="Yu Gothic UI" panose="020B0500000000000000" pitchFamily="50" charset="-128"/>
                          <a:cs typeface="+mn-cs"/>
                        </a:rPr>
                        <a:t>)</a:t>
                      </a: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solidFill>
                      <a:schemeClr val="bg1">
                        <a:lumMod val="95000"/>
                      </a:schemeClr>
                    </a:solidFill>
                  </a:tcPr>
                </a:tc>
                <a:tc>
                  <a:txBody>
                    <a:bodyPr/>
                    <a:lstStyle/>
                    <a:p>
                      <a:pPr marL="0" marR="0" lvl="0" indent="0" algn="r" defTabSz="914400" rtl="0" eaLnBrk="1" fontAlgn="base" latinLnBrk="0" hangingPunct="1">
                        <a:lnSpc>
                          <a:spcPct val="100000"/>
                        </a:lnSpc>
                        <a:spcBef>
                          <a:spcPts val="600"/>
                        </a:spcBef>
                        <a:spcAft>
                          <a:spcPct val="0"/>
                        </a:spcAft>
                        <a:buClrTx/>
                        <a:buSzTx/>
                        <a:buFontTx/>
                        <a:buNone/>
                        <a:tabLst/>
                        <a:defRPr/>
                      </a:pPr>
                      <a:endParaRPr kumimoji="0" lang="ja-JP" altLang="en-US" sz="1200" b="0" i="0" u="none" strike="noStrike" kern="1200" cap="none" spc="0" normalizeH="0" baseline="0" noProof="0" dirty="0">
                        <a:ln>
                          <a:noFill/>
                        </a:ln>
                        <a:solidFill>
                          <a:schemeClr val="tx1"/>
                        </a:solidFill>
                        <a:effectLst/>
                        <a:uLnTx/>
                        <a:uFillTx/>
                        <a:latin typeface="Yu Gothic UI" panose="020B0500000000000000" pitchFamily="50" charset="-128"/>
                        <a:ea typeface="Yu Gothic UI" panose="020B0500000000000000" pitchFamily="50" charset="-128"/>
                        <a:cs typeface="+mn-cs"/>
                      </a:endParaRP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ts val="600"/>
                        </a:spcBef>
                        <a:spcAft>
                          <a:spcPct val="0"/>
                        </a:spcAft>
                        <a:buClrTx/>
                        <a:buSzTx/>
                        <a:buFontTx/>
                        <a:buNone/>
                        <a:tabLst/>
                        <a:defRPr/>
                      </a:pPr>
                      <a:endParaRPr kumimoji="0" lang="ja-JP" altLang="en-US" sz="1200" b="0" i="0" u="none" strike="noStrike" kern="1200" cap="none" spc="0" normalizeH="0" baseline="0" noProof="0" dirty="0">
                        <a:ln>
                          <a:noFill/>
                        </a:ln>
                        <a:solidFill>
                          <a:schemeClr val="tx1"/>
                        </a:solidFill>
                        <a:effectLst/>
                        <a:uLnTx/>
                        <a:uFillTx/>
                        <a:latin typeface="Yu Gothic UI" panose="020B0500000000000000" pitchFamily="50" charset="-128"/>
                        <a:ea typeface="Yu Gothic UI" panose="020B0500000000000000" pitchFamily="50" charset="-128"/>
                        <a:cs typeface="+mn-cs"/>
                      </a:endParaRP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288000">
                <a:tc>
                  <a:txBody>
                    <a:bodyPr/>
                    <a:lstStyle/>
                    <a:p>
                      <a:pPr marL="0" marR="0" lvl="0" indent="0" algn="ctr" defTabSz="914400" rtl="0" eaLnBrk="1" fontAlgn="base" latinLnBrk="0" hangingPunct="1">
                        <a:lnSpc>
                          <a:spcPct val="100000"/>
                        </a:lnSpc>
                        <a:spcBef>
                          <a:spcPts val="600"/>
                        </a:spcBef>
                        <a:spcAft>
                          <a:spcPct val="0"/>
                        </a:spcAft>
                        <a:buClrTx/>
                        <a:buSzTx/>
                        <a:buFontTx/>
                        <a:buNone/>
                        <a:tabLst/>
                      </a:pPr>
                      <a:r>
                        <a:rPr kumimoji="0" lang="en-US" altLang="ja-JP"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rPr>
                        <a:t>3</a:t>
                      </a:r>
                      <a:endParaRPr kumimoji="0" lang="ja-JP" altLang="en-US"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endParaRP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solidFill>
                      <a:schemeClr val="bg1">
                        <a:lumMod val="95000"/>
                      </a:schemeClr>
                    </a:solidFill>
                  </a:tcPr>
                </a:tc>
                <a:tc vMerge="1">
                  <a:txBody>
                    <a:bodyPr/>
                    <a:lstStyle/>
                    <a:p>
                      <a:pPr marL="0" marR="0" lvl="0" indent="0" algn="l" defTabSz="914400" rtl="0" eaLnBrk="1" fontAlgn="base" latinLnBrk="0" hangingPunct="1">
                        <a:lnSpc>
                          <a:spcPct val="100000"/>
                        </a:lnSpc>
                        <a:spcBef>
                          <a:spcPct val="20000"/>
                        </a:spcBef>
                        <a:spcAft>
                          <a:spcPct val="0"/>
                        </a:spcAft>
                        <a:buClrTx/>
                        <a:buSzTx/>
                        <a:buFontTx/>
                        <a:buNone/>
                        <a:tabLst/>
                        <a:defRPr/>
                      </a:pPr>
                      <a:endParaRPr kumimoji="1" lang="en-US" altLang="ja-JP" sz="1200" b="0" i="0" u="none" strike="noStrike" kern="1200" cap="none" spc="0" normalizeH="0" baseline="0" noProof="0" dirty="0">
                        <a:ln>
                          <a:noFill/>
                        </a:ln>
                        <a:solidFill>
                          <a:schemeClr val="tx1"/>
                        </a:solidFill>
                        <a:effectLst/>
                        <a:uLnTx/>
                        <a:uFillTx/>
                        <a:latin typeface="Yu Gothic UI" panose="020B0500000000000000" pitchFamily="50" charset="-128"/>
                        <a:ea typeface="Yu Gothic UI" panose="020B0500000000000000" pitchFamily="50" charset="-128"/>
                        <a:cs typeface="+mn-cs"/>
                      </a:endParaRPr>
                    </a:p>
                  </a:txBody>
                  <a:tcPr marL="36000" marR="36000" marT="36000" marB="36000" anchor="ctr" horzOverflow="overflow">
                    <a:lnL w="9525" cap="flat" cmpd="sng" algn="ctr">
                      <a:solidFill>
                        <a:schemeClr val="bg1">
                          <a:lumMod val="50000"/>
                        </a:schemeClr>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9525" cap="flat" cmpd="sng" algn="ctr">
                      <a:solidFill>
                        <a:schemeClr val="bg1">
                          <a:lumMod val="50000"/>
                        </a:schemeClr>
                      </a:solid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ts val="600"/>
                        </a:spcBef>
                        <a:spcAft>
                          <a:spcPct val="0"/>
                        </a:spcAft>
                        <a:buClrTx/>
                        <a:buSzTx/>
                        <a:buFontTx/>
                        <a:buNone/>
                        <a:tabLst/>
                        <a:defRPr/>
                      </a:pPr>
                      <a:r>
                        <a:rPr kumimoji="1" lang="ja-JP" altLang="en-US" sz="1200" kern="1200" dirty="0">
                          <a:solidFill>
                            <a:schemeClr val="tx1"/>
                          </a:solidFill>
                          <a:latin typeface="Yu Gothic UI" panose="020B0500000000000000" pitchFamily="50" charset="-128"/>
                          <a:ea typeface="Yu Gothic UI" panose="020B0500000000000000" pitchFamily="50" charset="-128"/>
                          <a:cs typeface="+mn-cs"/>
                        </a:rPr>
                        <a:t>都外</a:t>
                      </a:r>
                      <a:endParaRPr kumimoji="1" lang="en-US" altLang="ja-JP" sz="1200" kern="1200" dirty="0">
                        <a:solidFill>
                          <a:schemeClr val="tx1"/>
                        </a:solidFill>
                        <a:latin typeface="Yu Gothic UI" panose="020B0500000000000000" pitchFamily="50" charset="-128"/>
                        <a:ea typeface="Yu Gothic UI" panose="020B0500000000000000" pitchFamily="50" charset="-128"/>
                        <a:cs typeface="+mn-cs"/>
                      </a:endParaRP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solidFill>
                      <a:schemeClr val="bg1">
                        <a:lumMod val="95000"/>
                      </a:schemeClr>
                    </a:solidFill>
                  </a:tcPr>
                </a:tc>
                <a:tc>
                  <a:txBody>
                    <a:bodyPr/>
                    <a:lstStyle/>
                    <a:p>
                      <a:pPr marL="0" marR="0" lvl="0" indent="0" algn="r" defTabSz="914400" rtl="0" eaLnBrk="1" fontAlgn="base" latinLnBrk="0" hangingPunct="1">
                        <a:lnSpc>
                          <a:spcPct val="100000"/>
                        </a:lnSpc>
                        <a:spcBef>
                          <a:spcPts val="600"/>
                        </a:spcBef>
                        <a:spcAft>
                          <a:spcPct val="0"/>
                        </a:spcAft>
                        <a:buClrTx/>
                        <a:buSzTx/>
                        <a:buFontTx/>
                        <a:buNone/>
                        <a:tabLst/>
                      </a:pPr>
                      <a:endParaRPr kumimoji="0" lang="ja-JP" altLang="en-US"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endParaRP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ts val="600"/>
                        </a:spcBef>
                        <a:spcAft>
                          <a:spcPct val="0"/>
                        </a:spcAft>
                        <a:buClrTx/>
                        <a:buSzTx/>
                        <a:buFontTx/>
                        <a:buNone/>
                        <a:tabLst/>
                      </a:pPr>
                      <a:endParaRPr kumimoji="0" lang="en-US" altLang="ja-JP"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endParaRP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2603325030"/>
                  </a:ext>
                </a:extLst>
              </a:tr>
              <a:tr h="288000">
                <a:tc>
                  <a:txBody>
                    <a:bodyPr/>
                    <a:lstStyle/>
                    <a:p>
                      <a:pPr marL="0" marR="0" lvl="0" indent="0" algn="ctr" defTabSz="914400" rtl="0" eaLnBrk="1" fontAlgn="base" latinLnBrk="0" hangingPunct="1">
                        <a:lnSpc>
                          <a:spcPct val="100000"/>
                        </a:lnSpc>
                        <a:spcBef>
                          <a:spcPts val="600"/>
                        </a:spcBef>
                        <a:spcAft>
                          <a:spcPct val="0"/>
                        </a:spcAft>
                        <a:buClrTx/>
                        <a:buSzTx/>
                        <a:buFontTx/>
                        <a:buNone/>
                        <a:tabLst/>
                      </a:pPr>
                      <a:r>
                        <a:rPr kumimoji="0" lang="en-US" altLang="ja-JP"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rPr>
                        <a:t>4</a:t>
                      </a:r>
                      <a:endParaRPr kumimoji="0" lang="ja-JP" altLang="en-US"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endParaRP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solidFill>
                      <a:schemeClr val="bg1">
                        <a:lumMod val="95000"/>
                      </a:schemeClr>
                    </a:solidFill>
                  </a:tcPr>
                </a:tc>
                <a:tc rowSpan="3">
                  <a:txBody>
                    <a:bodyPr/>
                    <a:lstStyle>
                      <a:lvl1pPr marL="0" algn="l" defTabSz="609555" rtl="0" eaLnBrk="1" latinLnBrk="0" hangingPunct="1">
                        <a:defRPr kumimoji="1" sz="2400" kern="1200">
                          <a:solidFill>
                            <a:schemeClr val="tx1"/>
                          </a:solidFill>
                          <a:latin typeface="Calibri" panose="020F0502020204030204"/>
                        </a:defRPr>
                      </a:lvl1pPr>
                      <a:lvl2pPr marL="609555" algn="l" defTabSz="609555" rtl="0" eaLnBrk="1" latinLnBrk="0" hangingPunct="1">
                        <a:defRPr kumimoji="1" sz="2400" kern="1200">
                          <a:solidFill>
                            <a:schemeClr val="tx1"/>
                          </a:solidFill>
                          <a:latin typeface="Calibri" panose="020F0502020204030204"/>
                        </a:defRPr>
                      </a:lvl2pPr>
                      <a:lvl3pPr marL="1219110" algn="l" defTabSz="609555" rtl="0" eaLnBrk="1" latinLnBrk="0" hangingPunct="1">
                        <a:defRPr kumimoji="1" sz="2400" kern="1200">
                          <a:solidFill>
                            <a:schemeClr val="tx1"/>
                          </a:solidFill>
                          <a:latin typeface="Calibri" panose="020F0502020204030204"/>
                        </a:defRPr>
                      </a:lvl3pPr>
                      <a:lvl4pPr marL="1828664" algn="l" defTabSz="609555" rtl="0" eaLnBrk="1" latinLnBrk="0" hangingPunct="1">
                        <a:defRPr kumimoji="1" sz="2400" kern="1200">
                          <a:solidFill>
                            <a:schemeClr val="tx1"/>
                          </a:solidFill>
                          <a:latin typeface="Calibri" panose="020F0502020204030204"/>
                        </a:defRPr>
                      </a:lvl4pPr>
                      <a:lvl5pPr marL="2438218" algn="l" defTabSz="609555" rtl="0" eaLnBrk="1" latinLnBrk="0" hangingPunct="1">
                        <a:defRPr kumimoji="1" sz="2400" kern="1200">
                          <a:solidFill>
                            <a:schemeClr val="tx1"/>
                          </a:solidFill>
                          <a:latin typeface="Calibri" panose="020F0502020204030204"/>
                        </a:defRPr>
                      </a:lvl5pPr>
                      <a:lvl6pPr marL="3047772" algn="l" defTabSz="609555" rtl="0" eaLnBrk="1" latinLnBrk="0" hangingPunct="1">
                        <a:defRPr kumimoji="1" sz="2400" kern="1200">
                          <a:solidFill>
                            <a:schemeClr val="tx1"/>
                          </a:solidFill>
                          <a:latin typeface="Calibri" panose="020F0502020204030204"/>
                        </a:defRPr>
                      </a:lvl6pPr>
                      <a:lvl7pPr marL="3657327" algn="l" defTabSz="609555" rtl="0" eaLnBrk="1" latinLnBrk="0" hangingPunct="1">
                        <a:defRPr kumimoji="1" sz="2400" kern="1200">
                          <a:solidFill>
                            <a:schemeClr val="tx1"/>
                          </a:solidFill>
                          <a:latin typeface="Calibri" panose="020F0502020204030204"/>
                        </a:defRPr>
                      </a:lvl7pPr>
                      <a:lvl8pPr marL="4266880" algn="l" defTabSz="609555" rtl="0" eaLnBrk="1" latinLnBrk="0" hangingPunct="1">
                        <a:defRPr kumimoji="1" sz="2400" kern="1200">
                          <a:solidFill>
                            <a:schemeClr val="tx1"/>
                          </a:solidFill>
                          <a:latin typeface="Calibri" panose="020F0502020204030204"/>
                        </a:defRPr>
                      </a:lvl8pPr>
                      <a:lvl9pPr marL="4876435" algn="l" defTabSz="609555" rtl="0" eaLnBrk="1" latinLnBrk="0" hangingPunct="1">
                        <a:defRPr kumimoji="1" sz="2400" kern="1200">
                          <a:solidFill>
                            <a:schemeClr val="tx1"/>
                          </a:solidFill>
                          <a:latin typeface="Calibri" panose="020F0502020204030204"/>
                        </a:defRPr>
                      </a:lvl9pPr>
                    </a:lstStyle>
                    <a:p>
                      <a:pPr marL="0" marR="0" lvl="0" indent="0" algn="l" defTabSz="914400" rtl="0" eaLnBrk="1" fontAlgn="base" latinLnBrk="0" hangingPunct="1">
                        <a:lnSpc>
                          <a:spcPct val="100000"/>
                        </a:lnSpc>
                        <a:spcBef>
                          <a:spcPts val="600"/>
                        </a:spcBef>
                        <a:spcAft>
                          <a:spcPct val="0"/>
                        </a:spcAft>
                        <a:buClrTx/>
                        <a:buSzTx/>
                        <a:buFontTx/>
                        <a:buNone/>
                        <a:tabLst/>
                        <a:defRPr/>
                      </a:pPr>
                      <a:r>
                        <a:rPr kumimoji="1" lang="ja-JP" altLang="en-US" sz="1200" dirty="0">
                          <a:solidFill>
                            <a:schemeClr val="tx1"/>
                          </a:solidFill>
                          <a:latin typeface="Yu Gothic UI" panose="020B0500000000000000" pitchFamily="50" charset="-128"/>
                          <a:ea typeface="Yu Gothic UI" panose="020B0500000000000000" pitchFamily="50" charset="-128"/>
                        </a:rPr>
                        <a:t>風力発電設備</a:t>
                      </a:r>
                      <a:endParaRPr lang="en-US" altLang="ja-JP" sz="1200" dirty="0">
                        <a:solidFill>
                          <a:schemeClr val="tx1"/>
                        </a:solidFill>
                        <a:latin typeface="Yu Gothic UI" panose="020B0500000000000000" pitchFamily="50" charset="-128"/>
                        <a:ea typeface="Yu Gothic UI" panose="020B0500000000000000" pitchFamily="50" charset="-128"/>
                      </a:endParaRP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solidFill>
                      <a:schemeClr val="bg1">
                        <a:lumMod val="95000"/>
                      </a:schemeClr>
                    </a:solidFill>
                  </a:tcPr>
                </a:tc>
                <a:tc>
                  <a:txBody>
                    <a:bodyPr/>
                    <a:lstStyle/>
                    <a:p>
                      <a:pPr marL="0" marR="0" lvl="0" indent="0" algn="l" defTabSz="914400" rtl="0" eaLnBrk="1" fontAlgn="base" latinLnBrk="0" hangingPunct="1">
                        <a:lnSpc>
                          <a:spcPct val="100000"/>
                        </a:lnSpc>
                        <a:spcBef>
                          <a:spcPts val="600"/>
                        </a:spcBef>
                        <a:spcAft>
                          <a:spcPct val="0"/>
                        </a:spcAft>
                        <a:buClrTx/>
                        <a:buSzTx/>
                        <a:buFontTx/>
                        <a:buNone/>
                        <a:tabLst/>
                        <a:defRPr/>
                      </a:pPr>
                      <a:r>
                        <a:rPr kumimoji="1" lang="ja-JP" altLang="en-US" sz="1200" kern="1200" dirty="0">
                          <a:solidFill>
                            <a:schemeClr val="tx1"/>
                          </a:solidFill>
                          <a:latin typeface="Yu Gothic UI" panose="020B0500000000000000" pitchFamily="50" charset="-128"/>
                          <a:ea typeface="Yu Gothic UI" panose="020B0500000000000000" pitchFamily="50" charset="-128"/>
                          <a:cs typeface="+mn-cs"/>
                        </a:rPr>
                        <a:t>区市町村内</a:t>
                      </a:r>
                      <a:endParaRPr kumimoji="1" lang="en-US" altLang="ja-JP" sz="1200" kern="1200" dirty="0">
                        <a:solidFill>
                          <a:schemeClr val="tx1"/>
                        </a:solidFill>
                        <a:latin typeface="Yu Gothic UI" panose="020B0500000000000000" pitchFamily="50" charset="-128"/>
                        <a:ea typeface="Yu Gothic UI" panose="020B0500000000000000" pitchFamily="50" charset="-128"/>
                        <a:cs typeface="+mn-cs"/>
                      </a:endParaRP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solidFill>
                      <a:schemeClr val="bg1">
                        <a:lumMod val="95000"/>
                      </a:schemeClr>
                    </a:solidFill>
                  </a:tcPr>
                </a:tc>
                <a:tc>
                  <a:txBody>
                    <a:bodyPr/>
                    <a:lstStyle/>
                    <a:p>
                      <a:pPr marL="0" marR="0" lvl="0" indent="0" algn="r" defTabSz="914400" rtl="0" eaLnBrk="1" fontAlgn="base" latinLnBrk="0" hangingPunct="1">
                        <a:lnSpc>
                          <a:spcPct val="100000"/>
                        </a:lnSpc>
                        <a:spcBef>
                          <a:spcPts val="600"/>
                        </a:spcBef>
                        <a:spcAft>
                          <a:spcPct val="0"/>
                        </a:spcAft>
                        <a:buClrTx/>
                        <a:buSzTx/>
                        <a:buFontTx/>
                        <a:buNone/>
                        <a:tabLst/>
                      </a:pPr>
                      <a:endParaRPr kumimoji="0" lang="ja-JP" altLang="en-US"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endParaRP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ts val="600"/>
                        </a:spcBef>
                        <a:spcAft>
                          <a:spcPct val="0"/>
                        </a:spcAft>
                        <a:buClrTx/>
                        <a:buSzTx/>
                        <a:buFontTx/>
                        <a:buNone/>
                        <a:tabLst/>
                      </a:pPr>
                      <a:endParaRPr kumimoji="0" lang="en-US" altLang="ja-JP"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endParaRP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765379844"/>
                  </a:ext>
                </a:extLst>
              </a:tr>
              <a:tr h="288000">
                <a:tc>
                  <a:txBody>
                    <a:bodyPr/>
                    <a:lstStyle/>
                    <a:p>
                      <a:pPr marL="0" marR="0" lvl="0" indent="0" algn="ctr" defTabSz="914400" rtl="0" eaLnBrk="1" fontAlgn="base" latinLnBrk="0" hangingPunct="1">
                        <a:lnSpc>
                          <a:spcPct val="100000"/>
                        </a:lnSpc>
                        <a:spcBef>
                          <a:spcPts val="600"/>
                        </a:spcBef>
                        <a:spcAft>
                          <a:spcPct val="0"/>
                        </a:spcAft>
                        <a:buClrTx/>
                        <a:buSzTx/>
                        <a:buFontTx/>
                        <a:buNone/>
                        <a:tabLst/>
                      </a:pPr>
                      <a:r>
                        <a:rPr kumimoji="0" lang="en-US" altLang="ja-JP"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rPr>
                        <a:t>5</a:t>
                      </a:r>
                      <a:endParaRPr kumimoji="0" lang="ja-JP" altLang="en-US"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endParaRP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solidFill>
                      <a:schemeClr val="bg1">
                        <a:lumMod val="95000"/>
                      </a:schemeClr>
                    </a:solidFill>
                  </a:tcPr>
                </a:tc>
                <a:tc vMerge="1">
                  <a:txBody>
                    <a:bodyPr/>
                    <a:lstStyle>
                      <a:lvl1pPr marL="0" algn="l" defTabSz="609555" rtl="0" eaLnBrk="1" latinLnBrk="0" hangingPunct="1">
                        <a:defRPr kumimoji="1" sz="2400" kern="1200">
                          <a:solidFill>
                            <a:schemeClr val="tx1"/>
                          </a:solidFill>
                          <a:latin typeface="Calibri" panose="020F0502020204030204"/>
                        </a:defRPr>
                      </a:lvl1pPr>
                      <a:lvl2pPr marL="609555" algn="l" defTabSz="609555" rtl="0" eaLnBrk="1" latinLnBrk="0" hangingPunct="1">
                        <a:defRPr kumimoji="1" sz="2400" kern="1200">
                          <a:solidFill>
                            <a:schemeClr val="tx1"/>
                          </a:solidFill>
                          <a:latin typeface="Calibri" panose="020F0502020204030204"/>
                        </a:defRPr>
                      </a:lvl2pPr>
                      <a:lvl3pPr marL="1219110" algn="l" defTabSz="609555" rtl="0" eaLnBrk="1" latinLnBrk="0" hangingPunct="1">
                        <a:defRPr kumimoji="1" sz="2400" kern="1200">
                          <a:solidFill>
                            <a:schemeClr val="tx1"/>
                          </a:solidFill>
                          <a:latin typeface="Calibri" panose="020F0502020204030204"/>
                        </a:defRPr>
                      </a:lvl3pPr>
                      <a:lvl4pPr marL="1828664" algn="l" defTabSz="609555" rtl="0" eaLnBrk="1" latinLnBrk="0" hangingPunct="1">
                        <a:defRPr kumimoji="1" sz="2400" kern="1200">
                          <a:solidFill>
                            <a:schemeClr val="tx1"/>
                          </a:solidFill>
                          <a:latin typeface="Calibri" panose="020F0502020204030204"/>
                        </a:defRPr>
                      </a:lvl4pPr>
                      <a:lvl5pPr marL="2438218" algn="l" defTabSz="609555" rtl="0" eaLnBrk="1" latinLnBrk="0" hangingPunct="1">
                        <a:defRPr kumimoji="1" sz="2400" kern="1200">
                          <a:solidFill>
                            <a:schemeClr val="tx1"/>
                          </a:solidFill>
                          <a:latin typeface="Calibri" panose="020F0502020204030204"/>
                        </a:defRPr>
                      </a:lvl5pPr>
                      <a:lvl6pPr marL="3047772" algn="l" defTabSz="609555" rtl="0" eaLnBrk="1" latinLnBrk="0" hangingPunct="1">
                        <a:defRPr kumimoji="1" sz="2400" kern="1200">
                          <a:solidFill>
                            <a:schemeClr val="tx1"/>
                          </a:solidFill>
                          <a:latin typeface="Calibri" panose="020F0502020204030204"/>
                        </a:defRPr>
                      </a:lvl6pPr>
                      <a:lvl7pPr marL="3657327" algn="l" defTabSz="609555" rtl="0" eaLnBrk="1" latinLnBrk="0" hangingPunct="1">
                        <a:defRPr kumimoji="1" sz="2400" kern="1200">
                          <a:solidFill>
                            <a:schemeClr val="tx1"/>
                          </a:solidFill>
                          <a:latin typeface="Calibri" panose="020F0502020204030204"/>
                        </a:defRPr>
                      </a:lvl7pPr>
                      <a:lvl8pPr marL="4266880" algn="l" defTabSz="609555" rtl="0" eaLnBrk="1" latinLnBrk="0" hangingPunct="1">
                        <a:defRPr kumimoji="1" sz="2400" kern="1200">
                          <a:solidFill>
                            <a:schemeClr val="tx1"/>
                          </a:solidFill>
                          <a:latin typeface="Calibri" panose="020F0502020204030204"/>
                        </a:defRPr>
                      </a:lvl8pPr>
                      <a:lvl9pPr marL="4876435" algn="l" defTabSz="609555" rtl="0" eaLnBrk="1" latinLnBrk="0" hangingPunct="1">
                        <a:defRPr kumimoji="1" sz="2400" kern="1200">
                          <a:solidFill>
                            <a:schemeClr val="tx1"/>
                          </a:solidFill>
                          <a:latin typeface="Calibri" panose="020F0502020204030204"/>
                        </a:defRPr>
                      </a:lvl9pPr>
                    </a:lstStyle>
                    <a:p>
                      <a:pPr marL="0" marR="0" lvl="0" indent="0" algn="l" defTabSz="914400" rtl="0" eaLnBrk="1" fontAlgn="base" latinLnBrk="0" hangingPunct="1">
                        <a:lnSpc>
                          <a:spcPct val="100000"/>
                        </a:lnSpc>
                        <a:spcBef>
                          <a:spcPct val="20000"/>
                        </a:spcBef>
                        <a:spcAft>
                          <a:spcPct val="0"/>
                        </a:spcAft>
                        <a:buClrTx/>
                        <a:buSzTx/>
                        <a:buFontTx/>
                        <a:buNone/>
                        <a:tabLst/>
                        <a:defRPr/>
                      </a:pPr>
                      <a:endParaRPr kumimoji="1" lang="en-US" altLang="ja-JP" sz="1200" b="0" i="0" u="none" strike="noStrike" kern="1200" cap="none" spc="0" normalizeH="0" baseline="0" noProof="0" dirty="0">
                        <a:ln>
                          <a:noFill/>
                        </a:ln>
                        <a:solidFill>
                          <a:schemeClr val="tx1"/>
                        </a:solidFill>
                        <a:effectLst/>
                        <a:uLnTx/>
                        <a:uFillTx/>
                        <a:latin typeface="Yu Gothic UI" panose="020B0500000000000000" pitchFamily="50" charset="-128"/>
                        <a:ea typeface="Yu Gothic UI" panose="020B0500000000000000" pitchFamily="50" charset="-128"/>
                        <a:cs typeface="+mn-cs"/>
                      </a:endParaRPr>
                    </a:p>
                  </a:txBody>
                  <a:tcPr marL="36000" marR="36000" marT="36000" marB="36000" anchor="ctr" horzOverflow="overflow">
                    <a:lnL w="9525" cap="flat" cmpd="sng" algn="ctr">
                      <a:solidFill>
                        <a:schemeClr val="bg1">
                          <a:lumMod val="50000"/>
                        </a:schemeClr>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9525" cap="flat" cmpd="sng" algn="ctr">
                      <a:solidFill>
                        <a:schemeClr val="bg1">
                          <a:lumMod val="50000"/>
                        </a:schemeClr>
                      </a:solid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ts val="600"/>
                        </a:spcBef>
                        <a:spcAft>
                          <a:spcPct val="0"/>
                        </a:spcAft>
                        <a:buClrTx/>
                        <a:buSzTx/>
                        <a:buFontTx/>
                        <a:buNone/>
                        <a:tabLst/>
                        <a:defRPr/>
                      </a:pPr>
                      <a:r>
                        <a:rPr kumimoji="1" lang="ja-JP" altLang="en-US" sz="1200" kern="1200" dirty="0">
                          <a:solidFill>
                            <a:schemeClr val="tx1"/>
                          </a:solidFill>
                          <a:latin typeface="Yu Gothic UI" panose="020B0500000000000000" pitchFamily="50" charset="-128"/>
                          <a:ea typeface="Yu Gothic UI" panose="020B0500000000000000" pitchFamily="50" charset="-128"/>
                          <a:cs typeface="+mn-cs"/>
                        </a:rPr>
                        <a:t>都内</a:t>
                      </a:r>
                      <a:r>
                        <a:rPr kumimoji="1" lang="en-US" altLang="ja-JP" sz="1200" kern="1200" dirty="0">
                          <a:solidFill>
                            <a:schemeClr val="tx1"/>
                          </a:solidFill>
                          <a:latin typeface="Yu Gothic UI" panose="020B0500000000000000" pitchFamily="50" charset="-128"/>
                          <a:ea typeface="Yu Gothic UI" panose="020B0500000000000000" pitchFamily="50" charset="-128"/>
                          <a:cs typeface="+mn-cs"/>
                        </a:rPr>
                        <a:t>(</a:t>
                      </a:r>
                      <a:r>
                        <a:rPr kumimoji="1" lang="ja-JP" altLang="en-US" sz="1200" kern="1200" dirty="0">
                          <a:solidFill>
                            <a:schemeClr val="tx1"/>
                          </a:solidFill>
                          <a:latin typeface="Yu Gothic UI" panose="020B0500000000000000" pitchFamily="50" charset="-128"/>
                          <a:ea typeface="Yu Gothic UI" panose="020B0500000000000000" pitchFamily="50" charset="-128"/>
                          <a:cs typeface="+mn-cs"/>
                        </a:rPr>
                        <a:t>提案区市町村を除く</a:t>
                      </a:r>
                      <a:r>
                        <a:rPr kumimoji="1" lang="en-US" altLang="ja-JP" sz="1200" kern="1200" dirty="0">
                          <a:solidFill>
                            <a:schemeClr val="tx1"/>
                          </a:solidFill>
                          <a:latin typeface="Yu Gothic UI" panose="020B0500000000000000" pitchFamily="50" charset="-128"/>
                          <a:ea typeface="Yu Gothic UI" panose="020B0500000000000000" pitchFamily="50" charset="-128"/>
                          <a:cs typeface="+mn-cs"/>
                        </a:rPr>
                        <a:t>)</a:t>
                      </a: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solidFill>
                      <a:schemeClr val="bg1">
                        <a:lumMod val="95000"/>
                      </a:schemeClr>
                    </a:solidFill>
                  </a:tcPr>
                </a:tc>
                <a:tc>
                  <a:txBody>
                    <a:bodyPr/>
                    <a:lstStyle/>
                    <a:p>
                      <a:pPr marL="0" marR="0" lvl="0" indent="0" algn="r" defTabSz="914400" rtl="0" eaLnBrk="1" fontAlgn="base" latinLnBrk="0" hangingPunct="1">
                        <a:lnSpc>
                          <a:spcPct val="100000"/>
                        </a:lnSpc>
                        <a:spcBef>
                          <a:spcPts val="600"/>
                        </a:spcBef>
                        <a:spcAft>
                          <a:spcPct val="0"/>
                        </a:spcAft>
                        <a:buClrTx/>
                        <a:buSzTx/>
                        <a:buFontTx/>
                        <a:buNone/>
                        <a:tabLst/>
                      </a:pPr>
                      <a:endParaRPr kumimoji="0" lang="ja-JP" altLang="en-US"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endParaRP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ts val="600"/>
                        </a:spcBef>
                        <a:spcAft>
                          <a:spcPct val="0"/>
                        </a:spcAft>
                        <a:buClrTx/>
                        <a:buSzTx/>
                        <a:buFontTx/>
                        <a:buNone/>
                        <a:tabLst/>
                      </a:pPr>
                      <a:endParaRPr kumimoji="0" lang="en-US" altLang="ja-JP"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endParaRP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302435616"/>
                  </a:ext>
                </a:extLst>
              </a:tr>
              <a:tr h="288000">
                <a:tc>
                  <a:txBody>
                    <a:bodyPr/>
                    <a:lstStyle/>
                    <a:p>
                      <a:pPr marL="0" marR="0" lvl="0" indent="0" algn="ctr" defTabSz="914400" rtl="0" eaLnBrk="1" fontAlgn="base" latinLnBrk="0" hangingPunct="1">
                        <a:lnSpc>
                          <a:spcPct val="100000"/>
                        </a:lnSpc>
                        <a:spcBef>
                          <a:spcPts val="600"/>
                        </a:spcBef>
                        <a:spcAft>
                          <a:spcPct val="0"/>
                        </a:spcAft>
                        <a:buClrTx/>
                        <a:buSzTx/>
                        <a:buFontTx/>
                        <a:buNone/>
                        <a:tabLst/>
                      </a:pPr>
                      <a:r>
                        <a:rPr kumimoji="0" lang="en-US" altLang="ja-JP"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rPr>
                        <a:t>6</a:t>
                      </a:r>
                      <a:endParaRPr kumimoji="0" lang="ja-JP" altLang="en-US"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endParaRP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solidFill>
                      <a:schemeClr val="bg1">
                        <a:lumMod val="95000"/>
                      </a:schemeClr>
                    </a:solidFill>
                  </a:tcPr>
                </a:tc>
                <a:tc vMerge="1">
                  <a:txBody>
                    <a:bodyPr/>
                    <a:lstStyle/>
                    <a:p>
                      <a:pPr marL="0" marR="0" lvl="0" indent="0" algn="l" defTabSz="914400" rtl="0" eaLnBrk="1" fontAlgn="base" latinLnBrk="0" hangingPunct="1">
                        <a:lnSpc>
                          <a:spcPct val="100000"/>
                        </a:lnSpc>
                        <a:spcBef>
                          <a:spcPct val="20000"/>
                        </a:spcBef>
                        <a:spcAft>
                          <a:spcPct val="0"/>
                        </a:spcAft>
                        <a:buClrTx/>
                        <a:buSzTx/>
                        <a:buFontTx/>
                        <a:buNone/>
                        <a:tabLst/>
                        <a:defRPr/>
                      </a:pPr>
                      <a:endParaRPr kumimoji="1" lang="en-US" altLang="ja-JP" sz="1200" b="0" i="0" u="none" strike="noStrike" kern="1200" cap="none" spc="0" normalizeH="0" baseline="0" noProof="0" dirty="0">
                        <a:ln>
                          <a:noFill/>
                        </a:ln>
                        <a:solidFill>
                          <a:schemeClr val="tx1"/>
                        </a:solidFill>
                        <a:effectLst/>
                        <a:uLnTx/>
                        <a:uFillTx/>
                        <a:latin typeface="Yu Gothic UI" panose="020B0500000000000000" pitchFamily="50" charset="-128"/>
                        <a:ea typeface="Yu Gothic UI" panose="020B0500000000000000" pitchFamily="50" charset="-128"/>
                        <a:cs typeface="+mn-cs"/>
                      </a:endParaRPr>
                    </a:p>
                  </a:txBody>
                  <a:tcPr marL="36000" marR="36000" marT="36000" marB="36000" anchor="ctr" horzOverflow="overflow">
                    <a:lnL w="9525" cap="flat" cmpd="sng" algn="ctr">
                      <a:solidFill>
                        <a:schemeClr val="bg1">
                          <a:lumMod val="50000"/>
                        </a:schemeClr>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9525" cap="flat" cmpd="sng" algn="ctr">
                      <a:solidFill>
                        <a:schemeClr val="bg1">
                          <a:lumMod val="50000"/>
                        </a:schemeClr>
                      </a:solid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ts val="600"/>
                        </a:spcBef>
                        <a:spcAft>
                          <a:spcPct val="0"/>
                        </a:spcAft>
                        <a:buClrTx/>
                        <a:buSzTx/>
                        <a:buFontTx/>
                        <a:buNone/>
                        <a:tabLst/>
                        <a:defRPr/>
                      </a:pPr>
                      <a:r>
                        <a:rPr kumimoji="1" lang="ja-JP" altLang="en-US" sz="1200" kern="1200" dirty="0">
                          <a:solidFill>
                            <a:schemeClr val="tx1"/>
                          </a:solidFill>
                          <a:latin typeface="Yu Gothic UI" panose="020B0500000000000000" pitchFamily="50" charset="-128"/>
                          <a:ea typeface="Yu Gothic UI" panose="020B0500000000000000" pitchFamily="50" charset="-128"/>
                          <a:cs typeface="+mn-cs"/>
                        </a:rPr>
                        <a:t>都外</a:t>
                      </a:r>
                      <a:endParaRPr kumimoji="1" lang="en-US" altLang="ja-JP" sz="1200" kern="1200" dirty="0">
                        <a:solidFill>
                          <a:schemeClr val="tx1"/>
                        </a:solidFill>
                        <a:latin typeface="Yu Gothic UI" panose="020B0500000000000000" pitchFamily="50" charset="-128"/>
                        <a:ea typeface="Yu Gothic UI" panose="020B0500000000000000" pitchFamily="50" charset="-128"/>
                        <a:cs typeface="+mn-cs"/>
                      </a:endParaRP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solidFill>
                      <a:schemeClr val="bg1">
                        <a:lumMod val="95000"/>
                      </a:schemeClr>
                    </a:solidFill>
                  </a:tcPr>
                </a:tc>
                <a:tc>
                  <a:txBody>
                    <a:bodyPr/>
                    <a:lstStyle/>
                    <a:p>
                      <a:pPr marL="0" marR="0" lvl="0" indent="0" algn="r" defTabSz="914400" rtl="0" eaLnBrk="1" fontAlgn="base" latinLnBrk="0" hangingPunct="1">
                        <a:lnSpc>
                          <a:spcPct val="100000"/>
                        </a:lnSpc>
                        <a:spcBef>
                          <a:spcPts val="600"/>
                        </a:spcBef>
                        <a:spcAft>
                          <a:spcPct val="0"/>
                        </a:spcAft>
                        <a:buClrTx/>
                        <a:buSzTx/>
                        <a:buFontTx/>
                        <a:buNone/>
                        <a:tabLst/>
                      </a:pPr>
                      <a:endParaRPr kumimoji="0" lang="ja-JP" altLang="en-US"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endParaRP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ts val="600"/>
                        </a:spcBef>
                        <a:spcAft>
                          <a:spcPct val="0"/>
                        </a:spcAft>
                        <a:buClrTx/>
                        <a:buSzTx/>
                        <a:buFontTx/>
                        <a:buNone/>
                        <a:tabLst/>
                      </a:pPr>
                      <a:endParaRPr kumimoji="0" lang="en-US" altLang="ja-JP"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endParaRP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3767446055"/>
                  </a:ext>
                </a:extLst>
              </a:tr>
              <a:tr h="288000">
                <a:tc>
                  <a:txBody>
                    <a:bodyPr/>
                    <a:lstStyle/>
                    <a:p>
                      <a:pPr marL="0" marR="0" lvl="0" indent="0" algn="ctr" defTabSz="914400" rtl="0" eaLnBrk="1" fontAlgn="base" latinLnBrk="0" hangingPunct="1">
                        <a:lnSpc>
                          <a:spcPct val="100000"/>
                        </a:lnSpc>
                        <a:spcBef>
                          <a:spcPts val="600"/>
                        </a:spcBef>
                        <a:spcAft>
                          <a:spcPct val="0"/>
                        </a:spcAft>
                        <a:buClrTx/>
                        <a:buSzTx/>
                        <a:buFontTx/>
                        <a:buNone/>
                        <a:tabLst/>
                      </a:pPr>
                      <a:r>
                        <a:rPr kumimoji="0" lang="en-US" altLang="ja-JP"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rPr>
                        <a:t>7</a:t>
                      </a:r>
                      <a:endParaRPr kumimoji="0" lang="ja-JP" altLang="en-US"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endParaRP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solidFill>
                      <a:schemeClr val="bg1">
                        <a:lumMod val="95000"/>
                      </a:schemeClr>
                    </a:solidFill>
                  </a:tcPr>
                </a:tc>
                <a:tc rowSpan="3">
                  <a:txBody>
                    <a:bodyPr/>
                    <a:lstStyle>
                      <a:lvl1pPr marL="0" algn="l" defTabSz="609555" rtl="0" eaLnBrk="1" latinLnBrk="0" hangingPunct="1">
                        <a:defRPr kumimoji="1" sz="2400" kern="1200">
                          <a:solidFill>
                            <a:schemeClr val="tx1"/>
                          </a:solidFill>
                          <a:latin typeface="Calibri" panose="020F0502020204030204"/>
                        </a:defRPr>
                      </a:lvl1pPr>
                      <a:lvl2pPr marL="609555" algn="l" defTabSz="609555" rtl="0" eaLnBrk="1" latinLnBrk="0" hangingPunct="1">
                        <a:defRPr kumimoji="1" sz="2400" kern="1200">
                          <a:solidFill>
                            <a:schemeClr val="tx1"/>
                          </a:solidFill>
                          <a:latin typeface="Calibri" panose="020F0502020204030204"/>
                        </a:defRPr>
                      </a:lvl2pPr>
                      <a:lvl3pPr marL="1219110" algn="l" defTabSz="609555" rtl="0" eaLnBrk="1" latinLnBrk="0" hangingPunct="1">
                        <a:defRPr kumimoji="1" sz="2400" kern="1200">
                          <a:solidFill>
                            <a:schemeClr val="tx1"/>
                          </a:solidFill>
                          <a:latin typeface="Calibri" panose="020F0502020204030204"/>
                        </a:defRPr>
                      </a:lvl3pPr>
                      <a:lvl4pPr marL="1828664" algn="l" defTabSz="609555" rtl="0" eaLnBrk="1" latinLnBrk="0" hangingPunct="1">
                        <a:defRPr kumimoji="1" sz="2400" kern="1200">
                          <a:solidFill>
                            <a:schemeClr val="tx1"/>
                          </a:solidFill>
                          <a:latin typeface="Calibri" panose="020F0502020204030204"/>
                        </a:defRPr>
                      </a:lvl4pPr>
                      <a:lvl5pPr marL="2438218" algn="l" defTabSz="609555" rtl="0" eaLnBrk="1" latinLnBrk="0" hangingPunct="1">
                        <a:defRPr kumimoji="1" sz="2400" kern="1200">
                          <a:solidFill>
                            <a:schemeClr val="tx1"/>
                          </a:solidFill>
                          <a:latin typeface="Calibri" panose="020F0502020204030204"/>
                        </a:defRPr>
                      </a:lvl5pPr>
                      <a:lvl6pPr marL="3047772" algn="l" defTabSz="609555" rtl="0" eaLnBrk="1" latinLnBrk="0" hangingPunct="1">
                        <a:defRPr kumimoji="1" sz="2400" kern="1200">
                          <a:solidFill>
                            <a:schemeClr val="tx1"/>
                          </a:solidFill>
                          <a:latin typeface="Calibri" panose="020F0502020204030204"/>
                        </a:defRPr>
                      </a:lvl6pPr>
                      <a:lvl7pPr marL="3657327" algn="l" defTabSz="609555" rtl="0" eaLnBrk="1" latinLnBrk="0" hangingPunct="1">
                        <a:defRPr kumimoji="1" sz="2400" kern="1200">
                          <a:solidFill>
                            <a:schemeClr val="tx1"/>
                          </a:solidFill>
                          <a:latin typeface="Calibri" panose="020F0502020204030204"/>
                        </a:defRPr>
                      </a:lvl7pPr>
                      <a:lvl8pPr marL="4266880" algn="l" defTabSz="609555" rtl="0" eaLnBrk="1" latinLnBrk="0" hangingPunct="1">
                        <a:defRPr kumimoji="1" sz="2400" kern="1200">
                          <a:solidFill>
                            <a:schemeClr val="tx1"/>
                          </a:solidFill>
                          <a:latin typeface="Calibri" panose="020F0502020204030204"/>
                        </a:defRPr>
                      </a:lvl8pPr>
                      <a:lvl9pPr marL="4876435" algn="l" defTabSz="609555" rtl="0" eaLnBrk="1" latinLnBrk="0" hangingPunct="1">
                        <a:defRPr kumimoji="1" sz="2400" kern="1200">
                          <a:solidFill>
                            <a:schemeClr val="tx1"/>
                          </a:solidFill>
                          <a:latin typeface="Calibri" panose="020F0502020204030204"/>
                        </a:defRPr>
                      </a:lvl9pPr>
                    </a:lstStyle>
                    <a:p>
                      <a:pPr marL="0" marR="0" lvl="0" indent="0" algn="l" defTabSz="914400" rtl="0" eaLnBrk="1" fontAlgn="base" latinLnBrk="0" hangingPunct="1">
                        <a:lnSpc>
                          <a:spcPct val="100000"/>
                        </a:lnSpc>
                        <a:spcBef>
                          <a:spcPts val="600"/>
                        </a:spcBef>
                        <a:spcAft>
                          <a:spcPct val="0"/>
                        </a:spcAft>
                        <a:buClrTx/>
                        <a:buSzTx/>
                        <a:buFontTx/>
                        <a:buNone/>
                        <a:tabLst/>
                        <a:defRPr/>
                      </a:pPr>
                      <a:r>
                        <a:rPr kumimoji="1" lang="ja-JP" altLang="en-US" sz="1200" dirty="0">
                          <a:solidFill>
                            <a:schemeClr val="tx1"/>
                          </a:solidFill>
                          <a:latin typeface="Yu Gothic UI" panose="020B0500000000000000" pitchFamily="50" charset="-128"/>
                          <a:ea typeface="Yu Gothic UI" panose="020B0500000000000000" pitchFamily="50" charset="-128"/>
                        </a:rPr>
                        <a:t>水力発電設備</a:t>
                      </a:r>
                      <a:endParaRPr lang="en-US" altLang="ja-JP" sz="1200" dirty="0">
                        <a:solidFill>
                          <a:schemeClr val="tx1"/>
                        </a:solidFill>
                        <a:latin typeface="Yu Gothic UI" panose="020B0500000000000000" pitchFamily="50" charset="-128"/>
                        <a:ea typeface="Yu Gothic UI" panose="020B0500000000000000" pitchFamily="50" charset="-128"/>
                      </a:endParaRP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solidFill>
                      <a:schemeClr val="bg1">
                        <a:lumMod val="95000"/>
                      </a:schemeClr>
                    </a:solidFill>
                  </a:tcPr>
                </a:tc>
                <a:tc>
                  <a:txBody>
                    <a:bodyPr/>
                    <a:lstStyle/>
                    <a:p>
                      <a:pPr marL="0" marR="0" lvl="0" indent="0" algn="l" defTabSz="914400" rtl="0" eaLnBrk="1" fontAlgn="base" latinLnBrk="0" hangingPunct="1">
                        <a:lnSpc>
                          <a:spcPct val="100000"/>
                        </a:lnSpc>
                        <a:spcBef>
                          <a:spcPts val="600"/>
                        </a:spcBef>
                        <a:spcAft>
                          <a:spcPct val="0"/>
                        </a:spcAft>
                        <a:buClrTx/>
                        <a:buSzTx/>
                        <a:buFontTx/>
                        <a:buNone/>
                        <a:tabLst/>
                        <a:defRPr/>
                      </a:pPr>
                      <a:r>
                        <a:rPr kumimoji="1" lang="ja-JP" altLang="en-US" sz="1200" kern="1200" dirty="0">
                          <a:solidFill>
                            <a:schemeClr val="tx1"/>
                          </a:solidFill>
                          <a:latin typeface="Yu Gothic UI" panose="020B0500000000000000" pitchFamily="50" charset="-128"/>
                          <a:ea typeface="Yu Gothic UI" panose="020B0500000000000000" pitchFamily="50" charset="-128"/>
                          <a:cs typeface="+mn-cs"/>
                        </a:rPr>
                        <a:t>区市町村内</a:t>
                      </a:r>
                      <a:endParaRPr kumimoji="1" lang="en-US" altLang="ja-JP" sz="1200" kern="1200" dirty="0">
                        <a:solidFill>
                          <a:schemeClr val="tx1"/>
                        </a:solidFill>
                        <a:latin typeface="Yu Gothic UI" panose="020B0500000000000000" pitchFamily="50" charset="-128"/>
                        <a:ea typeface="Yu Gothic UI" panose="020B0500000000000000" pitchFamily="50" charset="-128"/>
                        <a:cs typeface="+mn-cs"/>
                      </a:endParaRP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solidFill>
                      <a:schemeClr val="bg1">
                        <a:lumMod val="95000"/>
                      </a:schemeClr>
                    </a:solidFill>
                  </a:tcPr>
                </a:tc>
                <a:tc>
                  <a:txBody>
                    <a:bodyPr/>
                    <a:lstStyle/>
                    <a:p>
                      <a:pPr marL="0" marR="0" lvl="0" indent="0" algn="r" defTabSz="914400" rtl="0" eaLnBrk="1" fontAlgn="base" latinLnBrk="0" hangingPunct="1">
                        <a:lnSpc>
                          <a:spcPct val="100000"/>
                        </a:lnSpc>
                        <a:spcBef>
                          <a:spcPts val="600"/>
                        </a:spcBef>
                        <a:spcAft>
                          <a:spcPct val="0"/>
                        </a:spcAft>
                        <a:buClrTx/>
                        <a:buSzTx/>
                        <a:buFontTx/>
                        <a:buNone/>
                        <a:tabLst/>
                      </a:pPr>
                      <a:endParaRPr kumimoji="0" lang="ja-JP" altLang="en-US"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endParaRP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ts val="600"/>
                        </a:spcBef>
                        <a:spcAft>
                          <a:spcPct val="0"/>
                        </a:spcAft>
                        <a:buClrTx/>
                        <a:buSzTx/>
                        <a:buFontTx/>
                        <a:buNone/>
                        <a:tabLst/>
                      </a:pPr>
                      <a:endParaRPr kumimoji="0" lang="en-US" altLang="ja-JP"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endParaRP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689507530"/>
                  </a:ext>
                </a:extLst>
              </a:tr>
              <a:tr h="288000">
                <a:tc>
                  <a:txBody>
                    <a:bodyPr/>
                    <a:lstStyle/>
                    <a:p>
                      <a:pPr marL="0" marR="0" lvl="0" indent="0" algn="ctr" defTabSz="914400" rtl="0" eaLnBrk="1" fontAlgn="base" latinLnBrk="0" hangingPunct="1">
                        <a:lnSpc>
                          <a:spcPct val="100000"/>
                        </a:lnSpc>
                        <a:spcBef>
                          <a:spcPts val="600"/>
                        </a:spcBef>
                        <a:spcAft>
                          <a:spcPct val="0"/>
                        </a:spcAft>
                        <a:buClrTx/>
                        <a:buSzTx/>
                        <a:buFontTx/>
                        <a:buNone/>
                        <a:tabLst/>
                      </a:pPr>
                      <a:r>
                        <a:rPr kumimoji="0" lang="en-US" altLang="ja-JP"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rPr>
                        <a:t>8</a:t>
                      </a:r>
                      <a:endParaRPr kumimoji="0" lang="ja-JP" altLang="en-US"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endParaRP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solidFill>
                      <a:schemeClr val="bg1">
                        <a:lumMod val="95000"/>
                      </a:schemeClr>
                    </a:solidFill>
                  </a:tcPr>
                </a:tc>
                <a:tc vMerge="1">
                  <a:txBody>
                    <a:bodyPr/>
                    <a:lstStyle>
                      <a:lvl1pPr marL="0" algn="l" defTabSz="609555" rtl="0" eaLnBrk="1" latinLnBrk="0" hangingPunct="1">
                        <a:defRPr kumimoji="1" sz="2400" kern="1200">
                          <a:solidFill>
                            <a:schemeClr val="tx1"/>
                          </a:solidFill>
                          <a:latin typeface="Calibri" panose="020F0502020204030204"/>
                        </a:defRPr>
                      </a:lvl1pPr>
                      <a:lvl2pPr marL="609555" algn="l" defTabSz="609555" rtl="0" eaLnBrk="1" latinLnBrk="0" hangingPunct="1">
                        <a:defRPr kumimoji="1" sz="2400" kern="1200">
                          <a:solidFill>
                            <a:schemeClr val="tx1"/>
                          </a:solidFill>
                          <a:latin typeface="Calibri" panose="020F0502020204030204"/>
                        </a:defRPr>
                      </a:lvl2pPr>
                      <a:lvl3pPr marL="1219110" algn="l" defTabSz="609555" rtl="0" eaLnBrk="1" latinLnBrk="0" hangingPunct="1">
                        <a:defRPr kumimoji="1" sz="2400" kern="1200">
                          <a:solidFill>
                            <a:schemeClr val="tx1"/>
                          </a:solidFill>
                          <a:latin typeface="Calibri" panose="020F0502020204030204"/>
                        </a:defRPr>
                      </a:lvl3pPr>
                      <a:lvl4pPr marL="1828664" algn="l" defTabSz="609555" rtl="0" eaLnBrk="1" latinLnBrk="0" hangingPunct="1">
                        <a:defRPr kumimoji="1" sz="2400" kern="1200">
                          <a:solidFill>
                            <a:schemeClr val="tx1"/>
                          </a:solidFill>
                          <a:latin typeface="Calibri" panose="020F0502020204030204"/>
                        </a:defRPr>
                      </a:lvl4pPr>
                      <a:lvl5pPr marL="2438218" algn="l" defTabSz="609555" rtl="0" eaLnBrk="1" latinLnBrk="0" hangingPunct="1">
                        <a:defRPr kumimoji="1" sz="2400" kern="1200">
                          <a:solidFill>
                            <a:schemeClr val="tx1"/>
                          </a:solidFill>
                          <a:latin typeface="Calibri" panose="020F0502020204030204"/>
                        </a:defRPr>
                      </a:lvl5pPr>
                      <a:lvl6pPr marL="3047772" algn="l" defTabSz="609555" rtl="0" eaLnBrk="1" latinLnBrk="0" hangingPunct="1">
                        <a:defRPr kumimoji="1" sz="2400" kern="1200">
                          <a:solidFill>
                            <a:schemeClr val="tx1"/>
                          </a:solidFill>
                          <a:latin typeface="Calibri" panose="020F0502020204030204"/>
                        </a:defRPr>
                      </a:lvl6pPr>
                      <a:lvl7pPr marL="3657327" algn="l" defTabSz="609555" rtl="0" eaLnBrk="1" latinLnBrk="0" hangingPunct="1">
                        <a:defRPr kumimoji="1" sz="2400" kern="1200">
                          <a:solidFill>
                            <a:schemeClr val="tx1"/>
                          </a:solidFill>
                          <a:latin typeface="Calibri" panose="020F0502020204030204"/>
                        </a:defRPr>
                      </a:lvl7pPr>
                      <a:lvl8pPr marL="4266880" algn="l" defTabSz="609555" rtl="0" eaLnBrk="1" latinLnBrk="0" hangingPunct="1">
                        <a:defRPr kumimoji="1" sz="2400" kern="1200">
                          <a:solidFill>
                            <a:schemeClr val="tx1"/>
                          </a:solidFill>
                          <a:latin typeface="Calibri" panose="020F0502020204030204"/>
                        </a:defRPr>
                      </a:lvl8pPr>
                      <a:lvl9pPr marL="4876435" algn="l" defTabSz="609555" rtl="0" eaLnBrk="1" latinLnBrk="0" hangingPunct="1">
                        <a:defRPr kumimoji="1" sz="2400" kern="1200">
                          <a:solidFill>
                            <a:schemeClr val="tx1"/>
                          </a:solidFill>
                          <a:latin typeface="Calibri" panose="020F0502020204030204"/>
                        </a:defRPr>
                      </a:lvl9pPr>
                    </a:lstStyle>
                    <a:p>
                      <a:pPr marL="0" marR="0" lvl="0" indent="0" algn="l" defTabSz="914400" rtl="0" eaLnBrk="1" fontAlgn="base" latinLnBrk="0" hangingPunct="1">
                        <a:lnSpc>
                          <a:spcPct val="100000"/>
                        </a:lnSpc>
                        <a:spcBef>
                          <a:spcPct val="20000"/>
                        </a:spcBef>
                        <a:spcAft>
                          <a:spcPct val="0"/>
                        </a:spcAft>
                        <a:buClrTx/>
                        <a:buSzTx/>
                        <a:buFontTx/>
                        <a:buNone/>
                        <a:tabLst/>
                        <a:defRPr/>
                      </a:pPr>
                      <a:endParaRPr kumimoji="1" lang="en-US" altLang="ja-JP" sz="1200" b="0" i="0" u="none" strike="noStrike" kern="1200" cap="none" spc="0" normalizeH="0" baseline="0" noProof="0" dirty="0">
                        <a:ln>
                          <a:noFill/>
                        </a:ln>
                        <a:solidFill>
                          <a:schemeClr val="tx1"/>
                        </a:solidFill>
                        <a:effectLst/>
                        <a:uLnTx/>
                        <a:uFillTx/>
                        <a:latin typeface="Yu Gothic UI" panose="020B0500000000000000" pitchFamily="50" charset="-128"/>
                        <a:ea typeface="Yu Gothic UI" panose="020B0500000000000000" pitchFamily="50" charset="-128"/>
                        <a:cs typeface="+mn-cs"/>
                      </a:endParaRPr>
                    </a:p>
                  </a:txBody>
                  <a:tcPr marL="36000" marR="36000" marT="36000" marB="36000" anchor="ctr" horzOverflow="overflow">
                    <a:lnL w="9525" cap="flat" cmpd="sng" algn="ctr">
                      <a:solidFill>
                        <a:schemeClr val="bg1">
                          <a:lumMod val="50000"/>
                        </a:schemeClr>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9525" cap="flat" cmpd="sng" algn="ctr">
                      <a:solidFill>
                        <a:schemeClr val="bg1">
                          <a:lumMod val="50000"/>
                        </a:schemeClr>
                      </a:solid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ts val="600"/>
                        </a:spcBef>
                        <a:spcAft>
                          <a:spcPct val="0"/>
                        </a:spcAft>
                        <a:buClrTx/>
                        <a:buSzTx/>
                        <a:buFontTx/>
                        <a:buNone/>
                        <a:tabLst/>
                        <a:defRPr/>
                      </a:pPr>
                      <a:r>
                        <a:rPr kumimoji="1" lang="ja-JP" altLang="en-US" sz="1200" kern="1200" dirty="0">
                          <a:solidFill>
                            <a:schemeClr val="tx1"/>
                          </a:solidFill>
                          <a:latin typeface="Yu Gothic UI" panose="020B0500000000000000" pitchFamily="50" charset="-128"/>
                          <a:ea typeface="Yu Gothic UI" panose="020B0500000000000000" pitchFamily="50" charset="-128"/>
                          <a:cs typeface="+mn-cs"/>
                        </a:rPr>
                        <a:t>都内</a:t>
                      </a:r>
                      <a:r>
                        <a:rPr kumimoji="1" lang="en-US" altLang="ja-JP" sz="1200" kern="1200" dirty="0">
                          <a:solidFill>
                            <a:schemeClr val="tx1"/>
                          </a:solidFill>
                          <a:latin typeface="Yu Gothic UI" panose="020B0500000000000000" pitchFamily="50" charset="-128"/>
                          <a:ea typeface="Yu Gothic UI" panose="020B0500000000000000" pitchFamily="50" charset="-128"/>
                          <a:cs typeface="+mn-cs"/>
                        </a:rPr>
                        <a:t>(</a:t>
                      </a:r>
                      <a:r>
                        <a:rPr kumimoji="1" lang="ja-JP" altLang="en-US" sz="1200" kern="1200" dirty="0">
                          <a:solidFill>
                            <a:schemeClr val="tx1"/>
                          </a:solidFill>
                          <a:latin typeface="Yu Gothic UI" panose="020B0500000000000000" pitchFamily="50" charset="-128"/>
                          <a:ea typeface="Yu Gothic UI" panose="020B0500000000000000" pitchFamily="50" charset="-128"/>
                          <a:cs typeface="+mn-cs"/>
                        </a:rPr>
                        <a:t>提案区市町村を除く</a:t>
                      </a:r>
                      <a:r>
                        <a:rPr kumimoji="1" lang="en-US" altLang="ja-JP" sz="1200" kern="1200" dirty="0">
                          <a:solidFill>
                            <a:schemeClr val="tx1"/>
                          </a:solidFill>
                          <a:latin typeface="Yu Gothic UI" panose="020B0500000000000000" pitchFamily="50" charset="-128"/>
                          <a:ea typeface="Yu Gothic UI" panose="020B0500000000000000" pitchFamily="50" charset="-128"/>
                          <a:cs typeface="+mn-cs"/>
                        </a:rPr>
                        <a:t>)</a:t>
                      </a: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solidFill>
                      <a:schemeClr val="bg1">
                        <a:lumMod val="95000"/>
                      </a:schemeClr>
                    </a:solidFill>
                  </a:tcPr>
                </a:tc>
                <a:tc>
                  <a:txBody>
                    <a:bodyPr/>
                    <a:lstStyle/>
                    <a:p>
                      <a:pPr marL="0" marR="0" lvl="0" indent="0" algn="r" defTabSz="914400" rtl="0" eaLnBrk="1" fontAlgn="base" latinLnBrk="0" hangingPunct="1">
                        <a:lnSpc>
                          <a:spcPct val="100000"/>
                        </a:lnSpc>
                        <a:spcBef>
                          <a:spcPts val="600"/>
                        </a:spcBef>
                        <a:spcAft>
                          <a:spcPct val="0"/>
                        </a:spcAft>
                        <a:buClrTx/>
                        <a:buSzTx/>
                        <a:buFontTx/>
                        <a:buNone/>
                        <a:tabLst/>
                      </a:pPr>
                      <a:endParaRPr kumimoji="0" lang="ja-JP" altLang="en-US"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endParaRP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ts val="600"/>
                        </a:spcBef>
                        <a:spcAft>
                          <a:spcPct val="0"/>
                        </a:spcAft>
                        <a:buClrTx/>
                        <a:buSzTx/>
                        <a:buFontTx/>
                        <a:buNone/>
                        <a:tabLst/>
                      </a:pPr>
                      <a:endParaRPr kumimoji="0" lang="en-US" altLang="ja-JP"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endParaRP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3073711788"/>
                  </a:ext>
                </a:extLst>
              </a:tr>
              <a:tr h="288000">
                <a:tc>
                  <a:txBody>
                    <a:bodyPr/>
                    <a:lstStyle/>
                    <a:p>
                      <a:pPr marL="0" marR="0" lvl="0" indent="0" algn="ctr" defTabSz="914400" rtl="0" eaLnBrk="1" fontAlgn="base" latinLnBrk="0" hangingPunct="1">
                        <a:lnSpc>
                          <a:spcPct val="100000"/>
                        </a:lnSpc>
                        <a:spcBef>
                          <a:spcPts val="600"/>
                        </a:spcBef>
                        <a:spcAft>
                          <a:spcPct val="0"/>
                        </a:spcAft>
                        <a:buClrTx/>
                        <a:buSzTx/>
                        <a:buFontTx/>
                        <a:buNone/>
                        <a:tabLst/>
                      </a:pPr>
                      <a:r>
                        <a:rPr kumimoji="0" lang="en-US" altLang="ja-JP"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rPr>
                        <a:t>9</a:t>
                      </a: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solidFill>
                      <a:schemeClr val="bg1">
                        <a:lumMod val="95000"/>
                      </a:schemeClr>
                    </a:solidFill>
                  </a:tcPr>
                </a:tc>
                <a:tc vMerge="1">
                  <a:txBody>
                    <a:bodyPr/>
                    <a:lstStyle/>
                    <a:p>
                      <a:pPr marL="0" marR="0" lvl="0" indent="0" algn="l" defTabSz="914400" rtl="0" eaLnBrk="1" fontAlgn="base" latinLnBrk="0" hangingPunct="1">
                        <a:lnSpc>
                          <a:spcPct val="100000"/>
                        </a:lnSpc>
                        <a:spcBef>
                          <a:spcPct val="20000"/>
                        </a:spcBef>
                        <a:spcAft>
                          <a:spcPct val="0"/>
                        </a:spcAft>
                        <a:buClrTx/>
                        <a:buSzTx/>
                        <a:buFontTx/>
                        <a:buNone/>
                        <a:tabLst/>
                        <a:defRPr/>
                      </a:pPr>
                      <a:endParaRPr kumimoji="1" lang="en-US" altLang="ja-JP" sz="1200" b="0" i="0" u="none" strike="noStrike" kern="1200" cap="none" spc="0" normalizeH="0" baseline="0" noProof="0" dirty="0">
                        <a:ln>
                          <a:noFill/>
                        </a:ln>
                        <a:solidFill>
                          <a:schemeClr val="tx1"/>
                        </a:solidFill>
                        <a:effectLst/>
                        <a:uLnTx/>
                        <a:uFillTx/>
                        <a:latin typeface="Yu Gothic UI" panose="020B0500000000000000" pitchFamily="50" charset="-128"/>
                        <a:ea typeface="Yu Gothic UI" panose="020B0500000000000000" pitchFamily="50" charset="-128"/>
                        <a:cs typeface="+mn-cs"/>
                      </a:endParaRPr>
                    </a:p>
                  </a:txBody>
                  <a:tcPr marL="36000" marR="36000" marT="36000" marB="36000" anchor="ctr" horzOverflow="overflow">
                    <a:lnL w="9525" cap="flat" cmpd="sng" algn="ctr">
                      <a:solidFill>
                        <a:schemeClr val="bg1">
                          <a:lumMod val="50000"/>
                        </a:schemeClr>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9525" cap="flat" cmpd="sng" algn="ctr">
                      <a:solidFill>
                        <a:schemeClr val="bg1">
                          <a:lumMod val="50000"/>
                        </a:schemeClr>
                      </a:solid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ts val="600"/>
                        </a:spcBef>
                        <a:spcAft>
                          <a:spcPct val="0"/>
                        </a:spcAft>
                        <a:buClrTx/>
                        <a:buSzTx/>
                        <a:buFontTx/>
                        <a:buNone/>
                        <a:tabLst/>
                        <a:defRPr/>
                      </a:pPr>
                      <a:r>
                        <a:rPr kumimoji="1" lang="ja-JP" altLang="en-US" sz="1200" kern="1200" dirty="0">
                          <a:solidFill>
                            <a:schemeClr val="tx1"/>
                          </a:solidFill>
                          <a:latin typeface="Yu Gothic UI" panose="020B0500000000000000" pitchFamily="50" charset="-128"/>
                          <a:ea typeface="Yu Gothic UI" panose="020B0500000000000000" pitchFamily="50" charset="-128"/>
                          <a:cs typeface="+mn-cs"/>
                        </a:rPr>
                        <a:t>都外</a:t>
                      </a:r>
                      <a:endParaRPr kumimoji="1" lang="en-US" altLang="ja-JP" sz="1200" kern="1200" dirty="0">
                        <a:solidFill>
                          <a:schemeClr val="tx1"/>
                        </a:solidFill>
                        <a:latin typeface="Yu Gothic UI" panose="020B0500000000000000" pitchFamily="50" charset="-128"/>
                        <a:ea typeface="Yu Gothic UI" panose="020B0500000000000000" pitchFamily="50" charset="-128"/>
                        <a:cs typeface="+mn-cs"/>
                      </a:endParaRP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solidFill>
                      <a:schemeClr val="bg1">
                        <a:lumMod val="95000"/>
                      </a:schemeClr>
                    </a:solidFill>
                  </a:tcPr>
                </a:tc>
                <a:tc>
                  <a:txBody>
                    <a:bodyPr/>
                    <a:lstStyle/>
                    <a:p>
                      <a:pPr marL="0" marR="0" lvl="0" indent="0" algn="r" defTabSz="914400" rtl="0" eaLnBrk="1" fontAlgn="base" latinLnBrk="0" hangingPunct="1">
                        <a:lnSpc>
                          <a:spcPct val="100000"/>
                        </a:lnSpc>
                        <a:spcBef>
                          <a:spcPts val="600"/>
                        </a:spcBef>
                        <a:spcAft>
                          <a:spcPct val="0"/>
                        </a:spcAft>
                        <a:buClrTx/>
                        <a:buSzTx/>
                        <a:buFontTx/>
                        <a:buNone/>
                        <a:tabLst/>
                      </a:pPr>
                      <a:endParaRPr kumimoji="0" lang="ja-JP" altLang="en-US"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endParaRP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ts val="600"/>
                        </a:spcBef>
                        <a:spcAft>
                          <a:spcPct val="0"/>
                        </a:spcAft>
                        <a:buClrTx/>
                        <a:buSzTx/>
                        <a:buFontTx/>
                        <a:buNone/>
                        <a:tabLst/>
                      </a:pPr>
                      <a:endParaRPr kumimoji="0" lang="en-US" altLang="ja-JP"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endParaRP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223821248"/>
                  </a:ext>
                </a:extLst>
              </a:tr>
              <a:tr h="288000">
                <a:tc>
                  <a:txBody>
                    <a:bodyPr/>
                    <a:lstStyle/>
                    <a:p>
                      <a:pPr marL="0" marR="0" lvl="0" indent="0" algn="ctr" defTabSz="914400" rtl="0" eaLnBrk="1" fontAlgn="base" latinLnBrk="0" hangingPunct="1">
                        <a:lnSpc>
                          <a:spcPct val="100000"/>
                        </a:lnSpc>
                        <a:spcBef>
                          <a:spcPts val="600"/>
                        </a:spcBef>
                        <a:spcAft>
                          <a:spcPct val="0"/>
                        </a:spcAft>
                        <a:buClrTx/>
                        <a:buSzTx/>
                        <a:buFontTx/>
                        <a:buNone/>
                        <a:tabLst/>
                      </a:pPr>
                      <a:r>
                        <a:rPr kumimoji="0" lang="en-US" altLang="ja-JP"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rPr>
                        <a:t>10</a:t>
                      </a:r>
                      <a:endParaRPr kumimoji="0" lang="ja-JP" altLang="en-US"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endParaRP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solidFill>
                      <a:schemeClr val="bg1">
                        <a:lumMod val="95000"/>
                      </a:schemeClr>
                    </a:solidFill>
                  </a:tcPr>
                </a:tc>
                <a:tc rowSpan="3">
                  <a:txBody>
                    <a:bodyPr/>
                    <a:lstStyle>
                      <a:lvl1pPr marL="0" algn="l" defTabSz="609555" rtl="0" eaLnBrk="1" latinLnBrk="0" hangingPunct="1">
                        <a:defRPr kumimoji="1" sz="2400" kern="1200">
                          <a:solidFill>
                            <a:schemeClr val="tx1"/>
                          </a:solidFill>
                          <a:latin typeface="Calibri" panose="020F0502020204030204"/>
                        </a:defRPr>
                      </a:lvl1pPr>
                      <a:lvl2pPr marL="609555" algn="l" defTabSz="609555" rtl="0" eaLnBrk="1" latinLnBrk="0" hangingPunct="1">
                        <a:defRPr kumimoji="1" sz="2400" kern="1200">
                          <a:solidFill>
                            <a:schemeClr val="tx1"/>
                          </a:solidFill>
                          <a:latin typeface="Calibri" panose="020F0502020204030204"/>
                        </a:defRPr>
                      </a:lvl2pPr>
                      <a:lvl3pPr marL="1219110" algn="l" defTabSz="609555" rtl="0" eaLnBrk="1" latinLnBrk="0" hangingPunct="1">
                        <a:defRPr kumimoji="1" sz="2400" kern="1200">
                          <a:solidFill>
                            <a:schemeClr val="tx1"/>
                          </a:solidFill>
                          <a:latin typeface="Calibri" panose="020F0502020204030204"/>
                        </a:defRPr>
                      </a:lvl3pPr>
                      <a:lvl4pPr marL="1828664" algn="l" defTabSz="609555" rtl="0" eaLnBrk="1" latinLnBrk="0" hangingPunct="1">
                        <a:defRPr kumimoji="1" sz="2400" kern="1200">
                          <a:solidFill>
                            <a:schemeClr val="tx1"/>
                          </a:solidFill>
                          <a:latin typeface="Calibri" panose="020F0502020204030204"/>
                        </a:defRPr>
                      </a:lvl4pPr>
                      <a:lvl5pPr marL="2438218" algn="l" defTabSz="609555" rtl="0" eaLnBrk="1" latinLnBrk="0" hangingPunct="1">
                        <a:defRPr kumimoji="1" sz="2400" kern="1200">
                          <a:solidFill>
                            <a:schemeClr val="tx1"/>
                          </a:solidFill>
                          <a:latin typeface="Calibri" panose="020F0502020204030204"/>
                        </a:defRPr>
                      </a:lvl5pPr>
                      <a:lvl6pPr marL="3047772" algn="l" defTabSz="609555" rtl="0" eaLnBrk="1" latinLnBrk="0" hangingPunct="1">
                        <a:defRPr kumimoji="1" sz="2400" kern="1200">
                          <a:solidFill>
                            <a:schemeClr val="tx1"/>
                          </a:solidFill>
                          <a:latin typeface="Calibri" panose="020F0502020204030204"/>
                        </a:defRPr>
                      </a:lvl6pPr>
                      <a:lvl7pPr marL="3657327" algn="l" defTabSz="609555" rtl="0" eaLnBrk="1" latinLnBrk="0" hangingPunct="1">
                        <a:defRPr kumimoji="1" sz="2400" kern="1200">
                          <a:solidFill>
                            <a:schemeClr val="tx1"/>
                          </a:solidFill>
                          <a:latin typeface="Calibri" panose="020F0502020204030204"/>
                        </a:defRPr>
                      </a:lvl7pPr>
                      <a:lvl8pPr marL="4266880" algn="l" defTabSz="609555" rtl="0" eaLnBrk="1" latinLnBrk="0" hangingPunct="1">
                        <a:defRPr kumimoji="1" sz="2400" kern="1200">
                          <a:solidFill>
                            <a:schemeClr val="tx1"/>
                          </a:solidFill>
                          <a:latin typeface="Calibri" panose="020F0502020204030204"/>
                        </a:defRPr>
                      </a:lvl8pPr>
                      <a:lvl9pPr marL="4876435" algn="l" defTabSz="609555" rtl="0" eaLnBrk="1" latinLnBrk="0" hangingPunct="1">
                        <a:defRPr kumimoji="1" sz="2400" kern="1200">
                          <a:solidFill>
                            <a:schemeClr val="tx1"/>
                          </a:solidFill>
                          <a:latin typeface="Calibri" panose="020F0502020204030204"/>
                        </a:defRPr>
                      </a:lvl9pPr>
                    </a:lstStyle>
                    <a:p>
                      <a:pPr marL="0" marR="0" lvl="0" indent="0" algn="l" defTabSz="914400" rtl="0" eaLnBrk="1" fontAlgn="base" latinLnBrk="0" hangingPunct="1">
                        <a:lnSpc>
                          <a:spcPct val="100000"/>
                        </a:lnSpc>
                        <a:spcBef>
                          <a:spcPts val="600"/>
                        </a:spcBef>
                        <a:spcAft>
                          <a:spcPct val="0"/>
                        </a:spcAft>
                        <a:buClrTx/>
                        <a:buSzTx/>
                        <a:buFontTx/>
                        <a:buNone/>
                        <a:tabLst/>
                        <a:defRPr/>
                      </a:pPr>
                      <a:r>
                        <a:rPr kumimoji="1" lang="ja-JP" altLang="en-US" sz="1200" dirty="0">
                          <a:solidFill>
                            <a:schemeClr val="tx1"/>
                          </a:solidFill>
                          <a:latin typeface="Yu Gothic UI" panose="020B0500000000000000" pitchFamily="50" charset="-128"/>
                          <a:ea typeface="Yu Gothic UI" panose="020B0500000000000000" pitchFamily="50" charset="-128"/>
                        </a:rPr>
                        <a:t>地熱発電設備</a:t>
                      </a:r>
                      <a:endParaRPr lang="en-US" altLang="ja-JP" sz="1200" dirty="0">
                        <a:solidFill>
                          <a:schemeClr val="tx1"/>
                        </a:solidFill>
                        <a:latin typeface="Yu Gothic UI" panose="020B0500000000000000" pitchFamily="50" charset="-128"/>
                        <a:ea typeface="Yu Gothic UI" panose="020B0500000000000000" pitchFamily="50" charset="-128"/>
                      </a:endParaRP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solidFill>
                      <a:schemeClr val="bg1">
                        <a:lumMod val="95000"/>
                      </a:schemeClr>
                    </a:solidFill>
                  </a:tcPr>
                </a:tc>
                <a:tc>
                  <a:txBody>
                    <a:bodyPr/>
                    <a:lstStyle/>
                    <a:p>
                      <a:pPr marL="0" marR="0" lvl="0" indent="0" algn="l" defTabSz="914400" rtl="0" eaLnBrk="1" fontAlgn="base" latinLnBrk="0" hangingPunct="1">
                        <a:lnSpc>
                          <a:spcPct val="100000"/>
                        </a:lnSpc>
                        <a:spcBef>
                          <a:spcPts val="600"/>
                        </a:spcBef>
                        <a:spcAft>
                          <a:spcPct val="0"/>
                        </a:spcAft>
                        <a:buClrTx/>
                        <a:buSzTx/>
                        <a:buFontTx/>
                        <a:buNone/>
                        <a:tabLst/>
                        <a:defRPr/>
                      </a:pPr>
                      <a:r>
                        <a:rPr kumimoji="1" lang="ja-JP" altLang="en-US" sz="1200" kern="1200" dirty="0">
                          <a:solidFill>
                            <a:schemeClr val="tx1"/>
                          </a:solidFill>
                          <a:latin typeface="Yu Gothic UI" panose="020B0500000000000000" pitchFamily="50" charset="-128"/>
                          <a:ea typeface="Yu Gothic UI" panose="020B0500000000000000" pitchFamily="50" charset="-128"/>
                          <a:cs typeface="+mn-cs"/>
                        </a:rPr>
                        <a:t>区市町村内</a:t>
                      </a:r>
                      <a:endParaRPr kumimoji="1" lang="en-US" altLang="ja-JP" sz="1200" kern="1200" dirty="0">
                        <a:solidFill>
                          <a:schemeClr val="tx1"/>
                        </a:solidFill>
                        <a:latin typeface="Yu Gothic UI" panose="020B0500000000000000" pitchFamily="50" charset="-128"/>
                        <a:ea typeface="Yu Gothic UI" panose="020B0500000000000000" pitchFamily="50" charset="-128"/>
                        <a:cs typeface="+mn-cs"/>
                      </a:endParaRP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solidFill>
                      <a:schemeClr val="bg1">
                        <a:lumMod val="95000"/>
                      </a:schemeClr>
                    </a:solidFill>
                  </a:tcPr>
                </a:tc>
                <a:tc>
                  <a:txBody>
                    <a:bodyPr/>
                    <a:lstStyle/>
                    <a:p>
                      <a:pPr marL="0" marR="0" lvl="0" indent="0" algn="r" defTabSz="914400" rtl="0" eaLnBrk="1" fontAlgn="base" latinLnBrk="0" hangingPunct="1">
                        <a:lnSpc>
                          <a:spcPct val="100000"/>
                        </a:lnSpc>
                        <a:spcBef>
                          <a:spcPts val="600"/>
                        </a:spcBef>
                        <a:spcAft>
                          <a:spcPct val="0"/>
                        </a:spcAft>
                        <a:buClrTx/>
                        <a:buSzTx/>
                        <a:buFontTx/>
                        <a:buNone/>
                        <a:tabLst/>
                      </a:pPr>
                      <a:endParaRPr kumimoji="0" lang="ja-JP" altLang="en-US"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endParaRP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ts val="600"/>
                        </a:spcBef>
                        <a:spcAft>
                          <a:spcPct val="0"/>
                        </a:spcAft>
                        <a:buClrTx/>
                        <a:buSzTx/>
                        <a:buFontTx/>
                        <a:buNone/>
                        <a:tabLst/>
                      </a:pPr>
                      <a:endParaRPr kumimoji="0" lang="en-US" altLang="ja-JP"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endParaRP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3392688955"/>
                  </a:ext>
                </a:extLst>
              </a:tr>
              <a:tr h="288000">
                <a:tc>
                  <a:txBody>
                    <a:bodyPr/>
                    <a:lstStyle/>
                    <a:p>
                      <a:pPr marL="0" marR="0" lvl="0" indent="0" algn="ctr" defTabSz="914400" rtl="0" eaLnBrk="1" fontAlgn="base" latinLnBrk="0" hangingPunct="1">
                        <a:lnSpc>
                          <a:spcPct val="100000"/>
                        </a:lnSpc>
                        <a:spcBef>
                          <a:spcPts val="600"/>
                        </a:spcBef>
                        <a:spcAft>
                          <a:spcPct val="0"/>
                        </a:spcAft>
                        <a:buClrTx/>
                        <a:buSzTx/>
                        <a:buFontTx/>
                        <a:buNone/>
                        <a:tabLst/>
                      </a:pPr>
                      <a:r>
                        <a:rPr kumimoji="0" lang="en-US" altLang="ja-JP"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rPr>
                        <a:t>11</a:t>
                      </a:r>
                      <a:endParaRPr kumimoji="0" lang="ja-JP" altLang="en-US"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endParaRP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solidFill>
                      <a:schemeClr val="bg1">
                        <a:lumMod val="95000"/>
                      </a:schemeClr>
                    </a:solidFill>
                  </a:tcPr>
                </a:tc>
                <a:tc vMerge="1">
                  <a:txBody>
                    <a:bodyPr/>
                    <a:lstStyle>
                      <a:lvl1pPr marL="0" algn="l" defTabSz="609555" rtl="0" eaLnBrk="1" latinLnBrk="0" hangingPunct="1">
                        <a:defRPr kumimoji="1" sz="2400" kern="1200">
                          <a:solidFill>
                            <a:schemeClr val="tx1"/>
                          </a:solidFill>
                          <a:latin typeface="Calibri" panose="020F0502020204030204"/>
                        </a:defRPr>
                      </a:lvl1pPr>
                      <a:lvl2pPr marL="609555" algn="l" defTabSz="609555" rtl="0" eaLnBrk="1" latinLnBrk="0" hangingPunct="1">
                        <a:defRPr kumimoji="1" sz="2400" kern="1200">
                          <a:solidFill>
                            <a:schemeClr val="tx1"/>
                          </a:solidFill>
                          <a:latin typeface="Calibri" panose="020F0502020204030204"/>
                        </a:defRPr>
                      </a:lvl2pPr>
                      <a:lvl3pPr marL="1219110" algn="l" defTabSz="609555" rtl="0" eaLnBrk="1" latinLnBrk="0" hangingPunct="1">
                        <a:defRPr kumimoji="1" sz="2400" kern="1200">
                          <a:solidFill>
                            <a:schemeClr val="tx1"/>
                          </a:solidFill>
                          <a:latin typeface="Calibri" panose="020F0502020204030204"/>
                        </a:defRPr>
                      </a:lvl3pPr>
                      <a:lvl4pPr marL="1828664" algn="l" defTabSz="609555" rtl="0" eaLnBrk="1" latinLnBrk="0" hangingPunct="1">
                        <a:defRPr kumimoji="1" sz="2400" kern="1200">
                          <a:solidFill>
                            <a:schemeClr val="tx1"/>
                          </a:solidFill>
                          <a:latin typeface="Calibri" panose="020F0502020204030204"/>
                        </a:defRPr>
                      </a:lvl4pPr>
                      <a:lvl5pPr marL="2438218" algn="l" defTabSz="609555" rtl="0" eaLnBrk="1" latinLnBrk="0" hangingPunct="1">
                        <a:defRPr kumimoji="1" sz="2400" kern="1200">
                          <a:solidFill>
                            <a:schemeClr val="tx1"/>
                          </a:solidFill>
                          <a:latin typeface="Calibri" panose="020F0502020204030204"/>
                        </a:defRPr>
                      </a:lvl5pPr>
                      <a:lvl6pPr marL="3047772" algn="l" defTabSz="609555" rtl="0" eaLnBrk="1" latinLnBrk="0" hangingPunct="1">
                        <a:defRPr kumimoji="1" sz="2400" kern="1200">
                          <a:solidFill>
                            <a:schemeClr val="tx1"/>
                          </a:solidFill>
                          <a:latin typeface="Calibri" panose="020F0502020204030204"/>
                        </a:defRPr>
                      </a:lvl6pPr>
                      <a:lvl7pPr marL="3657327" algn="l" defTabSz="609555" rtl="0" eaLnBrk="1" latinLnBrk="0" hangingPunct="1">
                        <a:defRPr kumimoji="1" sz="2400" kern="1200">
                          <a:solidFill>
                            <a:schemeClr val="tx1"/>
                          </a:solidFill>
                          <a:latin typeface="Calibri" panose="020F0502020204030204"/>
                        </a:defRPr>
                      </a:lvl7pPr>
                      <a:lvl8pPr marL="4266880" algn="l" defTabSz="609555" rtl="0" eaLnBrk="1" latinLnBrk="0" hangingPunct="1">
                        <a:defRPr kumimoji="1" sz="2400" kern="1200">
                          <a:solidFill>
                            <a:schemeClr val="tx1"/>
                          </a:solidFill>
                          <a:latin typeface="Calibri" panose="020F0502020204030204"/>
                        </a:defRPr>
                      </a:lvl8pPr>
                      <a:lvl9pPr marL="4876435" algn="l" defTabSz="609555" rtl="0" eaLnBrk="1" latinLnBrk="0" hangingPunct="1">
                        <a:defRPr kumimoji="1" sz="2400" kern="1200">
                          <a:solidFill>
                            <a:schemeClr val="tx1"/>
                          </a:solidFill>
                          <a:latin typeface="Calibri" panose="020F0502020204030204"/>
                        </a:defRPr>
                      </a:lvl9pPr>
                    </a:lstStyle>
                    <a:p>
                      <a:pPr marL="0" marR="0" lvl="0" indent="0" algn="l" defTabSz="914400" rtl="0" eaLnBrk="1" fontAlgn="base" latinLnBrk="0" hangingPunct="1">
                        <a:lnSpc>
                          <a:spcPct val="100000"/>
                        </a:lnSpc>
                        <a:spcBef>
                          <a:spcPct val="20000"/>
                        </a:spcBef>
                        <a:spcAft>
                          <a:spcPct val="0"/>
                        </a:spcAft>
                        <a:buClrTx/>
                        <a:buSzTx/>
                        <a:buFontTx/>
                        <a:buNone/>
                        <a:tabLst/>
                        <a:defRPr/>
                      </a:pPr>
                      <a:endParaRPr kumimoji="1" lang="en-US" altLang="ja-JP" sz="1200" b="0" i="0" u="none" strike="noStrike" kern="1200" cap="none" spc="0" normalizeH="0" baseline="0" noProof="0" dirty="0">
                        <a:ln>
                          <a:noFill/>
                        </a:ln>
                        <a:solidFill>
                          <a:schemeClr val="tx1"/>
                        </a:solidFill>
                        <a:effectLst/>
                        <a:uLnTx/>
                        <a:uFillTx/>
                        <a:latin typeface="Yu Gothic UI" panose="020B0500000000000000" pitchFamily="50" charset="-128"/>
                        <a:ea typeface="Yu Gothic UI" panose="020B0500000000000000" pitchFamily="50" charset="-128"/>
                        <a:cs typeface="+mn-cs"/>
                      </a:endParaRPr>
                    </a:p>
                  </a:txBody>
                  <a:tcPr marL="36000" marR="36000" marT="36000" marB="36000" anchor="ctr" horzOverflow="overflow">
                    <a:lnL w="9525" cap="flat" cmpd="sng" algn="ctr">
                      <a:solidFill>
                        <a:schemeClr val="bg1">
                          <a:lumMod val="50000"/>
                        </a:schemeClr>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9525" cap="flat" cmpd="sng" algn="ctr">
                      <a:solidFill>
                        <a:schemeClr val="bg1">
                          <a:lumMod val="50000"/>
                        </a:schemeClr>
                      </a:solid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ts val="600"/>
                        </a:spcBef>
                        <a:spcAft>
                          <a:spcPct val="0"/>
                        </a:spcAft>
                        <a:buClrTx/>
                        <a:buSzTx/>
                        <a:buFontTx/>
                        <a:buNone/>
                        <a:tabLst/>
                        <a:defRPr/>
                      </a:pPr>
                      <a:r>
                        <a:rPr kumimoji="1" lang="ja-JP" altLang="en-US" sz="1200" kern="1200" dirty="0">
                          <a:solidFill>
                            <a:schemeClr val="tx1"/>
                          </a:solidFill>
                          <a:latin typeface="Yu Gothic UI" panose="020B0500000000000000" pitchFamily="50" charset="-128"/>
                          <a:ea typeface="Yu Gothic UI" panose="020B0500000000000000" pitchFamily="50" charset="-128"/>
                          <a:cs typeface="+mn-cs"/>
                        </a:rPr>
                        <a:t>都内</a:t>
                      </a:r>
                      <a:r>
                        <a:rPr kumimoji="1" lang="en-US" altLang="ja-JP" sz="1200" kern="1200" dirty="0">
                          <a:solidFill>
                            <a:schemeClr val="tx1"/>
                          </a:solidFill>
                          <a:latin typeface="Yu Gothic UI" panose="020B0500000000000000" pitchFamily="50" charset="-128"/>
                          <a:ea typeface="Yu Gothic UI" panose="020B0500000000000000" pitchFamily="50" charset="-128"/>
                          <a:cs typeface="+mn-cs"/>
                        </a:rPr>
                        <a:t>(</a:t>
                      </a:r>
                      <a:r>
                        <a:rPr kumimoji="1" lang="ja-JP" altLang="en-US" sz="1200" kern="1200" dirty="0">
                          <a:solidFill>
                            <a:schemeClr val="tx1"/>
                          </a:solidFill>
                          <a:latin typeface="Yu Gothic UI" panose="020B0500000000000000" pitchFamily="50" charset="-128"/>
                          <a:ea typeface="Yu Gothic UI" panose="020B0500000000000000" pitchFamily="50" charset="-128"/>
                          <a:cs typeface="+mn-cs"/>
                        </a:rPr>
                        <a:t>提案区市町村を除く</a:t>
                      </a:r>
                      <a:r>
                        <a:rPr kumimoji="1" lang="en-US" altLang="ja-JP" sz="1200" kern="1200" dirty="0">
                          <a:solidFill>
                            <a:schemeClr val="tx1"/>
                          </a:solidFill>
                          <a:latin typeface="Yu Gothic UI" panose="020B0500000000000000" pitchFamily="50" charset="-128"/>
                          <a:ea typeface="Yu Gothic UI" panose="020B0500000000000000" pitchFamily="50" charset="-128"/>
                          <a:cs typeface="+mn-cs"/>
                        </a:rPr>
                        <a:t>)</a:t>
                      </a: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solidFill>
                      <a:schemeClr val="bg1">
                        <a:lumMod val="95000"/>
                      </a:schemeClr>
                    </a:solidFill>
                  </a:tcPr>
                </a:tc>
                <a:tc>
                  <a:txBody>
                    <a:bodyPr/>
                    <a:lstStyle/>
                    <a:p>
                      <a:pPr marL="0" marR="0" lvl="0" indent="0" algn="r" defTabSz="914400" rtl="0" eaLnBrk="1" fontAlgn="base" latinLnBrk="0" hangingPunct="1">
                        <a:lnSpc>
                          <a:spcPct val="100000"/>
                        </a:lnSpc>
                        <a:spcBef>
                          <a:spcPts val="600"/>
                        </a:spcBef>
                        <a:spcAft>
                          <a:spcPct val="0"/>
                        </a:spcAft>
                        <a:buClrTx/>
                        <a:buSzTx/>
                        <a:buFontTx/>
                        <a:buNone/>
                        <a:tabLst/>
                      </a:pPr>
                      <a:endParaRPr kumimoji="0" lang="ja-JP" altLang="en-US"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endParaRP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ts val="600"/>
                        </a:spcBef>
                        <a:spcAft>
                          <a:spcPct val="0"/>
                        </a:spcAft>
                        <a:buClrTx/>
                        <a:buSzTx/>
                        <a:buFontTx/>
                        <a:buNone/>
                        <a:tabLst/>
                      </a:pPr>
                      <a:endParaRPr kumimoji="0" lang="en-US" altLang="ja-JP"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endParaRP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514118797"/>
                  </a:ext>
                </a:extLst>
              </a:tr>
              <a:tr h="288000">
                <a:tc>
                  <a:txBody>
                    <a:bodyPr/>
                    <a:lstStyle/>
                    <a:p>
                      <a:pPr marL="0" marR="0" lvl="0" indent="0" algn="ctr" defTabSz="914400" rtl="0" eaLnBrk="1" fontAlgn="base" latinLnBrk="0" hangingPunct="1">
                        <a:lnSpc>
                          <a:spcPct val="100000"/>
                        </a:lnSpc>
                        <a:spcBef>
                          <a:spcPts val="600"/>
                        </a:spcBef>
                        <a:spcAft>
                          <a:spcPct val="0"/>
                        </a:spcAft>
                        <a:buClrTx/>
                        <a:buSzTx/>
                        <a:buFontTx/>
                        <a:buNone/>
                        <a:tabLst/>
                      </a:pPr>
                      <a:r>
                        <a:rPr kumimoji="0" lang="en-US" altLang="ja-JP"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rPr>
                        <a:t>12</a:t>
                      </a:r>
                      <a:endParaRPr kumimoji="0" lang="ja-JP" altLang="en-US"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endParaRP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solidFill>
                      <a:schemeClr val="bg1">
                        <a:lumMod val="95000"/>
                      </a:schemeClr>
                    </a:solidFill>
                  </a:tcPr>
                </a:tc>
                <a:tc vMerge="1">
                  <a:txBody>
                    <a:bodyPr/>
                    <a:lstStyle/>
                    <a:p>
                      <a:pPr marL="0" marR="0" lvl="0" indent="0" algn="l" defTabSz="914400" rtl="0" eaLnBrk="1" fontAlgn="base" latinLnBrk="0" hangingPunct="1">
                        <a:lnSpc>
                          <a:spcPct val="100000"/>
                        </a:lnSpc>
                        <a:spcBef>
                          <a:spcPct val="20000"/>
                        </a:spcBef>
                        <a:spcAft>
                          <a:spcPct val="0"/>
                        </a:spcAft>
                        <a:buClrTx/>
                        <a:buSzTx/>
                        <a:buFontTx/>
                        <a:buNone/>
                        <a:tabLst/>
                        <a:defRPr/>
                      </a:pPr>
                      <a:endParaRPr kumimoji="1" lang="en-US" altLang="ja-JP" sz="1200" b="0" i="0" u="none" strike="noStrike" kern="1200" cap="none" spc="0" normalizeH="0" baseline="0" noProof="0" dirty="0">
                        <a:ln>
                          <a:noFill/>
                        </a:ln>
                        <a:solidFill>
                          <a:schemeClr val="tx1"/>
                        </a:solidFill>
                        <a:effectLst/>
                        <a:uLnTx/>
                        <a:uFillTx/>
                        <a:latin typeface="Yu Gothic UI" panose="020B0500000000000000" pitchFamily="50" charset="-128"/>
                        <a:ea typeface="Yu Gothic UI" panose="020B0500000000000000" pitchFamily="50" charset="-128"/>
                        <a:cs typeface="+mn-cs"/>
                      </a:endParaRPr>
                    </a:p>
                  </a:txBody>
                  <a:tcPr marL="36000" marR="36000" marT="36000" marB="36000" anchor="ctr" horzOverflow="overflow">
                    <a:lnL w="9525" cap="flat" cmpd="sng" algn="ctr">
                      <a:solidFill>
                        <a:schemeClr val="bg1">
                          <a:lumMod val="50000"/>
                        </a:schemeClr>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9525" cap="flat" cmpd="sng" algn="ctr">
                      <a:solidFill>
                        <a:schemeClr val="bg1">
                          <a:lumMod val="50000"/>
                        </a:schemeClr>
                      </a:solid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ts val="600"/>
                        </a:spcBef>
                        <a:spcAft>
                          <a:spcPct val="0"/>
                        </a:spcAft>
                        <a:buClrTx/>
                        <a:buSzTx/>
                        <a:buFontTx/>
                        <a:buNone/>
                        <a:tabLst/>
                        <a:defRPr/>
                      </a:pPr>
                      <a:r>
                        <a:rPr kumimoji="1" lang="ja-JP" altLang="en-US" sz="1200" kern="1200" dirty="0">
                          <a:solidFill>
                            <a:schemeClr val="tx1"/>
                          </a:solidFill>
                          <a:latin typeface="Yu Gothic UI" panose="020B0500000000000000" pitchFamily="50" charset="-128"/>
                          <a:ea typeface="Yu Gothic UI" panose="020B0500000000000000" pitchFamily="50" charset="-128"/>
                          <a:cs typeface="+mn-cs"/>
                        </a:rPr>
                        <a:t>都外</a:t>
                      </a:r>
                      <a:endParaRPr kumimoji="1" lang="en-US" altLang="ja-JP" sz="1200" kern="1200" dirty="0">
                        <a:solidFill>
                          <a:schemeClr val="tx1"/>
                        </a:solidFill>
                        <a:latin typeface="Yu Gothic UI" panose="020B0500000000000000" pitchFamily="50" charset="-128"/>
                        <a:ea typeface="Yu Gothic UI" panose="020B0500000000000000" pitchFamily="50" charset="-128"/>
                        <a:cs typeface="+mn-cs"/>
                      </a:endParaRP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solidFill>
                      <a:schemeClr val="bg1">
                        <a:lumMod val="95000"/>
                      </a:schemeClr>
                    </a:solidFill>
                  </a:tcPr>
                </a:tc>
                <a:tc>
                  <a:txBody>
                    <a:bodyPr/>
                    <a:lstStyle/>
                    <a:p>
                      <a:pPr marL="0" marR="0" lvl="0" indent="0" algn="r" defTabSz="914400" rtl="0" eaLnBrk="1" fontAlgn="base" latinLnBrk="0" hangingPunct="1">
                        <a:lnSpc>
                          <a:spcPct val="100000"/>
                        </a:lnSpc>
                        <a:spcBef>
                          <a:spcPts val="600"/>
                        </a:spcBef>
                        <a:spcAft>
                          <a:spcPct val="0"/>
                        </a:spcAft>
                        <a:buClrTx/>
                        <a:buSzTx/>
                        <a:buFontTx/>
                        <a:buNone/>
                        <a:tabLst/>
                      </a:pPr>
                      <a:endParaRPr kumimoji="0" lang="ja-JP" altLang="en-US"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endParaRP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ts val="600"/>
                        </a:spcBef>
                        <a:spcAft>
                          <a:spcPct val="0"/>
                        </a:spcAft>
                        <a:buClrTx/>
                        <a:buSzTx/>
                        <a:buFontTx/>
                        <a:buNone/>
                        <a:tabLst/>
                      </a:pPr>
                      <a:endParaRPr kumimoji="0" lang="en-US" altLang="ja-JP"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endParaRP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711622691"/>
                  </a:ext>
                </a:extLst>
              </a:tr>
              <a:tr h="288000">
                <a:tc>
                  <a:txBody>
                    <a:bodyPr/>
                    <a:lstStyle/>
                    <a:p>
                      <a:pPr marL="0" marR="0" lvl="0" indent="0" algn="ctr" defTabSz="914400" rtl="0" eaLnBrk="1" fontAlgn="base" latinLnBrk="0" hangingPunct="1">
                        <a:lnSpc>
                          <a:spcPct val="100000"/>
                        </a:lnSpc>
                        <a:spcBef>
                          <a:spcPts val="600"/>
                        </a:spcBef>
                        <a:spcAft>
                          <a:spcPct val="0"/>
                        </a:spcAft>
                        <a:buClrTx/>
                        <a:buSzTx/>
                        <a:buFontTx/>
                        <a:buNone/>
                        <a:tabLst/>
                      </a:pPr>
                      <a:r>
                        <a:rPr kumimoji="0" lang="en-US" altLang="ja-JP"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rPr>
                        <a:t>13</a:t>
                      </a:r>
                      <a:endParaRPr kumimoji="0" lang="ja-JP" altLang="en-US"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endParaRP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solidFill>
                      <a:schemeClr val="bg1">
                        <a:lumMod val="95000"/>
                      </a:schemeClr>
                    </a:solidFill>
                  </a:tcPr>
                </a:tc>
                <a:tc rowSpan="3">
                  <a:txBody>
                    <a:bodyPr/>
                    <a:lstStyle/>
                    <a:p>
                      <a:pPr marL="0" marR="0" lvl="0" indent="0" algn="l" defTabSz="914400" rtl="0" eaLnBrk="1" fontAlgn="base" latinLnBrk="0" hangingPunct="1">
                        <a:lnSpc>
                          <a:spcPct val="100000"/>
                        </a:lnSpc>
                        <a:spcBef>
                          <a:spcPts val="600"/>
                        </a:spcBef>
                        <a:spcAft>
                          <a:spcPct val="0"/>
                        </a:spcAft>
                        <a:buClrTx/>
                        <a:buSzTx/>
                        <a:buFontTx/>
                        <a:buNone/>
                        <a:tabLst/>
                        <a:defRPr/>
                      </a:pPr>
                      <a:r>
                        <a:rPr kumimoji="1" lang="ja-JP" altLang="en-US" sz="1200" b="0" i="0" u="none" strike="noStrike" kern="1200" cap="none" spc="0" normalizeH="0" baseline="0" noProof="0" dirty="0">
                          <a:ln>
                            <a:noFill/>
                          </a:ln>
                          <a:solidFill>
                            <a:schemeClr val="tx1"/>
                          </a:solidFill>
                          <a:effectLst/>
                          <a:uLnTx/>
                          <a:uFillTx/>
                          <a:latin typeface="Yu Gothic UI" panose="020B0500000000000000" pitchFamily="50" charset="-128"/>
                          <a:ea typeface="Yu Gothic UI" panose="020B0500000000000000" pitchFamily="50" charset="-128"/>
                          <a:cs typeface="+mn-cs"/>
                        </a:rPr>
                        <a:t>バイオマス発電設備</a:t>
                      </a: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solidFill>
                      <a:schemeClr val="bg1">
                        <a:lumMod val="95000"/>
                      </a:schemeClr>
                    </a:solidFill>
                  </a:tcPr>
                </a:tc>
                <a:tc>
                  <a:txBody>
                    <a:bodyPr/>
                    <a:lstStyle/>
                    <a:p>
                      <a:pPr marL="0" marR="0" lvl="0" indent="0" algn="l" defTabSz="914400" rtl="0" eaLnBrk="1" fontAlgn="base" latinLnBrk="0" hangingPunct="1">
                        <a:lnSpc>
                          <a:spcPct val="100000"/>
                        </a:lnSpc>
                        <a:spcBef>
                          <a:spcPts val="600"/>
                        </a:spcBef>
                        <a:spcAft>
                          <a:spcPct val="0"/>
                        </a:spcAft>
                        <a:buClrTx/>
                        <a:buSzTx/>
                        <a:buFontTx/>
                        <a:buNone/>
                        <a:tabLst/>
                        <a:defRPr/>
                      </a:pPr>
                      <a:r>
                        <a:rPr kumimoji="1" lang="ja-JP" altLang="en-US" sz="1200" kern="1200" dirty="0">
                          <a:solidFill>
                            <a:schemeClr val="tx1"/>
                          </a:solidFill>
                          <a:latin typeface="Yu Gothic UI" panose="020B0500000000000000" pitchFamily="50" charset="-128"/>
                          <a:ea typeface="Yu Gothic UI" panose="020B0500000000000000" pitchFamily="50" charset="-128"/>
                          <a:cs typeface="+mn-cs"/>
                        </a:rPr>
                        <a:t>区市町村内</a:t>
                      </a:r>
                      <a:endParaRPr kumimoji="1" lang="en-US" altLang="ja-JP" sz="1200" kern="1200" dirty="0">
                        <a:solidFill>
                          <a:schemeClr val="tx1"/>
                        </a:solidFill>
                        <a:latin typeface="Yu Gothic UI" panose="020B0500000000000000" pitchFamily="50" charset="-128"/>
                        <a:ea typeface="Yu Gothic UI" panose="020B0500000000000000" pitchFamily="50" charset="-128"/>
                        <a:cs typeface="+mn-cs"/>
                      </a:endParaRP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solidFill>
                      <a:schemeClr val="bg1">
                        <a:lumMod val="95000"/>
                      </a:schemeClr>
                    </a:solidFill>
                  </a:tcPr>
                </a:tc>
                <a:tc>
                  <a:txBody>
                    <a:bodyPr/>
                    <a:lstStyle/>
                    <a:p>
                      <a:pPr marL="0" marR="0" lvl="0" indent="0" algn="r" defTabSz="914400" rtl="0" eaLnBrk="1" fontAlgn="base" latinLnBrk="0" hangingPunct="1">
                        <a:lnSpc>
                          <a:spcPct val="100000"/>
                        </a:lnSpc>
                        <a:spcBef>
                          <a:spcPts val="600"/>
                        </a:spcBef>
                        <a:spcAft>
                          <a:spcPct val="0"/>
                        </a:spcAft>
                        <a:buClrTx/>
                        <a:buSzTx/>
                        <a:buFontTx/>
                        <a:buNone/>
                        <a:tabLst/>
                      </a:pPr>
                      <a:endParaRPr kumimoji="0" lang="ja-JP" altLang="en-US"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endParaRP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ts val="600"/>
                        </a:spcBef>
                        <a:spcAft>
                          <a:spcPct val="0"/>
                        </a:spcAft>
                        <a:buClrTx/>
                        <a:buSzTx/>
                        <a:buFontTx/>
                        <a:buNone/>
                        <a:tabLst/>
                      </a:pPr>
                      <a:endParaRPr kumimoji="0" lang="en-US" altLang="ja-JP"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endParaRP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2968987055"/>
                  </a:ext>
                </a:extLst>
              </a:tr>
              <a:tr h="288000">
                <a:tc>
                  <a:txBody>
                    <a:bodyPr/>
                    <a:lstStyle/>
                    <a:p>
                      <a:pPr marL="0" marR="0" lvl="0" indent="0" algn="ctr" defTabSz="914400" rtl="0" eaLnBrk="1" fontAlgn="base" latinLnBrk="0" hangingPunct="1">
                        <a:lnSpc>
                          <a:spcPct val="100000"/>
                        </a:lnSpc>
                        <a:spcBef>
                          <a:spcPts val="600"/>
                        </a:spcBef>
                        <a:spcAft>
                          <a:spcPct val="0"/>
                        </a:spcAft>
                        <a:buClrTx/>
                        <a:buSzTx/>
                        <a:buFontTx/>
                        <a:buNone/>
                        <a:tabLst/>
                      </a:pPr>
                      <a:r>
                        <a:rPr kumimoji="0" lang="en-US" altLang="ja-JP"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rPr>
                        <a:t>14</a:t>
                      </a:r>
                      <a:endParaRPr kumimoji="0" lang="ja-JP" altLang="en-US"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endParaRP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solidFill>
                      <a:schemeClr val="bg1">
                        <a:lumMod val="95000"/>
                      </a:schemeClr>
                    </a:solidFill>
                  </a:tcPr>
                </a:tc>
                <a:tc vMerge="1">
                  <a:txBody>
                    <a:bodyPr/>
                    <a:lstStyle/>
                    <a:p>
                      <a:endParaRPr/>
                    </a:p>
                  </a:txBody>
                  <a:tcPr marL="36000" marR="36000" marT="36000" marB="36000" anchor="ctr" horzOverflow="overflow">
                    <a:lnL w="9525" cap="flat" cmpd="sng" algn="ctr">
                      <a:solidFill>
                        <a:schemeClr val="bg1">
                          <a:lumMod val="50000"/>
                        </a:schemeClr>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9525" cap="flat" cmpd="sng" algn="ctr">
                      <a:solidFill>
                        <a:schemeClr val="bg1">
                          <a:lumMod val="50000"/>
                        </a:schemeClr>
                      </a:solid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ts val="600"/>
                        </a:spcBef>
                        <a:spcAft>
                          <a:spcPct val="0"/>
                        </a:spcAft>
                        <a:buClrTx/>
                        <a:buSzTx/>
                        <a:buFontTx/>
                        <a:buNone/>
                        <a:tabLst/>
                        <a:defRPr/>
                      </a:pPr>
                      <a:r>
                        <a:rPr kumimoji="1" lang="ja-JP" altLang="en-US" sz="1200" kern="1200" dirty="0">
                          <a:solidFill>
                            <a:schemeClr val="tx1"/>
                          </a:solidFill>
                          <a:latin typeface="Yu Gothic UI" panose="020B0500000000000000" pitchFamily="50" charset="-128"/>
                          <a:ea typeface="Yu Gothic UI" panose="020B0500000000000000" pitchFamily="50" charset="-128"/>
                          <a:cs typeface="+mn-cs"/>
                        </a:rPr>
                        <a:t>都内</a:t>
                      </a:r>
                      <a:r>
                        <a:rPr kumimoji="1" lang="en-US" altLang="ja-JP" sz="1200" kern="1200" dirty="0">
                          <a:solidFill>
                            <a:schemeClr val="tx1"/>
                          </a:solidFill>
                          <a:latin typeface="Yu Gothic UI" panose="020B0500000000000000" pitchFamily="50" charset="-128"/>
                          <a:ea typeface="Yu Gothic UI" panose="020B0500000000000000" pitchFamily="50" charset="-128"/>
                          <a:cs typeface="+mn-cs"/>
                        </a:rPr>
                        <a:t>(</a:t>
                      </a:r>
                      <a:r>
                        <a:rPr kumimoji="1" lang="ja-JP" altLang="en-US" sz="1200" kern="1200" dirty="0">
                          <a:solidFill>
                            <a:schemeClr val="tx1"/>
                          </a:solidFill>
                          <a:latin typeface="Yu Gothic UI" panose="020B0500000000000000" pitchFamily="50" charset="-128"/>
                          <a:ea typeface="Yu Gothic UI" panose="020B0500000000000000" pitchFamily="50" charset="-128"/>
                          <a:cs typeface="+mn-cs"/>
                        </a:rPr>
                        <a:t>提案区市町村を除く</a:t>
                      </a:r>
                      <a:r>
                        <a:rPr kumimoji="1" lang="en-US" altLang="ja-JP" sz="1200" kern="1200" dirty="0">
                          <a:solidFill>
                            <a:schemeClr val="tx1"/>
                          </a:solidFill>
                          <a:latin typeface="Yu Gothic UI" panose="020B0500000000000000" pitchFamily="50" charset="-128"/>
                          <a:ea typeface="Yu Gothic UI" panose="020B0500000000000000" pitchFamily="50" charset="-128"/>
                          <a:cs typeface="+mn-cs"/>
                        </a:rPr>
                        <a:t>)</a:t>
                      </a: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solidFill>
                      <a:schemeClr val="bg1">
                        <a:lumMod val="95000"/>
                      </a:schemeClr>
                    </a:solidFill>
                  </a:tcPr>
                </a:tc>
                <a:tc>
                  <a:txBody>
                    <a:bodyPr/>
                    <a:lstStyle/>
                    <a:p>
                      <a:pPr marL="0" marR="0" lvl="0" indent="0" algn="r" defTabSz="914400" rtl="0" eaLnBrk="1" fontAlgn="base" latinLnBrk="0" hangingPunct="1">
                        <a:lnSpc>
                          <a:spcPct val="100000"/>
                        </a:lnSpc>
                        <a:spcBef>
                          <a:spcPts val="600"/>
                        </a:spcBef>
                        <a:spcAft>
                          <a:spcPct val="0"/>
                        </a:spcAft>
                        <a:buClrTx/>
                        <a:buSzTx/>
                        <a:buFontTx/>
                        <a:buNone/>
                        <a:tabLst/>
                      </a:pPr>
                      <a:endParaRPr kumimoji="0" lang="ja-JP" altLang="en-US"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endParaRP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ts val="600"/>
                        </a:spcBef>
                        <a:spcAft>
                          <a:spcPct val="0"/>
                        </a:spcAft>
                        <a:buClrTx/>
                        <a:buSzTx/>
                        <a:buFontTx/>
                        <a:buNone/>
                        <a:tabLst/>
                      </a:pPr>
                      <a:endParaRPr kumimoji="0" lang="en-US" altLang="ja-JP"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endParaRP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2253334929"/>
                  </a:ext>
                </a:extLst>
              </a:tr>
              <a:tr h="288000">
                <a:tc>
                  <a:txBody>
                    <a:bodyPr/>
                    <a:lstStyle/>
                    <a:p>
                      <a:pPr marL="0" marR="0" lvl="0" indent="0" algn="ctr" defTabSz="914400" rtl="0" eaLnBrk="1" fontAlgn="base" latinLnBrk="0" hangingPunct="1">
                        <a:lnSpc>
                          <a:spcPct val="100000"/>
                        </a:lnSpc>
                        <a:spcBef>
                          <a:spcPts val="600"/>
                        </a:spcBef>
                        <a:spcAft>
                          <a:spcPct val="0"/>
                        </a:spcAft>
                        <a:buClrTx/>
                        <a:buSzTx/>
                        <a:buFontTx/>
                        <a:buNone/>
                        <a:tabLst/>
                      </a:pPr>
                      <a:r>
                        <a:rPr kumimoji="0" lang="en-US" altLang="ja-JP"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rPr>
                        <a:t>15</a:t>
                      </a:r>
                      <a:endParaRPr kumimoji="0" lang="ja-JP" altLang="en-US"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endParaRP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solidFill>
                      <a:schemeClr val="bg1">
                        <a:lumMod val="95000"/>
                      </a:schemeClr>
                    </a:solidFill>
                  </a:tcPr>
                </a:tc>
                <a:tc vMerge="1">
                  <a:txBody>
                    <a:bodyPr/>
                    <a:lstStyle/>
                    <a:p>
                      <a:endParaRPr dirty="0"/>
                    </a:p>
                  </a:txBody>
                  <a:tcPr marL="36000" marR="36000" marT="36000" marB="36000" anchor="ctr" horzOverflow="overflow">
                    <a:lnL w="9525" cap="flat" cmpd="sng" algn="ctr">
                      <a:solidFill>
                        <a:schemeClr val="bg1">
                          <a:lumMod val="50000"/>
                        </a:schemeClr>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9525" cap="flat" cmpd="sng" algn="ctr">
                      <a:solidFill>
                        <a:schemeClr val="bg1">
                          <a:lumMod val="50000"/>
                        </a:schemeClr>
                      </a:solid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ts val="600"/>
                        </a:spcBef>
                        <a:spcAft>
                          <a:spcPct val="0"/>
                        </a:spcAft>
                        <a:buClrTx/>
                        <a:buSzTx/>
                        <a:buFontTx/>
                        <a:buNone/>
                        <a:tabLst/>
                        <a:defRPr/>
                      </a:pPr>
                      <a:r>
                        <a:rPr kumimoji="1" lang="ja-JP" altLang="en-US" sz="1200" kern="1200" dirty="0">
                          <a:solidFill>
                            <a:schemeClr val="tx1"/>
                          </a:solidFill>
                          <a:latin typeface="Yu Gothic UI" panose="020B0500000000000000" pitchFamily="50" charset="-128"/>
                          <a:ea typeface="Yu Gothic UI" panose="020B0500000000000000" pitchFamily="50" charset="-128"/>
                          <a:cs typeface="+mn-cs"/>
                        </a:rPr>
                        <a:t>都外</a:t>
                      </a:r>
                      <a:endParaRPr kumimoji="1" lang="en-US" altLang="ja-JP" sz="1200" kern="1200" dirty="0">
                        <a:solidFill>
                          <a:schemeClr val="tx1"/>
                        </a:solidFill>
                        <a:latin typeface="Yu Gothic UI" panose="020B0500000000000000" pitchFamily="50" charset="-128"/>
                        <a:ea typeface="Yu Gothic UI" panose="020B0500000000000000" pitchFamily="50" charset="-128"/>
                        <a:cs typeface="+mn-cs"/>
                      </a:endParaRP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solidFill>
                      <a:schemeClr val="bg1">
                        <a:lumMod val="95000"/>
                      </a:schemeClr>
                    </a:solidFill>
                  </a:tcPr>
                </a:tc>
                <a:tc>
                  <a:txBody>
                    <a:bodyPr/>
                    <a:lstStyle/>
                    <a:p>
                      <a:pPr marL="0" marR="0" lvl="0" indent="0" algn="r" defTabSz="914400" rtl="0" eaLnBrk="1" fontAlgn="base" latinLnBrk="0" hangingPunct="1">
                        <a:lnSpc>
                          <a:spcPct val="100000"/>
                        </a:lnSpc>
                        <a:spcBef>
                          <a:spcPts val="600"/>
                        </a:spcBef>
                        <a:spcAft>
                          <a:spcPct val="0"/>
                        </a:spcAft>
                        <a:buClrTx/>
                        <a:buSzTx/>
                        <a:buFontTx/>
                        <a:buNone/>
                        <a:tabLst/>
                      </a:pPr>
                      <a:endParaRPr kumimoji="0" lang="ja-JP" altLang="en-US"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endParaRP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ts val="600"/>
                        </a:spcBef>
                        <a:spcAft>
                          <a:spcPct val="0"/>
                        </a:spcAft>
                        <a:buClrTx/>
                        <a:buSzTx/>
                        <a:buFontTx/>
                        <a:buNone/>
                        <a:tabLst/>
                      </a:pPr>
                      <a:endParaRPr kumimoji="0" lang="en-US" altLang="ja-JP"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endParaRP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2734050899"/>
                  </a:ext>
                </a:extLst>
              </a:tr>
            </a:tbl>
          </a:graphicData>
        </a:graphic>
      </p:graphicFrame>
      <p:sp>
        <p:nvSpPr>
          <p:cNvPr id="2" name="タイトル 1">
            <a:extLst>
              <a:ext uri="{FF2B5EF4-FFF2-40B4-BE49-F238E27FC236}">
                <a16:creationId xmlns:a16="http://schemas.microsoft.com/office/drawing/2014/main" id="{8EF7073E-4669-BE50-C858-EF2E51E56C16}"/>
              </a:ext>
            </a:extLst>
          </p:cNvPr>
          <p:cNvSpPr>
            <a:spLocks noGrp="1"/>
          </p:cNvSpPr>
          <p:nvPr>
            <p:ph type="title"/>
          </p:nvPr>
        </p:nvSpPr>
        <p:spPr/>
        <p:txBody>
          <a:bodyPr vert="horz" lIns="91440" tIns="45720" rIns="91440" bIns="45720" rtlCol="0" anchor="ctr">
            <a:noAutofit/>
          </a:bodyPr>
          <a:lstStyle/>
          <a:p>
            <a:r>
              <a:rPr kumimoji="1" lang="en-US" altLang="ja-JP" sz="2000" dirty="0"/>
              <a:t>【</a:t>
            </a:r>
            <a:r>
              <a:rPr lang="en-US" altLang="ja-JP" sz="2000" dirty="0"/>
              <a:t>GHG</a:t>
            </a:r>
            <a:r>
              <a:rPr lang="ja-JP" altLang="en-US" sz="2000" dirty="0"/>
              <a:t>削減の取組</a:t>
            </a:r>
            <a:r>
              <a:rPr kumimoji="1" lang="en-US" altLang="ja-JP" sz="2000" dirty="0"/>
              <a:t>】 </a:t>
            </a:r>
            <a:br>
              <a:rPr kumimoji="1" lang="en-US" altLang="ja-JP" sz="2000" dirty="0"/>
            </a:br>
            <a:r>
              <a:rPr kumimoji="1" lang="ja-JP" altLang="en-US" sz="2000" dirty="0"/>
              <a:t>新規設備導入を伴う取組</a:t>
            </a:r>
            <a:r>
              <a:rPr lang="ja-JP" altLang="en-US" sz="2000" dirty="0"/>
              <a:t>：電力（</a:t>
            </a:r>
            <a:r>
              <a:rPr kumimoji="1" lang="ja-JP" altLang="en-US" sz="2000" dirty="0"/>
              <a:t>再エネ</a:t>
            </a:r>
            <a:r>
              <a:rPr lang="ja-JP" altLang="en-US" sz="2000" dirty="0"/>
              <a:t>）</a:t>
            </a:r>
          </a:p>
        </p:txBody>
      </p:sp>
      <p:sp>
        <p:nvSpPr>
          <p:cNvPr id="15" name="スライド番号プレースホルダー 14">
            <a:extLst>
              <a:ext uri="{FF2B5EF4-FFF2-40B4-BE49-F238E27FC236}">
                <a16:creationId xmlns:a16="http://schemas.microsoft.com/office/drawing/2014/main" id="{E935E26A-1E82-65B3-1AA1-01CB1F0A37A6}"/>
              </a:ext>
            </a:extLst>
          </p:cNvPr>
          <p:cNvSpPr>
            <a:spLocks noGrp="1"/>
          </p:cNvSpPr>
          <p:nvPr>
            <p:ph type="sldNum" sz="quarter" idx="12"/>
          </p:nvPr>
        </p:nvSpPr>
        <p:spPr/>
        <p:txBody>
          <a:bodyPr/>
          <a:lstStyle/>
          <a:p>
            <a:fld id="{F1318789-6D13-4837-B31B-63BA5D39B425}" type="slidenum">
              <a:rPr lang="ja-JP" altLang="en-US" smtClean="0"/>
              <a:pPr/>
              <a:t>14</a:t>
            </a:fld>
            <a:endParaRPr lang="ja-JP" altLang="en-US"/>
          </a:p>
        </p:txBody>
      </p:sp>
      <p:sp>
        <p:nvSpPr>
          <p:cNvPr id="3" name="テキスト ボックス 1">
            <a:extLst>
              <a:ext uri="{FF2B5EF4-FFF2-40B4-BE49-F238E27FC236}">
                <a16:creationId xmlns:a16="http://schemas.microsoft.com/office/drawing/2014/main" id="{C7E3EC4B-6C90-5347-C36D-9E272AD56947}"/>
              </a:ext>
            </a:extLst>
          </p:cNvPr>
          <p:cNvSpPr txBox="1">
            <a:spLocks noChangeArrowheads="1"/>
          </p:cNvSpPr>
          <p:nvPr/>
        </p:nvSpPr>
        <p:spPr bwMode="auto">
          <a:xfrm>
            <a:off x="335360" y="768250"/>
            <a:ext cx="11521280" cy="360000"/>
          </a:xfrm>
          <a:prstGeom prst="roundRect">
            <a:avLst>
              <a:gd name="adj" fmla="val 11667"/>
            </a:avLst>
          </a:prstGeom>
          <a:noFill/>
          <a:ln w="19050">
            <a:noFill/>
            <a:round/>
            <a:headEnd/>
            <a:tailEnd/>
          </a:ln>
          <a:effectLst/>
        </p:spPr>
        <p:txBody>
          <a:bodyPr lIns="36000" tIns="0" rIns="36000" bIns="0" anchor="ctr"/>
          <a:lstStyle>
            <a:defPPr>
              <a:defRPr lang="ja-JP"/>
            </a:defPPr>
            <a:lvl1pPr marL="285750" marR="0" lvl="0" indent="-285750" defTabSz="457200" fontAlgn="auto">
              <a:lnSpc>
                <a:spcPct val="100000"/>
              </a:lnSpc>
              <a:spcBef>
                <a:spcPts val="600"/>
              </a:spcBef>
              <a:spcAft>
                <a:spcPts val="0"/>
              </a:spcAft>
              <a:buClrTx/>
              <a:buSzTx/>
              <a:buFont typeface="Arial" panose="020B0604020202020204" pitchFamily="34" charset="0"/>
              <a:buChar char="•"/>
              <a:tabLst/>
              <a:defRPr kumimoji="0" sz="1400" b="0" i="0" u="none" strike="noStrike" kern="0" cap="none" spc="0" normalizeH="0" baseline="0">
                <a:ln>
                  <a:noFill/>
                </a:ln>
                <a:solidFill>
                  <a:prstClr val="black"/>
                </a:solidFill>
                <a:effectLst/>
                <a:uLnTx/>
                <a:uFillTx/>
                <a:latin typeface="Meiryo UI" panose="020B0604030504040204" pitchFamily="50" charset="-128"/>
              </a:defRPr>
            </a:lvl1pPr>
            <a:lvl2pPr marL="742950" marR="0" lvl="1" indent="-285750" defTabSz="457200" fontAlgn="auto">
              <a:lnSpc>
                <a:spcPct val="100000"/>
              </a:lnSpc>
              <a:spcBef>
                <a:spcPts val="600"/>
              </a:spcBef>
              <a:spcAft>
                <a:spcPts val="0"/>
              </a:spcAft>
              <a:buClrTx/>
              <a:buSzTx/>
              <a:buFont typeface="Wingdings" panose="05000000000000000000" pitchFamily="2" charset="2"/>
              <a:buChar char="ü"/>
              <a:tabLst/>
              <a:defRPr kumimoji="0" sz="1400" b="0" i="0" u="none" strike="noStrike" kern="0" cap="none" spc="0" normalizeH="0" baseline="0">
                <a:ln>
                  <a:noFill/>
                </a:ln>
                <a:solidFill>
                  <a:srgbClr val="C00000"/>
                </a:solidFill>
                <a:effectLst/>
                <a:uLnTx/>
                <a:uFillTx/>
                <a:latin typeface="Meiryo UI" panose="020B0604030504040204" pitchFamily="50" charset="-128"/>
              </a:defRPr>
            </a:lvl2pPr>
          </a:lstStyle>
          <a:p>
            <a:pPr marL="0" lvl="0" indent="0">
              <a:buNone/>
              <a:defRPr/>
            </a:pPr>
            <a:r>
              <a:rPr lang="ja-JP" altLang="en-US" b="1" dirty="0">
                <a:latin typeface="+mn-ea"/>
              </a:rPr>
              <a:t>新規設備導入を伴う</a:t>
            </a:r>
            <a:r>
              <a:rPr kumimoji="0" lang="ja-JP" altLang="en-US" sz="1400" b="1" i="0" u="sng" strike="noStrike" kern="0" cap="none" spc="0" normalizeH="0" baseline="0" noProof="0" dirty="0">
                <a:ln>
                  <a:noFill/>
                </a:ln>
                <a:solidFill>
                  <a:prstClr val="black"/>
                </a:solidFill>
                <a:effectLst/>
                <a:uLnTx/>
                <a:uFillTx/>
                <a:latin typeface="+mn-ea"/>
                <a:cs typeface="+mn-cs"/>
              </a:rPr>
              <a:t>電力（再エネ）</a:t>
            </a:r>
            <a:r>
              <a:rPr kumimoji="0" lang="ja-JP" altLang="en-US" sz="1400" b="1" i="0" strike="noStrike" kern="0" cap="none" spc="0" normalizeH="0" baseline="0" noProof="0" dirty="0">
                <a:ln>
                  <a:noFill/>
                </a:ln>
                <a:solidFill>
                  <a:prstClr val="black"/>
                </a:solidFill>
                <a:effectLst/>
                <a:uLnTx/>
                <a:uFillTx/>
                <a:latin typeface="+mn-ea"/>
                <a:cs typeface="+mn-cs"/>
              </a:rPr>
              <a:t>由来の</a:t>
            </a:r>
            <a:r>
              <a:rPr kumimoji="0" lang="en-US" altLang="ja-JP" sz="1400" b="1" i="0" strike="noStrike" kern="0" cap="none" spc="0" normalizeH="0" baseline="0" noProof="0" dirty="0">
                <a:ln>
                  <a:noFill/>
                </a:ln>
                <a:solidFill>
                  <a:schemeClr val="tx1"/>
                </a:solidFill>
                <a:effectLst/>
                <a:uLnTx/>
                <a:uFillTx/>
                <a:latin typeface="+mn-ea"/>
                <a:cs typeface="+mn-cs"/>
              </a:rPr>
              <a:t>2030</a:t>
            </a:r>
            <a:r>
              <a:rPr kumimoji="0" lang="ja-JP" altLang="en-US" sz="1400" b="1" i="0" strike="noStrike" kern="0" cap="none" spc="0" normalizeH="0" baseline="0" noProof="0" dirty="0">
                <a:ln>
                  <a:noFill/>
                </a:ln>
                <a:solidFill>
                  <a:schemeClr val="tx1"/>
                </a:solidFill>
                <a:effectLst/>
                <a:uLnTx/>
                <a:uFillTx/>
                <a:latin typeface="+mn-ea"/>
                <a:cs typeface="+mn-cs"/>
              </a:rPr>
              <a:t>年までの</a:t>
            </a:r>
            <a:r>
              <a:rPr kumimoji="0" lang="en-US" altLang="ja-JP" sz="1400" b="1" i="0" strike="noStrike" kern="0" cap="none" spc="0" normalizeH="0" baseline="0" noProof="0" dirty="0">
                <a:ln>
                  <a:noFill/>
                </a:ln>
                <a:solidFill>
                  <a:prstClr val="black"/>
                </a:solidFill>
                <a:effectLst/>
                <a:uLnTx/>
                <a:uFillTx/>
                <a:latin typeface="+mn-ea"/>
                <a:cs typeface="+mn-cs"/>
              </a:rPr>
              <a:t>GHG</a:t>
            </a:r>
            <a:r>
              <a:rPr kumimoji="0" lang="ja-JP" altLang="en-US" sz="1400" b="1" i="0" strike="noStrike" kern="0" cap="none" spc="0" normalizeH="0" baseline="0" noProof="0" dirty="0">
                <a:ln>
                  <a:noFill/>
                </a:ln>
                <a:solidFill>
                  <a:prstClr val="black"/>
                </a:solidFill>
                <a:effectLst/>
                <a:uLnTx/>
                <a:uFillTx/>
                <a:latin typeface="+mn-ea"/>
                <a:cs typeface="+mn-cs"/>
              </a:rPr>
              <a:t>削減量について</a:t>
            </a:r>
            <a:r>
              <a:rPr lang="ja-JP" altLang="en-US" b="1" dirty="0">
                <a:latin typeface="+mn-ea"/>
              </a:rPr>
              <a:t>記載</a:t>
            </a:r>
            <a:r>
              <a:rPr kumimoji="0" lang="ja-JP" altLang="en-US" sz="1400" b="1" i="0" strike="noStrike" kern="0" cap="none" spc="0" normalizeH="0" baseline="0" noProof="0" dirty="0">
                <a:ln>
                  <a:noFill/>
                </a:ln>
                <a:solidFill>
                  <a:prstClr val="black"/>
                </a:solidFill>
                <a:effectLst/>
                <a:uLnTx/>
                <a:uFillTx/>
                <a:latin typeface="+mn-ea"/>
                <a:cs typeface="+mn-cs"/>
              </a:rPr>
              <a:t>してください</a:t>
            </a:r>
            <a:endParaRPr kumimoji="0" lang="en-US" altLang="ja-JP" sz="1400" b="1" i="0" strike="noStrike" kern="0" cap="none" spc="0" normalizeH="0" baseline="0" noProof="0" dirty="0">
              <a:ln>
                <a:noFill/>
              </a:ln>
              <a:solidFill>
                <a:prstClr val="black"/>
              </a:solidFill>
              <a:effectLst/>
              <a:highlight>
                <a:srgbClr val="FFFF00"/>
              </a:highlight>
              <a:uLnTx/>
              <a:uFillTx/>
              <a:latin typeface="+mn-ea"/>
              <a:cs typeface="+mn-cs"/>
            </a:endParaRPr>
          </a:p>
        </p:txBody>
      </p:sp>
      <p:sp>
        <p:nvSpPr>
          <p:cNvPr id="7" name="正方形/長方形 6">
            <a:extLst>
              <a:ext uri="{FF2B5EF4-FFF2-40B4-BE49-F238E27FC236}">
                <a16:creationId xmlns:a16="http://schemas.microsoft.com/office/drawing/2014/main" id="{20A1C0C8-708E-ABF1-DF5D-C65D8C735CB8}"/>
              </a:ext>
            </a:extLst>
          </p:cNvPr>
          <p:cNvSpPr/>
          <p:nvPr/>
        </p:nvSpPr>
        <p:spPr>
          <a:xfrm>
            <a:off x="335360" y="1269909"/>
            <a:ext cx="6120640" cy="36000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36000" tIns="0" rIns="36000" bIns="0" rtlCol="0" anchor="ctr"/>
          <a:lstStyle/>
          <a:p>
            <a:pPr>
              <a:spcBef>
                <a:spcPts val="600"/>
              </a:spcBef>
            </a:pPr>
            <a:r>
              <a:rPr lang="ja-JP" altLang="en-US" sz="1600" b="1" dirty="0">
                <a:solidFill>
                  <a:schemeClr val="tx1"/>
                </a:solidFill>
                <a:latin typeface="+mn-ea"/>
              </a:rPr>
              <a:t>表</a:t>
            </a:r>
            <a:r>
              <a:rPr lang="en-US" altLang="ja-JP" sz="1600" b="1" dirty="0">
                <a:solidFill>
                  <a:schemeClr val="tx1"/>
                </a:solidFill>
                <a:latin typeface="+mn-ea"/>
              </a:rPr>
              <a:t>5-2</a:t>
            </a:r>
            <a:r>
              <a:rPr lang="ja-JP" altLang="en-US" sz="1600" b="1" dirty="0">
                <a:solidFill>
                  <a:schemeClr val="tx1"/>
                </a:solidFill>
                <a:latin typeface="+mn-ea"/>
              </a:rPr>
              <a:t>：電力（再エネ）由来の</a:t>
            </a:r>
            <a:r>
              <a:rPr lang="en-US" altLang="ja-JP" sz="1600" b="1" dirty="0">
                <a:solidFill>
                  <a:schemeClr val="tx1"/>
                </a:solidFill>
                <a:latin typeface="+mn-ea"/>
              </a:rPr>
              <a:t>GHG</a:t>
            </a:r>
            <a:r>
              <a:rPr lang="ja-JP" altLang="en-US" sz="1600" b="1" dirty="0">
                <a:solidFill>
                  <a:schemeClr val="tx1"/>
                </a:solidFill>
                <a:latin typeface="+mn-ea"/>
              </a:rPr>
              <a:t>削減量</a:t>
            </a:r>
            <a:endParaRPr kumimoji="1" lang="ja-JP" altLang="en-US" sz="1600" b="1" dirty="0">
              <a:solidFill>
                <a:schemeClr val="tx1"/>
              </a:solidFill>
              <a:latin typeface="+mn-ea"/>
            </a:endParaRPr>
          </a:p>
        </p:txBody>
      </p:sp>
      <p:sp>
        <p:nvSpPr>
          <p:cNvPr id="11" name="AutoShape 10">
            <a:extLst>
              <a:ext uri="{FF2B5EF4-FFF2-40B4-BE49-F238E27FC236}">
                <a16:creationId xmlns:a16="http://schemas.microsoft.com/office/drawing/2014/main" id="{F7010FD0-EF34-96B1-6698-E7A437A7187B}"/>
              </a:ext>
            </a:extLst>
          </p:cNvPr>
          <p:cNvSpPr>
            <a:spLocks noChangeArrowheads="1"/>
          </p:cNvSpPr>
          <p:nvPr/>
        </p:nvSpPr>
        <p:spPr bwMode="auto">
          <a:xfrm>
            <a:off x="4512001" y="2421000"/>
            <a:ext cx="7200000" cy="3573648"/>
          </a:xfrm>
          <a:prstGeom prst="rect">
            <a:avLst/>
          </a:prstGeom>
          <a:solidFill>
            <a:schemeClr val="accent5">
              <a:lumMod val="20000"/>
              <a:lumOff val="80000"/>
            </a:schemeClr>
          </a:solidFill>
          <a:ln w="19050">
            <a:solidFill>
              <a:sysClr val="windowText" lastClr="000000"/>
            </a:solidFill>
            <a:round/>
            <a:headEnd/>
            <a:tailEnd/>
          </a:ln>
          <a:effectLst/>
        </p:spPr>
        <p:txBody>
          <a:bodyPr lIns="36000" tIns="0" rIns="36000" bIns="0" anchor="ctr"/>
          <a:lstStyle/>
          <a:p>
            <a:pPr>
              <a:spcBef>
                <a:spcPts val="600"/>
              </a:spcBef>
            </a:pPr>
            <a:r>
              <a:rPr lang="ja-JP" altLang="en-US" sz="1200" dirty="0">
                <a:latin typeface="Yu Gothic UI" panose="020B0500000000000000" pitchFamily="50" charset="-128"/>
                <a:ea typeface="Yu Gothic UI" panose="020B0500000000000000" pitchFamily="50" charset="-128"/>
              </a:rPr>
              <a:t>表中に、再エネ種別、設置場所ごとに設備能力と</a:t>
            </a:r>
            <a:r>
              <a:rPr lang="en-US" altLang="ja-JP" sz="1200" dirty="0">
                <a:latin typeface="Yu Gothic UI" panose="020B0500000000000000" pitchFamily="50" charset="-128"/>
                <a:ea typeface="Yu Gothic UI" panose="020B0500000000000000" pitchFamily="50" charset="-128"/>
              </a:rPr>
              <a:t>GHG</a:t>
            </a:r>
            <a:r>
              <a:rPr lang="ja-JP" altLang="en-US" sz="1200" dirty="0">
                <a:latin typeface="Yu Gothic UI" panose="020B0500000000000000" pitchFamily="50" charset="-128"/>
                <a:ea typeface="Yu Gothic UI" panose="020B0500000000000000" pitchFamily="50" charset="-128"/>
              </a:rPr>
              <a:t>削減量を記載してください（</a:t>
            </a:r>
            <a:r>
              <a:rPr lang="en-US" altLang="ja-JP" sz="1200" dirty="0">
                <a:latin typeface="Yu Gothic UI" panose="020B0500000000000000" pitchFamily="50" charset="-128"/>
                <a:ea typeface="Yu Gothic UI" panose="020B0500000000000000" pitchFamily="50" charset="-128"/>
              </a:rPr>
              <a:t>AC</a:t>
            </a:r>
            <a:r>
              <a:rPr lang="ja-JP" altLang="en-US" sz="1200" dirty="0">
                <a:latin typeface="Yu Gothic UI" panose="020B0500000000000000" pitchFamily="50" charset="-128"/>
                <a:ea typeface="Yu Gothic UI" panose="020B0500000000000000" pitchFamily="50" charset="-128"/>
              </a:rPr>
              <a:t>ベースでご記載ください）</a:t>
            </a:r>
            <a:endParaRPr lang="en-US" altLang="ja-JP" sz="1200" dirty="0">
              <a:latin typeface="Yu Gothic UI" panose="020B0500000000000000" pitchFamily="50" charset="-128"/>
              <a:ea typeface="Yu Gothic UI" panose="020B0500000000000000" pitchFamily="50" charset="-128"/>
            </a:endParaRPr>
          </a:p>
          <a:p>
            <a:r>
              <a:rPr lang="ja-JP" altLang="en-US" sz="1200" dirty="0">
                <a:latin typeface="Yu Gothic UI" panose="020B0500000000000000" pitchFamily="50" charset="-128"/>
                <a:ea typeface="Yu Gothic UI" panose="020B0500000000000000" pitchFamily="50" charset="-128"/>
              </a:rPr>
              <a:t>なお、「</a:t>
            </a:r>
            <a:r>
              <a:rPr lang="en-US" altLang="ja-JP" sz="1200" dirty="0">
                <a:latin typeface="Yu Gothic UI" panose="020B0500000000000000" pitchFamily="50" charset="-128"/>
                <a:ea typeface="Yu Gothic UI" panose="020B0500000000000000" pitchFamily="50" charset="-128"/>
              </a:rPr>
              <a:t>GHG</a:t>
            </a:r>
            <a:r>
              <a:rPr lang="ja-JP" altLang="en-US" sz="1200" dirty="0">
                <a:latin typeface="Yu Gothic UI" panose="020B0500000000000000" pitchFamily="50" charset="-128"/>
                <a:ea typeface="Yu Gothic UI" panose="020B0500000000000000" pitchFamily="50" charset="-128"/>
              </a:rPr>
              <a:t>排出量・削減量算出ツール」を使用し、</a:t>
            </a:r>
            <a:r>
              <a:rPr lang="en-US" altLang="ja-JP" sz="1200" dirty="0">
                <a:latin typeface="Yu Gothic UI" panose="020B0500000000000000" pitchFamily="50" charset="-128"/>
                <a:ea typeface="Yu Gothic UI" panose="020B0500000000000000" pitchFamily="50" charset="-128"/>
              </a:rPr>
              <a:t>GHG</a:t>
            </a:r>
            <a:r>
              <a:rPr lang="ja-JP" altLang="en-US" sz="1200" dirty="0">
                <a:latin typeface="Yu Gothic UI" panose="020B0500000000000000" pitchFamily="50" charset="-128"/>
                <a:ea typeface="Yu Gothic UI" panose="020B0500000000000000" pitchFamily="50" charset="-128"/>
              </a:rPr>
              <a:t>削減量を算出し、「電力（再エネ）由来</a:t>
            </a:r>
            <a:r>
              <a:rPr lang="en-US" altLang="ja-JP" sz="1200" dirty="0">
                <a:latin typeface="Yu Gothic UI" panose="020B0500000000000000" pitchFamily="50" charset="-128"/>
                <a:ea typeface="Yu Gothic UI" panose="020B0500000000000000" pitchFamily="50" charset="-128"/>
              </a:rPr>
              <a:t>_GHG</a:t>
            </a:r>
            <a:r>
              <a:rPr lang="ja-JP" altLang="en-US" sz="1200" dirty="0">
                <a:latin typeface="Yu Gothic UI" panose="020B0500000000000000" pitchFamily="50" charset="-128"/>
                <a:ea typeface="Yu Gothic UI" panose="020B0500000000000000" pitchFamily="50" charset="-128"/>
              </a:rPr>
              <a:t>削減量（様式</a:t>
            </a:r>
            <a:r>
              <a:rPr lang="en-US" altLang="ja-JP" sz="1200" dirty="0">
                <a:latin typeface="Yu Gothic UI" panose="020B0500000000000000" pitchFamily="50" charset="-128"/>
                <a:ea typeface="Yu Gothic UI" panose="020B0500000000000000" pitchFamily="50" charset="-128"/>
              </a:rPr>
              <a:t>2</a:t>
            </a:r>
            <a:r>
              <a:rPr lang="ja-JP" altLang="en-US" sz="1200" dirty="0">
                <a:latin typeface="Yu Gothic UI" panose="020B0500000000000000" pitchFamily="50" charset="-128"/>
                <a:ea typeface="Yu Gothic UI" panose="020B0500000000000000" pitchFamily="50" charset="-128"/>
              </a:rPr>
              <a:t>貼り付け）シート」</a:t>
            </a:r>
            <a:r>
              <a:rPr kumimoji="1" lang="ja-JP" altLang="en-US" sz="1200" dirty="0">
                <a:latin typeface="Yu Gothic UI" panose="020B0500000000000000" pitchFamily="50" charset="-128"/>
                <a:ea typeface="Yu Gothic UI" panose="020B0500000000000000" pitchFamily="50" charset="-128"/>
              </a:rPr>
              <a:t>の</a:t>
            </a:r>
            <a:r>
              <a:rPr lang="ja-JP" altLang="en-US" sz="1200" dirty="0">
                <a:latin typeface="Yu Gothic UI" panose="020B0500000000000000" pitchFamily="50" charset="-128"/>
                <a:ea typeface="Yu Gothic UI" panose="020B0500000000000000" pitchFamily="50" charset="-128"/>
              </a:rPr>
              <a:t>「表</a:t>
            </a:r>
            <a:r>
              <a:rPr lang="en-US" altLang="ja-JP" sz="1200" dirty="0">
                <a:latin typeface="Yu Gothic UI" panose="020B0500000000000000" pitchFamily="50" charset="-128"/>
                <a:ea typeface="Yu Gothic UI" panose="020B0500000000000000" pitchFamily="50" charset="-128"/>
              </a:rPr>
              <a:t>5-2</a:t>
            </a:r>
            <a:r>
              <a:rPr lang="ja-JP" altLang="en-US" sz="1200" dirty="0">
                <a:latin typeface="Yu Gothic UI" panose="020B0500000000000000" pitchFamily="50" charset="-128"/>
                <a:ea typeface="Yu Gothic UI" panose="020B0500000000000000" pitchFamily="50" charset="-128"/>
              </a:rPr>
              <a:t>：電力（再エネ）由来の</a:t>
            </a:r>
            <a:r>
              <a:rPr lang="en-US" altLang="ja-JP" sz="1200" dirty="0">
                <a:latin typeface="Yu Gothic UI" panose="020B0500000000000000" pitchFamily="50" charset="-128"/>
                <a:ea typeface="Yu Gothic UI" panose="020B0500000000000000" pitchFamily="50" charset="-128"/>
              </a:rPr>
              <a:t>GHG</a:t>
            </a:r>
            <a:r>
              <a:rPr lang="ja-JP" altLang="en-US" sz="1200" dirty="0">
                <a:latin typeface="Yu Gothic UI" panose="020B0500000000000000" pitchFamily="50" charset="-128"/>
                <a:ea typeface="Yu Gothic UI" panose="020B0500000000000000" pitchFamily="50" charset="-128"/>
              </a:rPr>
              <a:t>削減量」をコピーして、貼り付けることも可能です</a:t>
            </a:r>
            <a:br>
              <a:rPr lang="en-US" altLang="ja-JP" sz="1200" dirty="0">
                <a:latin typeface="Yu Gothic UI" panose="020B0500000000000000" pitchFamily="50" charset="-128"/>
                <a:ea typeface="Yu Gothic UI" panose="020B0500000000000000" pitchFamily="50" charset="-128"/>
              </a:rPr>
            </a:br>
            <a:br>
              <a:rPr lang="en-US" altLang="ja-JP" sz="1200" dirty="0">
                <a:latin typeface="Yu Gothic UI" panose="020B0500000000000000" pitchFamily="50" charset="-128"/>
                <a:ea typeface="Yu Gothic UI" panose="020B0500000000000000" pitchFamily="50" charset="-128"/>
              </a:rPr>
            </a:br>
            <a:r>
              <a:rPr lang="ja-JP" altLang="en-US" sz="1200" dirty="0"/>
              <a:t>設備能力、</a:t>
            </a:r>
            <a:r>
              <a:rPr lang="en-US" altLang="ja-JP" sz="1200" dirty="0"/>
              <a:t>GHG</a:t>
            </a:r>
            <a:r>
              <a:rPr lang="ja-JP" altLang="en-US" sz="1200" dirty="0"/>
              <a:t>削減量（設置場所ごと）の数値入力については、以下ガイドを参考にして記入してください</a:t>
            </a:r>
            <a:endParaRPr lang="en-US" altLang="ja-JP" sz="1200" dirty="0"/>
          </a:p>
          <a:p>
            <a:endParaRPr lang="en-US" altLang="ja-JP" sz="1200" dirty="0"/>
          </a:p>
          <a:p>
            <a:r>
              <a:rPr lang="en-US" altLang="ja-JP" sz="1200" dirty="0"/>
              <a:t>【GHG</a:t>
            </a:r>
            <a:r>
              <a:rPr lang="ja-JP" altLang="en-US" sz="1200" dirty="0"/>
              <a:t>削減量（ゼロエミ地区内の需要家に限る）</a:t>
            </a:r>
            <a:r>
              <a:rPr lang="en-US" altLang="ja-JP" sz="1200" dirty="0"/>
              <a:t>】</a:t>
            </a:r>
          </a:p>
          <a:p>
            <a:r>
              <a:rPr lang="ja-JP" altLang="en-US" sz="1200" dirty="0"/>
              <a:t>・共通：導入する再エネ設備のうち、ゼロエミ地区内で消費する電力</a:t>
            </a:r>
            <a:r>
              <a:rPr lang="en-US" altLang="ja-JP" sz="1200" dirty="0"/>
              <a:t>/</a:t>
            </a:r>
            <a:r>
              <a:rPr lang="ja-JP" altLang="en-US" sz="1200" dirty="0"/>
              <a:t>環境価値による</a:t>
            </a:r>
            <a:r>
              <a:rPr lang="en-US" altLang="ja-JP" sz="1200" dirty="0"/>
              <a:t>GHG</a:t>
            </a:r>
            <a:r>
              <a:rPr lang="ja-JP" altLang="en-US" sz="1200" dirty="0"/>
              <a:t>削減量（</a:t>
            </a:r>
            <a:r>
              <a:rPr lang="en-US" altLang="ja-JP" sz="1200" dirty="0"/>
              <a:t>※</a:t>
            </a:r>
            <a:r>
              <a:rPr lang="ja-JP" altLang="en-US" sz="1200" dirty="0"/>
              <a:t>ゼロエミ地区外の施設へ太陽光発電設備を導入し、当該施設で自家消費する分を除いた余剰電力をゼロエミ地区内で消費する場合、本表に入力する</a:t>
            </a:r>
            <a:r>
              <a:rPr lang="en-US" altLang="ja-JP" sz="1200" dirty="0"/>
              <a:t>GHG</a:t>
            </a:r>
            <a:r>
              <a:rPr lang="ja-JP" altLang="en-US" sz="1200" dirty="0"/>
              <a:t>削減量は、余剰電力分のみとなります）</a:t>
            </a:r>
            <a:endParaRPr lang="en-US" altLang="ja-JP" sz="1200" dirty="0"/>
          </a:p>
          <a:p>
            <a:r>
              <a:rPr lang="ja-JP" altLang="en-US" sz="1200" dirty="0"/>
              <a:t>（具体例）</a:t>
            </a:r>
          </a:p>
          <a:p>
            <a:r>
              <a:rPr lang="ja-JP" altLang="en-US" sz="1200" dirty="0"/>
              <a:t>・都内に</a:t>
            </a:r>
            <a:r>
              <a:rPr lang="en-US" altLang="ja-JP" sz="1200" dirty="0"/>
              <a:t>100 kW</a:t>
            </a:r>
            <a:r>
              <a:rPr lang="ja-JP" altLang="en-US" sz="1200" dirty="0"/>
              <a:t>（発電量：</a:t>
            </a:r>
            <a:r>
              <a:rPr lang="en-US" altLang="ja-JP" sz="1200" dirty="0"/>
              <a:t>160,000 kWh</a:t>
            </a:r>
            <a:r>
              <a:rPr lang="ja-JP" altLang="en-US" sz="1200" dirty="0"/>
              <a:t>）の太陽光発電設備を導入し、</a:t>
            </a:r>
            <a:r>
              <a:rPr lang="en-US" altLang="ja-JP" sz="1200" dirty="0"/>
              <a:t>70%</a:t>
            </a:r>
            <a:r>
              <a:rPr lang="ja-JP" altLang="en-US" sz="1200" dirty="0"/>
              <a:t>をゼロエミ地区外の施設で自家消費、</a:t>
            </a:r>
            <a:r>
              <a:rPr lang="en-US" altLang="ja-JP" sz="1200" dirty="0"/>
              <a:t>30%</a:t>
            </a:r>
            <a:r>
              <a:rPr lang="ja-JP" altLang="en-US" sz="1200" dirty="0"/>
              <a:t>をゼロエミ地区内の施設で消費する場合、設備能力と</a:t>
            </a:r>
            <a:r>
              <a:rPr lang="en-US" altLang="ja-JP" sz="1200" dirty="0"/>
              <a:t>GHG</a:t>
            </a:r>
            <a:r>
              <a:rPr lang="ja-JP" altLang="en-US" sz="1200" dirty="0"/>
              <a:t>削減量は以下のように算出してください</a:t>
            </a:r>
          </a:p>
          <a:p>
            <a:r>
              <a:rPr lang="ja-JP" altLang="en-US" sz="1200" dirty="0"/>
              <a:t>・設備能力：</a:t>
            </a:r>
            <a:r>
              <a:rPr lang="en-US" altLang="ja-JP" sz="1200" dirty="0"/>
              <a:t>100 kW</a:t>
            </a:r>
          </a:p>
          <a:p>
            <a:r>
              <a:rPr lang="ja-JP" altLang="en-US" sz="1200" dirty="0"/>
              <a:t>・</a:t>
            </a:r>
            <a:r>
              <a:rPr lang="en-US" altLang="ja-JP" sz="1200" dirty="0"/>
              <a:t>GHG</a:t>
            </a:r>
            <a:r>
              <a:rPr lang="ja-JP" altLang="en-US" sz="1200" dirty="0"/>
              <a:t>削減量：</a:t>
            </a:r>
            <a:r>
              <a:rPr lang="en-US" altLang="ja-JP" sz="1200" dirty="0"/>
              <a:t>160,000 kWh/</a:t>
            </a:r>
            <a:r>
              <a:rPr lang="ja-JP" altLang="en-US" sz="1200" dirty="0"/>
              <a:t>年</a:t>
            </a:r>
            <a:r>
              <a:rPr lang="en-US" altLang="ja-JP" sz="1200" dirty="0"/>
              <a:t>×30%×0.000399 t-CO2/kWh</a:t>
            </a:r>
            <a:r>
              <a:rPr lang="ja-JP" altLang="en-US" sz="1200" dirty="0"/>
              <a:t>＝</a:t>
            </a:r>
            <a:r>
              <a:rPr lang="en-US" altLang="ja-JP" sz="1200" dirty="0"/>
              <a:t>19.2 t-CO2/</a:t>
            </a:r>
            <a:r>
              <a:rPr lang="ja-JP" altLang="en-US" sz="1200" dirty="0"/>
              <a:t>年</a:t>
            </a:r>
          </a:p>
        </p:txBody>
      </p:sp>
    </p:spTree>
    <p:extLst>
      <p:ext uri="{BB962C8B-B14F-4D97-AF65-F5344CB8AC3E}">
        <p14:creationId xmlns:p14="http://schemas.microsoft.com/office/powerpoint/2010/main" val="174735955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BA70DC-6E4F-1312-B89A-0733ED566021}"/>
            </a:ext>
          </a:extLst>
        </p:cNvPr>
        <p:cNvGrpSpPr/>
        <p:nvPr/>
      </p:nvGrpSpPr>
      <p:grpSpPr>
        <a:xfrm>
          <a:off x="0" y="0"/>
          <a:ext cx="0" cy="0"/>
          <a:chOff x="0" y="0"/>
          <a:chExt cx="0" cy="0"/>
        </a:xfrm>
      </p:grpSpPr>
      <p:graphicFrame>
        <p:nvGraphicFramePr>
          <p:cNvPr id="7" name="think-cell data - do not delete" hidden="1">
            <a:extLst>
              <a:ext uri="{FF2B5EF4-FFF2-40B4-BE49-F238E27FC236}">
                <a16:creationId xmlns:a16="http://schemas.microsoft.com/office/drawing/2014/main" id="{2D9CB66E-F656-1130-FF63-3FC8596CAB9A}"/>
              </a:ext>
            </a:extLst>
          </p:cNvPr>
          <p:cNvGraphicFramePr>
            <a:graphicFrameLocks/>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スライド" r:id="rId3" imgW="639" imgH="639" progId="TCLayout.ActiveDocument.1">
                  <p:embed/>
                </p:oleObj>
              </mc:Choice>
              <mc:Fallback>
                <p:oleObj name="think-cellスライド" r:id="rId3" imgW="639" imgH="639" progId="TCLayout.ActiveDocument.1">
                  <p:embed/>
                  <p:pic>
                    <p:nvPicPr>
                      <p:cNvPr id="7" name="think-cell data - do not delete" hidden="1">
                        <a:extLst>
                          <a:ext uri="{FF2B5EF4-FFF2-40B4-BE49-F238E27FC236}">
                            <a16:creationId xmlns:a16="http://schemas.microsoft.com/office/drawing/2014/main" id="{45769A0F-37E4-58D2-2555-3F4ED578CBE9}"/>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タイトル 1">
            <a:extLst>
              <a:ext uri="{FF2B5EF4-FFF2-40B4-BE49-F238E27FC236}">
                <a16:creationId xmlns:a16="http://schemas.microsoft.com/office/drawing/2014/main" id="{E751320F-6746-9043-BB7F-7E28EF1A6A32}"/>
              </a:ext>
            </a:extLst>
          </p:cNvPr>
          <p:cNvSpPr>
            <a:spLocks noGrp="1"/>
          </p:cNvSpPr>
          <p:nvPr>
            <p:ph type="title"/>
          </p:nvPr>
        </p:nvSpPr>
        <p:spPr/>
        <p:txBody>
          <a:bodyPr vert="horz" rIns="91440"/>
          <a:lstStyle/>
          <a:p>
            <a:r>
              <a:rPr kumimoji="1" lang="en-US" altLang="ja-JP" sz="2000" b="1" i="0" u="none" strike="noStrike" kern="1200" cap="none" spc="0" normalizeH="0" baseline="0" noProof="0" dirty="0">
                <a:ln>
                  <a:noFill/>
                </a:ln>
                <a:solidFill>
                  <a:srgbClr val="4472C4">
                    <a:lumMod val="50000"/>
                  </a:srgbClr>
                </a:solidFill>
                <a:effectLst/>
                <a:uLnTx/>
                <a:uFillTx/>
                <a:latin typeface="Yu Gothic UI" panose="020B0500000000000000" pitchFamily="50" charset="-128"/>
                <a:ea typeface="Yu Gothic UI" panose="020B0500000000000000" pitchFamily="50" charset="-128"/>
                <a:cs typeface="+mj-cs"/>
              </a:rPr>
              <a:t>【GHG</a:t>
            </a:r>
            <a:r>
              <a:rPr kumimoji="1" lang="ja-JP" altLang="en-US" sz="2000" b="1" i="0" u="none" strike="noStrike" kern="1200" cap="none" spc="0" normalizeH="0" baseline="0" noProof="0" dirty="0">
                <a:ln>
                  <a:noFill/>
                </a:ln>
                <a:solidFill>
                  <a:srgbClr val="4472C4">
                    <a:lumMod val="50000"/>
                  </a:srgbClr>
                </a:solidFill>
                <a:effectLst/>
                <a:uLnTx/>
                <a:uFillTx/>
                <a:latin typeface="Yu Gothic UI" panose="020B0500000000000000" pitchFamily="50" charset="-128"/>
                <a:ea typeface="Yu Gothic UI" panose="020B0500000000000000" pitchFamily="50" charset="-128"/>
                <a:cs typeface="+mj-cs"/>
              </a:rPr>
              <a:t>削減の取組</a:t>
            </a:r>
            <a:r>
              <a:rPr kumimoji="1" lang="en-US" altLang="ja-JP" sz="2000" b="1" i="0" u="none" strike="noStrike" kern="1200" cap="none" spc="0" normalizeH="0" baseline="0" noProof="0" dirty="0">
                <a:ln>
                  <a:noFill/>
                </a:ln>
                <a:solidFill>
                  <a:srgbClr val="4472C4">
                    <a:lumMod val="50000"/>
                  </a:srgbClr>
                </a:solidFill>
                <a:effectLst/>
                <a:uLnTx/>
                <a:uFillTx/>
                <a:latin typeface="Yu Gothic UI" panose="020B0500000000000000" pitchFamily="50" charset="-128"/>
                <a:ea typeface="Yu Gothic UI" panose="020B0500000000000000" pitchFamily="50" charset="-128"/>
                <a:cs typeface="+mj-cs"/>
              </a:rPr>
              <a:t>】 </a:t>
            </a:r>
            <a:br>
              <a:rPr kumimoji="1" lang="en-US" altLang="ja-JP" sz="2000" b="1" i="0" u="none" strike="noStrike" kern="1200" cap="none" spc="0" normalizeH="0" baseline="0" noProof="0" dirty="0">
                <a:ln>
                  <a:noFill/>
                </a:ln>
                <a:solidFill>
                  <a:srgbClr val="4472C4">
                    <a:lumMod val="50000"/>
                  </a:srgbClr>
                </a:solidFill>
                <a:effectLst/>
                <a:uLnTx/>
                <a:uFillTx/>
                <a:latin typeface="Yu Gothic UI" panose="020B0500000000000000" pitchFamily="50" charset="-128"/>
                <a:ea typeface="Yu Gothic UI" panose="020B0500000000000000" pitchFamily="50" charset="-128"/>
                <a:cs typeface="+mj-cs"/>
              </a:rPr>
            </a:br>
            <a:r>
              <a:rPr lang="ja-JP" altLang="en-US" sz="2000" dirty="0"/>
              <a:t>新規設備導入を伴わない取組：電力（再エネ）</a:t>
            </a:r>
            <a:endParaRPr kumimoji="1" lang="ja-JP" altLang="en-US" dirty="0">
              <a:solidFill>
                <a:srgbClr val="203864"/>
              </a:solidFill>
            </a:endParaRPr>
          </a:p>
        </p:txBody>
      </p:sp>
      <p:sp>
        <p:nvSpPr>
          <p:cNvPr id="3" name="スライド番号プレースホルダー 2">
            <a:extLst>
              <a:ext uri="{FF2B5EF4-FFF2-40B4-BE49-F238E27FC236}">
                <a16:creationId xmlns:a16="http://schemas.microsoft.com/office/drawing/2014/main" id="{5DD920E0-5CAE-0422-8BC3-3FB55A3962A7}"/>
              </a:ext>
            </a:extLst>
          </p:cNvPr>
          <p:cNvSpPr>
            <a:spLocks noGrp="1"/>
          </p:cNvSpPr>
          <p:nvPr>
            <p:ph type="sldNum" sz="quarter" idx="12"/>
          </p:nvPr>
        </p:nvSpPr>
        <p:spPr/>
        <p:txBody>
          <a:bodyPr/>
          <a:lstStyle/>
          <a:p>
            <a:fld id="{F1318789-6D13-4837-B31B-63BA5D39B425}" type="slidenum">
              <a:rPr lang="ja-JP" altLang="en-US" smtClean="0"/>
              <a:pPr/>
              <a:t>15</a:t>
            </a:fld>
            <a:endParaRPr lang="ja-JP" altLang="en-US"/>
          </a:p>
        </p:txBody>
      </p:sp>
      <p:sp>
        <p:nvSpPr>
          <p:cNvPr id="14" name="テキスト ボックス 1">
            <a:extLst>
              <a:ext uri="{FF2B5EF4-FFF2-40B4-BE49-F238E27FC236}">
                <a16:creationId xmlns:a16="http://schemas.microsoft.com/office/drawing/2014/main" id="{9A7EC6DB-08BC-5142-EC98-799C28B3EFB4}"/>
              </a:ext>
            </a:extLst>
          </p:cNvPr>
          <p:cNvSpPr txBox="1">
            <a:spLocks noChangeArrowheads="1"/>
          </p:cNvSpPr>
          <p:nvPr/>
        </p:nvSpPr>
        <p:spPr bwMode="auto">
          <a:xfrm>
            <a:off x="335360" y="768250"/>
            <a:ext cx="11521280" cy="360000"/>
          </a:xfrm>
          <a:prstGeom prst="roundRect">
            <a:avLst/>
          </a:prstGeom>
          <a:noFill/>
          <a:ln w="19050">
            <a:noFill/>
            <a:round/>
            <a:headEnd/>
            <a:tailEnd/>
          </a:ln>
          <a:effectLst/>
        </p:spPr>
        <p:txBody>
          <a:bodyPr lIns="36000" tIns="0" rIns="36000" bIns="0" anchor="ctr"/>
          <a:lstStyle>
            <a:defPPr>
              <a:defRPr lang="ja-JP"/>
            </a:defPPr>
            <a:lvl1pPr marL="285750" marR="0" lvl="0" indent="-285750" defTabSz="457200" fontAlgn="auto">
              <a:lnSpc>
                <a:spcPct val="100000"/>
              </a:lnSpc>
              <a:spcBef>
                <a:spcPts val="600"/>
              </a:spcBef>
              <a:spcAft>
                <a:spcPts val="0"/>
              </a:spcAft>
              <a:buClrTx/>
              <a:buSzTx/>
              <a:buFont typeface="Arial" panose="020B0604020202020204" pitchFamily="34" charset="0"/>
              <a:buChar char="•"/>
              <a:tabLst/>
              <a:defRPr kumimoji="0" sz="1400" b="0" i="0" u="none" strike="noStrike" kern="0" cap="none" spc="0" normalizeH="0" baseline="0">
                <a:ln>
                  <a:noFill/>
                </a:ln>
                <a:solidFill>
                  <a:prstClr val="black"/>
                </a:solidFill>
                <a:effectLst/>
                <a:uLnTx/>
                <a:uFillTx/>
                <a:latin typeface="Meiryo UI" panose="020B0604030504040204" pitchFamily="50" charset="-128"/>
              </a:defRPr>
            </a:lvl1pPr>
            <a:lvl2pPr marL="742950" marR="0" lvl="1" indent="-285750" defTabSz="457200" fontAlgn="auto">
              <a:lnSpc>
                <a:spcPct val="100000"/>
              </a:lnSpc>
              <a:spcBef>
                <a:spcPts val="600"/>
              </a:spcBef>
              <a:spcAft>
                <a:spcPts val="0"/>
              </a:spcAft>
              <a:buClrTx/>
              <a:buSzTx/>
              <a:buFont typeface="Wingdings" panose="05000000000000000000" pitchFamily="2" charset="2"/>
              <a:buChar char="ü"/>
              <a:tabLst/>
              <a:defRPr kumimoji="0" sz="1400" b="0" i="0" u="none" strike="noStrike" kern="0" cap="none" spc="0" normalizeH="0" baseline="0">
                <a:ln>
                  <a:noFill/>
                </a:ln>
                <a:solidFill>
                  <a:srgbClr val="C00000"/>
                </a:solidFill>
                <a:effectLst/>
                <a:uLnTx/>
                <a:uFillTx/>
                <a:latin typeface="Meiryo UI" panose="020B0604030504040204" pitchFamily="50" charset="-128"/>
              </a:defRPr>
            </a:lvl2pPr>
          </a:lstStyle>
          <a:p>
            <a:pPr marL="0" lvl="0" indent="0">
              <a:buNone/>
              <a:defRPr/>
            </a:pPr>
            <a:r>
              <a:rPr lang="ja-JP" altLang="en-US" b="1" dirty="0">
                <a:latin typeface="+mn-ea"/>
              </a:rPr>
              <a:t>新規設備導入を伴わない</a:t>
            </a:r>
            <a:r>
              <a:rPr lang="ja-JP" altLang="en-US" b="1" u="sng" dirty="0">
                <a:latin typeface="+mn-ea"/>
              </a:rPr>
              <a:t>電力（再エネ）</a:t>
            </a:r>
            <a:r>
              <a:rPr lang="ja-JP" altLang="en-US" b="1" dirty="0">
                <a:latin typeface="+mn-ea"/>
              </a:rPr>
              <a:t>由来の</a:t>
            </a:r>
            <a:r>
              <a:rPr lang="en-US" altLang="ja-JP" b="1" dirty="0">
                <a:solidFill>
                  <a:schemeClr val="tx1"/>
                </a:solidFill>
                <a:latin typeface="+mn-ea"/>
              </a:rPr>
              <a:t>2030</a:t>
            </a:r>
            <a:r>
              <a:rPr lang="ja-JP" altLang="en-US" b="1" dirty="0">
                <a:solidFill>
                  <a:schemeClr val="tx1"/>
                </a:solidFill>
                <a:latin typeface="+mn-ea"/>
              </a:rPr>
              <a:t>年までの</a:t>
            </a:r>
            <a:r>
              <a:rPr lang="en-US" altLang="ja-JP" b="1" dirty="0">
                <a:latin typeface="+mn-ea"/>
              </a:rPr>
              <a:t>GHG</a:t>
            </a:r>
            <a:r>
              <a:rPr lang="ja-JP" altLang="en-US" b="1" dirty="0">
                <a:latin typeface="+mn-ea"/>
              </a:rPr>
              <a:t>削減量について記載してください</a:t>
            </a:r>
            <a:endParaRPr lang="en-US" altLang="ja-JP" b="1" dirty="0">
              <a:latin typeface="+mn-ea"/>
            </a:endParaRPr>
          </a:p>
        </p:txBody>
      </p:sp>
      <p:graphicFrame>
        <p:nvGraphicFramePr>
          <p:cNvPr id="9" name="表 8">
            <a:extLst>
              <a:ext uri="{FF2B5EF4-FFF2-40B4-BE49-F238E27FC236}">
                <a16:creationId xmlns:a16="http://schemas.microsoft.com/office/drawing/2014/main" id="{CB3AF196-0CDA-988C-C893-121D26F13D08}"/>
              </a:ext>
            </a:extLst>
          </p:cNvPr>
          <p:cNvGraphicFramePr>
            <a:graphicFrameLocks noGrp="1"/>
          </p:cNvGraphicFramePr>
          <p:nvPr>
            <p:extLst>
              <p:ext uri="{D42A27DB-BD31-4B8C-83A1-F6EECF244321}">
                <p14:modId xmlns:p14="http://schemas.microsoft.com/office/powerpoint/2010/main" val="4104512695"/>
              </p:ext>
            </p:extLst>
          </p:nvPr>
        </p:nvGraphicFramePr>
        <p:xfrm>
          <a:off x="335360" y="1629000"/>
          <a:ext cx="11520000" cy="4824000"/>
        </p:xfrm>
        <a:graphic>
          <a:graphicData uri="http://schemas.openxmlformats.org/drawingml/2006/table">
            <a:tbl>
              <a:tblPr firstRow="1" bandRow="1">
                <a:tableStyleId>{5C22544A-7EE6-4342-B048-85BDC9FD1C3A}</a:tableStyleId>
              </a:tblPr>
              <a:tblGrid>
                <a:gridCol w="1152000">
                  <a:extLst>
                    <a:ext uri="{9D8B030D-6E8A-4147-A177-3AD203B41FA5}">
                      <a16:colId xmlns:a16="http://schemas.microsoft.com/office/drawing/2014/main" val="485702768"/>
                    </a:ext>
                  </a:extLst>
                </a:gridCol>
                <a:gridCol w="1152000">
                  <a:extLst>
                    <a:ext uri="{9D8B030D-6E8A-4147-A177-3AD203B41FA5}">
                      <a16:colId xmlns:a16="http://schemas.microsoft.com/office/drawing/2014/main" val="284421704"/>
                    </a:ext>
                  </a:extLst>
                </a:gridCol>
                <a:gridCol w="1872000">
                  <a:extLst>
                    <a:ext uri="{9D8B030D-6E8A-4147-A177-3AD203B41FA5}">
                      <a16:colId xmlns:a16="http://schemas.microsoft.com/office/drawing/2014/main" val="4009094895"/>
                    </a:ext>
                  </a:extLst>
                </a:gridCol>
                <a:gridCol w="1872000">
                  <a:extLst>
                    <a:ext uri="{9D8B030D-6E8A-4147-A177-3AD203B41FA5}">
                      <a16:colId xmlns:a16="http://schemas.microsoft.com/office/drawing/2014/main" val="3978448053"/>
                    </a:ext>
                  </a:extLst>
                </a:gridCol>
                <a:gridCol w="1872000">
                  <a:extLst>
                    <a:ext uri="{9D8B030D-6E8A-4147-A177-3AD203B41FA5}">
                      <a16:colId xmlns:a16="http://schemas.microsoft.com/office/drawing/2014/main" val="62276152"/>
                    </a:ext>
                  </a:extLst>
                </a:gridCol>
                <a:gridCol w="3600000">
                  <a:extLst>
                    <a:ext uri="{9D8B030D-6E8A-4147-A177-3AD203B41FA5}">
                      <a16:colId xmlns:a16="http://schemas.microsoft.com/office/drawing/2014/main" val="663620613"/>
                    </a:ext>
                  </a:extLst>
                </a:gridCol>
              </a:tblGrid>
              <a:tr h="504000">
                <a:tc gridSpan="2">
                  <a:txBody>
                    <a:bodyPr/>
                    <a:lstStyle/>
                    <a:p>
                      <a:pPr marL="0" algn="ctr" defTabSz="914400" rtl="0" eaLnBrk="1" latinLnBrk="0" hangingPunct="1">
                        <a:spcBef>
                          <a:spcPts val="300"/>
                        </a:spcBef>
                      </a:pPr>
                      <a:r>
                        <a:rPr kumimoji="1" lang="ja-JP" altLang="en-US" sz="1200" b="0" kern="1200" dirty="0">
                          <a:solidFill>
                            <a:schemeClr val="bg1"/>
                          </a:solidFill>
                          <a:latin typeface="+mn-ea"/>
                          <a:ea typeface="+mn-ea"/>
                          <a:cs typeface="+mn-cs"/>
                        </a:rPr>
                        <a:t>需要家想定</a:t>
                      </a:r>
                    </a:p>
                  </a:txBody>
                  <a:tcPr marL="72000" marR="7200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tx2"/>
                    </a:solidFill>
                  </a:tcPr>
                </a:tc>
                <a:tc hMerge="1">
                  <a:txBody>
                    <a:bodyPr/>
                    <a:lstStyle/>
                    <a:p>
                      <a:endParaRPr kumimoji="1" lang="ja-JP" altLang="en-US"/>
                    </a:p>
                  </a:txBody>
                  <a:tcPr/>
                </a:tc>
                <a:tc>
                  <a:txBody>
                    <a:bodyPr/>
                    <a:lstStyle/>
                    <a:p>
                      <a:pPr marL="0" algn="ctr" defTabSz="914400" rtl="0" eaLnBrk="1" latinLnBrk="0" hangingPunct="1">
                        <a:spcBef>
                          <a:spcPts val="300"/>
                        </a:spcBef>
                      </a:pPr>
                      <a:r>
                        <a:rPr kumimoji="1" lang="ja-JP" altLang="en-US" sz="1200" b="0" kern="1200" dirty="0">
                          <a:solidFill>
                            <a:schemeClr val="bg1"/>
                          </a:solidFill>
                          <a:latin typeface="+mn-ea"/>
                          <a:ea typeface="+mn-ea"/>
                          <a:cs typeface="+mn-cs"/>
                        </a:rPr>
                        <a:t>需要家数量</a:t>
                      </a:r>
                      <a:endParaRPr kumimoji="1" lang="en-US" altLang="ja-JP" sz="1200" b="0" kern="1200" dirty="0">
                        <a:solidFill>
                          <a:schemeClr val="bg1"/>
                        </a:solidFill>
                        <a:latin typeface="+mn-ea"/>
                        <a:ea typeface="+mn-ea"/>
                        <a:cs typeface="+mn-cs"/>
                      </a:endParaRPr>
                    </a:p>
                    <a:p>
                      <a:pPr marL="0" algn="ctr" defTabSz="914400" rtl="0" eaLnBrk="1" latinLnBrk="0" hangingPunct="1">
                        <a:spcBef>
                          <a:spcPts val="300"/>
                        </a:spcBef>
                      </a:pPr>
                      <a:r>
                        <a:rPr kumimoji="1" lang="ja-JP" altLang="en-US" sz="1200" b="0" kern="1200" dirty="0">
                          <a:solidFill>
                            <a:schemeClr val="bg1"/>
                          </a:solidFill>
                          <a:latin typeface="+mn-ea"/>
                          <a:ea typeface="+mn-ea"/>
                          <a:cs typeface="+mn-cs"/>
                        </a:rPr>
                        <a:t>（件）</a:t>
                      </a:r>
                    </a:p>
                  </a:txBody>
                  <a:tcPr marL="72000" marR="7200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tx2"/>
                    </a:solidFill>
                  </a:tcPr>
                </a:tc>
                <a:tc>
                  <a:txBody>
                    <a:bodyPr/>
                    <a:lstStyle/>
                    <a:p>
                      <a:pPr algn="ctr">
                        <a:spcBef>
                          <a:spcPts val="300"/>
                        </a:spcBef>
                      </a:pPr>
                      <a:r>
                        <a:rPr lang="ja-JP" altLang="en-US" sz="1200" b="0" dirty="0">
                          <a:solidFill>
                            <a:schemeClr val="bg1"/>
                          </a:solidFill>
                          <a:latin typeface="+mn-ea"/>
                          <a:ea typeface="+mn-ea"/>
                        </a:rPr>
                        <a:t>電力需要量</a:t>
                      </a:r>
                      <a:br>
                        <a:rPr lang="en-US" altLang="ja-JP" sz="1200" b="0" dirty="0">
                          <a:solidFill>
                            <a:schemeClr val="bg1"/>
                          </a:solidFill>
                          <a:latin typeface="+mn-ea"/>
                          <a:ea typeface="+mn-ea"/>
                        </a:rPr>
                      </a:br>
                      <a:r>
                        <a:rPr lang="ja-JP" altLang="en-US" sz="1200" b="0" dirty="0">
                          <a:solidFill>
                            <a:schemeClr val="bg1"/>
                          </a:solidFill>
                          <a:latin typeface="+mn-ea"/>
                          <a:ea typeface="+mn-ea"/>
                        </a:rPr>
                        <a:t>（</a:t>
                      </a:r>
                      <a:r>
                        <a:rPr lang="en-US" altLang="ja-JP" sz="1200" b="0" dirty="0">
                          <a:solidFill>
                            <a:schemeClr val="bg1"/>
                          </a:solidFill>
                          <a:latin typeface="+mn-ea"/>
                          <a:ea typeface="+mn-ea"/>
                        </a:rPr>
                        <a:t>kWh/</a:t>
                      </a:r>
                      <a:r>
                        <a:rPr lang="ja-JP" altLang="en-US" sz="1200" b="0" dirty="0">
                          <a:solidFill>
                            <a:schemeClr val="bg1"/>
                          </a:solidFill>
                          <a:latin typeface="+mn-ea"/>
                          <a:ea typeface="+mn-ea"/>
                        </a:rPr>
                        <a:t>年）</a:t>
                      </a:r>
                    </a:p>
                  </a:txBody>
                  <a:tcPr marL="72000" marR="7200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tx2"/>
                    </a:solidFill>
                  </a:tcPr>
                </a:tc>
                <a:tc>
                  <a:txBody>
                    <a:bodyPr/>
                    <a:lstStyle/>
                    <a:p>
                      <a:pPr marL="0" marR="0" lvl="0" indent="0" algn="ctr" defTabSz="914400" rtl="0" eaLnBrk="1" fontAlgn="auto" latinLnBrk="0" hangingPunct="1">
                        <a:lnSpc>
                          <a:spcPct val="100000"/>
                        </a:lnSpc>
                        <a:spcBef>
                          <a:spcPts val="300"/>
                        </a:spcBef>
                        <a:spcAft>
                          <a:spcPts val="0"/>
                        </a:spcAft>
                        <a:buClrTx/>
                        <a:buSzTx/>
                        <a:buFontTx/>
                        <a:buNone/>
                        <a:tabLst/>
                        <a:defRPr/>
                      </a:pPr>
                      <a:r>
                        <a:rPr lang="en-US" altLang="ja-JP" sz="1200" b="0" dirty="0">
                          <a:solidFill>
                            <a:schemeClr val="bg1"/>
                          </a:solidFill>
                          <a:latin typeface="+mn-ea"/>
                          <a:ea typeface="+mn-ea"/>
                        </a:rPr>
                        <a:t>GHG</a:t>
                      </a:r>
                      <a:r>
                        <a:rPr lang="ja-JP" altLang="en-US" sz="1200" b="0" dirty="0">
                          <a:solidFill>
                            <a:schemeClr val="bg1"/>
                          </a:solidFill>
                          <a:latin typeface="+mn-ea"/>
                          <a:ea typeface="+mn-ea"/>
                        </a:rPr>
                        <a:t>削減量</a:t>
                      </a:r>
                      <a:br>
                        <a:rPr lang="en-US" altLang="ja-JP" sz="1200" b="0" dirty="0">
                          <a:solidFill>
                            <a:schemeClr val="bg1"/>
                          </a:solidFill>
                          <a:latin typeface="+mn-ea"/>
                          <a:ea typeface="+mn-ea"/>
                        </a:rPr>
                      </a:br>
                      <a:r>
                        <a:rPr kumimoji="0" lang="ja-JP" altLang="en-US" sz="1200" b="0" i="0" u="none" strike="noStrike" cap="none" normalizeH="0" baseline="0" dirty="0">
                          <a:ln>
                            <a:noFill/>
                          </a:ln>
                          <a:solidFill>
                            <a:schemeClr val="bg1"/>
                          </a:solidFill>
                          <a:effectLst/>
                          <a:latin typeface="Yu Gothic UI" panose="020B0500000000000000" pitchFamily="50" charset="-128"/>
                          <a:ea typeface="Yu Gothic UI" panose="020B0500000000000000" pitchFamily="50" charset="-128"/>
                        </a:rPr>
                        <a:t>（</a:t>
                      </a:r>
                      <a:r>
                        <a:rPr kumimoji="0" lang="en-US" altLang="ja-JP" sz="1200" b="0" i="0" u="none" strike="noStrike" cap="none" normalizeH="0" baseline="0" dirty="0">
                          <a:ln>
                            <a:noFill/>
                          </a:ln>
                          <a:solidFill>
                            <a:schemeClr val="bg1"/>
                          </a:solidFill>
                          <a:effectLst/>
                          <a:latin typeface="Yu Gothic UI" panose="020B0500000000000000" pitchFamily="50" charset="-128"/>
                          <a:ea typeface="Yu Gothic UI" panose="020B0500000000000000" pitchFamily="50" charset="-128"/>
                        </a:rPr>
                        <a:t>t-CO</a:t>
                      </a:r>
                      <a:r>
                        <a:rPr kumimoji="0" lang="en-US" altLang="ja-JP" sz="1200" b="0" i="0" u="none" strike="noStrike" cap="none" normalizeH="0" baseline="-25000" dirty="0">
                          <a:ln>
                            <a:noFill/>
                          </a:ln>
                          <a:solidFill>
                            <a:schemeClr val="bg1"/>
                          </a:solidFill>
                          <a:effectLst/>
                          <a:latin typeface="Yu Gothic UI" panose="020B0500000000000000" pitchFamily="50" charset="-128"/>
                          <a:ea typeface="Yu Gothic UI" panose="020B0500000000000000" pitchFamily="50" charset="-128"/>
                        </a:rPr>
                        <a:t>2</a:t>
                      </a:r>
                      <a:r>
                        <a:rPr kumimoji="0" lang="en-US" altLang="ja-JP" sz="1200" b="0" i="0" u="none" strike="noStrike" cap="none" normalizeH="0" baseline="0" dirty="0">
                          <a:ln>
                            <a:noFill/>
                          </a:ln>
                          <a:solidFill>
                            <a:schemeClr val="bg1"/>
                          </a:solidFill>
                          <a:effectLst/>
                          <a:latin typeface="Yu Gothic UI" panose="020B0500000000000000" pitchFamily="50" charset="-128"/>
                          <a:ea typeface="Yu Gothic UI" panose="020B0500000000000000" pitchFamily="50" charset="-128"/>
                        </a:rPr>
                        <a:t>/</a:t>
                      </a:r>
                      <a:r>
                        <a:rPr kumimoji="0" lang="ja-JP" altLang="en-US" sz="1200" b="0" i="0" u="none" strike="noStrike" cap="none" normalizeH="0" baseline="0" dirty="0">
                          <a:ln>
                            <a:noFill/>
                          </a:ln>
                          <a:solidFill>
                            <a:schemeClr val="bg1"/>
                          </a:solidFill>
                          <a:effectLst/>
                          <a:latin typeface="Yu Gothic UI" panose="020B0500000000000000" pitchFamily="50" charset="-128"/>
                          <a:ea typeface="Yu Gothic UI" panose="020B0500000000000000" pitchFamily="50" charset="-128"/>
                        </a:rPr>
                        <a:t>年）</a:t>
                      </a:r>
                    </a:p>
                  </a:txBody>
                  <a:tcPr marL="72000" marR="7200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tx2"/>
                    </a:solidFill>
                  </a:tcPr>
                </a:tc>
                <a:tc>
                  <a:txBody>
                    <a:bodyPr/>
                    <a:lstStyle/>
                    <a:p>
                      <a:pPr algn="ctr">
                        <a:spcBef>
                          <a:spcPts val="300"/>
                        </a:spcBef>
                      </a:pPr>
                      <a:r>
                        <a:rPr lang="ja-JP" altLang="en-US" sz="1200" b="0" dirty="0">
                          <a:solidFill>
                            <a:schemeClr val="bg1"/>
                          </a:solidFill>
                          <a:latin typeface="+mn-ea"/>
                          <a:ea typeface="+mn-ea"/>
                        </a:rPr>
                        <a:t>備考</a:t>
                      </a:r>
                      <a:br>
                        <a:rPr lang="en-US" altLang="ja-JP" sz="1200" b="0" dirty="0">
                          <a:solidFill>
                            <a:schemeClr val="bg1"/>
                          </a:solidFill>
                          <a:latin typeface="+mn-ea"/>
                          <a:ea typeface="+mn-ea"/>
                        </a:rPr>
                      </a:br>
                      <a:r>
                        <a:rPr lang="ja-JP" altLang="en-US" sz="1200" b="0" dirty="0">
                          <a:solidFill>
                            <a:schemeClr val="bg1"/>
                          </a:solidFill>
                          <a:latin typeface="+mn-ea"/>
                          <a:ea typeface="+mn-ea"/>
                        </a:rPr>
                        <a:t>（再エネメニューに切り替える主な需要家）</a:t>
                      </a:r>
                    </a:p>
                  </a:txBody>
                  <a:tcPr marL="36000" marR="3600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tx2"/>
                    </a:solidFill>
                  </a:tcPr>
                </a:tc>
                <a:extLst>
                  <a:ext uri="{0D108BD9-81ED-4DB2-BD59-A6C34878D82A}">
                    <a16:rowId xmlns:a16="http://schemas.microsoft.com/office/drawing/2014/main" val="2107473182"/>
                  </a:ext>
                </a:extLst>
              </a:tr>
              <a:tr h="720000">
                <a:tc gridSpan="2">
                  <a:txBody>
                    <a:bodyPr/>
                    <a:lstStyle/>
                    <a:p>
                      <a:pPr marL="0" marR="0" lvl="0" indent="0" algn="ctr" defTabSz="914400" rtl="0" eaLnBrk="1" fontAlgn="auto" latinLnBrk="0" hangingPunct="1">
                        <a:lnSpc>
                          <a:spcPct val="100000"/>
                        </a:lnSpc>
                        <a:spcBef>
                          <a:spcPts val="300"/>
                        </a:spcBef>
                        <a:spcAft>
                          <a:spcPts val="0"/>
                        </a:spcAft>
                        <a:buClrTx/>
                        <a:buSzTx/>
                        <a:buFontTx/>
                        <a:buNone/>
                        <a:tabLst/>
                        <a:defRPr/>
                      </a:pPr>
                      <a:r>
                        <a:rPr lang="ja-JP" altLang="en-US" sz="1200" b="1" dirty="0">
                          <a:latin typeface="+mn-ea"/>
                          <a:ea typeface="+mn-ea"/>
                        </a:rPr>
                        <a:t>産業</a:t>
                      </a:r>
                    </a:p>
                  </a:txBody>
                  <a:tcPr marL="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lumMod val="95000"/>
                      </a:schemeClr>
                    </a:solidFill>
                  </a:tcPr>
                </a:tc>
                <a:tc hMerge="1">
                  <a:txBody>
                    <a:bodyPr/>
                    <a:lstStyle/>
                    <a:p>
                      <a:endParaRPr kumimoji="1" lang="ja-JP" altLang="en-US"/>
                    </a:p>
                  </a:txBody>
                  <a:tcPr/>
                </a:tc>
                <a:tc>
                  <a:txBody>
                    <a:bodyPr/>
                    <a:lstStyle/>
                    <a:p>
                      <a:pPr algn="r">
                        <a:spcBef>
                          <a:spcPts val="300"/>
                        </a:spcBef>
                      </a:pPr>
                      <a:endParaRPr lang="ja-JP" altLang="en-US" sz="1200" b="0" dirty="0">
                        <a:solidFill>
                          <a:schemeClr val="tx1"/>
                        </a:solidFill>
                        <a:latin typeface="+mn-ea"/>
                        <a:ea typeface="+mn-ea"/>
                      </a:endParaRPr>
                    </a:p>
                  </a:txBody>
                  <a:tcPr marL="36000" marR="3600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noFill/>
                  </a:tcPr>
                </a:tc>
                <a:tc>
                  <a:txBody>
                    <a:bodyPr/>
                    <a:lstStyle/>
                    <a:p>
                      <a:pPr algn="r">
                        <a:spcBef>
                          <a:spcPts val="300"/>
                        </a:spcBef>
                      </a:pPr>
                      <a:endParaRPr lang="ja-JP" altLang="en-US" sz="1200" b="0" dirty="0">
                        <a:solidFill>
                          <a:schemeClr val="tx1"/>
                        </a:solidFill>
                        <a:latin typeface="+mn-ea"/>
                        <a:ea typeface="+mn-ea"/>
                      </a:endParaRPr>
                    </a:p>
                  </a:txBody>
                  <a:tcPr marL="36000" marR="3600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noFill/>
                  </a:tcPr>
                </a:tc>
                <a:tc>
                  <a:txBody>
                    <a:bodyPr/>
                    <a:lstStyle/>
                    <a:p>
                      <a:pPr algn="r">
                        <a:spcBef>
                          <a:spcPts val="300"/>
                        </a:spcBef>
                      </a:pPr>
                      <a:endParaRPr lang="ja-JP" altLang="en-US" sz="1200" b="0" dirty="0">
                        <a:solidFill>
                          <a:schemeClr val="tx1"/>
                        </a:solidFill>
                        <a:latin typeface="+mn-ea"/>
                        <a:ea typeface="+mn-ea"/>
                      </a:endParaRPr>
                    </a:p>
                  </a:txBody>
                  <a:tcPr marL="36000" marR="3600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noFill/>
                  </a:tcPr>
                </a:tc>
                <a:tc>
                  <a:txBody>
                    <a:bodyPr/>
                    <a:lstStyle/>
                    <a:p>
                      <a:pPr>
                        <a:spcBef>
                          <a:spcPts val="300"/>
                        </a:spcBef>
                      </a:pPr>
                      <a:endParaRPr lang="ja-JP" altLang="en-US" sz="1200" b="0" dirty="0">
                        <a:solidFill>
                          <a:schemeClr val="tx1"/>
                        </a:solidFill>
                        <a:latin typeface="+mn-ea"/>
                        <a:ea typeface="+mn-ea"/>
                      </a:endParaRPr>
                    </a:p>
                  </a:txBody>
                  <a:tcPr marL="36000" marR="3600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val="2604116895"/>
                  </a:ext>
                </a:extLst>
              </a:tr>
              <a:tr h="720000">
                <a:tc gridSpan="2">
                  <a:txBody>
                    <a:bodyPr/>
                    <a:lstStyle/>
                    <a:p>
                      <a:pPr marL="0" marR="0" lvl="0" indent="0" algn="ctr" defTabSz="914400" rtl="0" eaLnBrk="1" fontAlgn="auto" latinLnBrk="0" hangingPunct="1">
                        <a:lnSpc>
                          <a:spcPct val="100000"/>
                        </a:lnSpc>
                        <a:spcBef>
                          <a:spcPts val="300"/>
                        </a:spcBef>
                        <a:spcAft>
                          <a:spcPts val="0"/>
                        </a:spcAft>
                        <a:buClrTx/>
                        <a:buSzTx/>
                        <a:buFontTx/>
                        <a:buNone/>
                        <a:tabLst/>
                        <a:defRPr/>
                      </a:pPr>
                      <a:r>
                        <a:rPr lang="ja-JP" altLang="en-US" sz="1200" b="1" dirty="0">
                          <a:latin typeface="+mn-ea"/>
                          <a:ea typeface="+mn-ea"/>
                        </a:rPr>
                        <a:t>業務</a:t>
                      </a:r>
                    </a:p>
                  </a:txBody>
                  <a:tcPr marL="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lumMod val="95000"/>
                      </a:schemeClr>
                    </a:solidFill>
                  </a:tcPr>
                </a:tc>
                <a:tc hMerge="1">
                  <a:txBody>
                    <a:bodyPr/>
                    <a:lstStyle/>
                    <a:p>
                      <a:endParaRPr kumimoji="1" lang="ja-JP" altLang="en-US"/>
                    </a:p>
                  </a:txBody>
                  <a:tcPr/>
                </a:tc>
                <a:tc>
                  <a:txBody>
                    <a:bodyPr/>
                    <a:lstStyle/>
                    <a:p>
                      <a:pPr algn="r">
                        <a:spcBef>
                          <a:spcPts val="300"/>
                        </a:spcBef>
                      </a:pPr>
                      <a:endParaRPr lang="ja-JP" altLang="en-US" sz="1200" b="0" dirty="0">
                        <a:solidFill>
                          <a:schemeClr val="tx1"/>
                        </a:solidFill>
                        <a:latin typeface="+mn-ea"/>
                        <a:ea typeface="+mn-ea"/>
                      </a:endParaRPr>
                    </a:p>
                  </a:txBody>
                  <a:tcPr marL="36000" marR="3600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ap="flat" cmpd="sng" algn="ctr">
                      <a:noFill/>
                      <a:prstDash val="solid"/>
                      <a:round/>
                      <a:headEnd type="none" w="med" len="med"/>
                      <a:tailEnd type="none" w="med" len="med"/>
                    </a:lnTlToBr>
                    <a:noFill/>
                  </a:tcPr>
                </a:tc>
                <a:tc>
                  <a:txBody>
                    <a:bodyPr/>
                    <a:lstStyle/>
                    <a:p>
                      <a:pPr algn="r">
                        <a:spcBef>
                          <a:spcPts val="300"/>
                        </a:spcBef>
                      </a:pPr>
                      <a:endParaRPr lang="ja-JP" altLang="en-US" sz="1200" b="0" dirty="0">
                        <a:solidFill>
                          <a:schemeClr val="tx1"/>
                        </a:solidFill>
                        <a:latin typeface="+mn-ea"/>
                        <a:ea typeface="+mn-ea"/>
                      </a:endParaRPr>
                    </a:p>
                  </a:txBody>
                  <a:tcPr marL="36000" marR="3600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noFill/>
                  </a:tcPr>
                </a:tc>
                <a:tc>
                  <a:txBody>
                    <a:bodyPr/>
                    <a:lstStyle/>
                    <a:p>
                      <a:pPr algn="r">
                        <a:spcBef>
                          <a:spcPts val="300"/>
                        </a:spcBef>
                      </a:pPr>
                      <a:endParaRPr lang="ja-JP" altLang="en-US" sz="1200" b="0" dirty="0">
                        <a:solidFill>
                          <a:schemeClr val="tx1"/>
                        </a:solidFill>
                        <a:latin typeface="+mn-ea"/>
                        <a:ea typeface="+mn-ea"/>
                      </a:endParaRPr>
                    </a:p>
                  </a:txBody>
                  <a:tcPr marL="36000" marR="3600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noFill/>
                  </a:tcPr>
                </a:tc>
                <a:tc>
                  <a:txBody>
                    <a:bodyPr/>
                    <a:lstStyle/>
                    <a:p>
                      <a:pPr>
                        <a:spcBef>
                          <a:spcPts val="300"/>
                        </a:spcBef>
                      </a:pPr>
                      <a:endParaRPr lang="ja-JP" altLang="en-US" sz="1200" b="0" dirty="0">
                        <a:solidFill>
                          <a:schemeClr val="tx1"/>
                        </a:solidFill>
                        <a:latin typeface="+mn-ea"/>
                        <a:ea typeface="+mn-ea"/>
                      </a:endParaRPr>
                    </a:p>
                  </a:txBody>
                  <a:tcPr marL="36000" marR="3600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val="2852535429"/>
                  </a:ext>
                </a:extLst>
              </a:tr>
              <a:tr h="720000">
                <a:tc gridSpan="2">
                  <a:txBody>
                    <a:bodyPr/>
                    <a:lstStyle/>
                    <a:p>
                      <a:pPr marL="0" marR="0" lvl="0" indent="0" algn="ctr" defTabSz="914400" rtl="0" eaLnBrk="1" fontAlgn="auto" latinLnBrk="0" hangingPunct="1">
                        <a:lnSpc>
                          <a:spcPct val="100000"/>
                        </a:lnSpc>
                        <a:spcBef>
                          <a:spcPts val="300"/>
                        </a:spcBef>
                        <a:spcAft>
                          <a:spcPts val="0"/>
                        </a:spcAft>
                        <a:buClrTx/>
                        <a:buSzTx/>
                        <a:buFontTx/>
                        <a:buNone/>
                        <a:tabLst/>
                        <a:defRPr/>
                      </a:pPr>
                      <a:r>
                        <a:rPr lang="ja-JP" altLang="en-US" sz="1200" b="1" dirty="0">
                          <a:latin typeface="+mn-ea"/>
                          <a:ea typeface="+mn-ea"/>
                        </a:rPr>
                        <a:t>公共施設</a:t>
                      </a:r>
                      <a:endParaRPr lang="en-US" altLang="ja-JP" sz="1200" b="1" dirty="0">
                        <a:latin typeface="+mn-ea"/>
                        <a:ea typeface="+mn-ea"/>
                      </a:endParaRPr>
                    </a:p>
                  </a:txBody>
                  <a:tcPr marL="36000" marR="3600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lumMod val="95000"/>
                      </a:schemeClr>
                    </a:solidFill>
                  </a:tcPr>
                </a:tc>
                <a:tc hMerge="1">
                  <a:txBody>
                    <a:bodyPr/>
                    <a:lstStyle/>
                    <a:p>
                      <a:endParaRPr kumimoji="1" lang="ja-JP" altLang="en-US"/>
                    </a:p>
                  </a:txBody>
                  <a:tcPr/>
                </a:tc>
                <a:tc>
                  <a:txBody>
                    <a:bodyPr/>
                    <a:lstStyle/>
                    <a:p>
                      <a:pPr marL="0" marR="0" lvl="0" indent="0" algn="r" defTabSz="914400" rtl="0" eaLnBrk="1" fontAlgn="auto" latinLnBrk="0" hangingPunct="1">
                        <a:lnSpc>
                          <a:spcPct val="100000"/>
                        </a:lnSpc>
                        <a:spcBef>
                          <a:spcPts val="300"/>
                        </a:spcBef>
                        <a:spcAft>
                          <a:spcPts val="0"/>
                        </a:spcAft>
                        <a:buClrTx/>
                        <a:buSzTx/>
                        <a:buFontTx/>
                        <a:buNone/>
                        <a:tabLst/>
                        <a:defRPr/>
                      </a:pPr>
                      <a:endParaRPr lang="en-US" altLang="ja-JP" sz="1200" b="1" dirty="0">
                        <a:solidFill>
                          <a:schemeClr val="tx1"/>
                        </a:solidFill>
                        <a:latin typeface="+mn-ea"/>
                        <a:ea typeface="+mn-ea"/>
                      </a:endParaRPr>
                    </a:p>
                  </a:txBody>
                  <a:tcPr marL="36000" marR="3600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noFill/>
                  </a:tcPr>
                </a:tc>
                <a:tc>
                  <a:txBody>
                    <a:bodyPr/>
                    <a:lstStyle/>
                    <a:p>
                      <a:pPr algn="r">
                        <a:spcBef>
                          <a:spcPts val="300"/>
                        </a:spcBef>
                      </a:pPr>
                      <a:endParaRPr lang="ja-JP" altLang="en-US" sz="1200" b="0" dirty="0">
                        <a:solidFill>
                          <a:schemeClr val="tx1"/>
                        </a:solidFill>
                        <a:latin typeface="+mn-ea"/>
                        <a:ea typeface="+mn-ea"/>
                      </a:endParaRPr>
                    </a:p>
                  </a:txBody>
                  <a:tcPr marL="36000" marR="3600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noFill/>
                  </a:tcPr>
                </a:tc>
                <a:tc>
                  <a:txBody>
                    <a:bodyPr/>
                    <a:lstStyle/>
                    <a:p>
                      <a:pPr algn="r">
                        <a:spcBef>
                          <a:spcPts val="300"/>
                        </a:spcBef>
                      </a:pPr>
                      <a:endParaRPr lang="ja-JP" altLang="en-US" sz="1200" b="0" dirty="0">
                        <a:solidFill>
                          <a:schemeClr val="tx1"/>
                        </a:solidFill>
                        <a:latin typeface="+mn-ea"/>
                        <a:ea typeface="+mn-ea"/>
                      </a:endParaRPr>
                    </a:p>
                  </a:txBody>
                  <a:tcPr marL="36000" marR="3600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noFill/>
                  </a:tcPr>
                </a:tc>
                <a:tc>
                  <a:txBody>
                    <a:bodyPr/>
                    <a:lstStyle/>
                    <a:p>
                      <a:pPr>
                        <a:spcBef>
                          <a:spcPts val="300"/>
                        </a:spcBef>
                      </a:pPr>
                      <a:endParaRPr lang="ja-JP" altLang="en-US" sz="1200" b="0" dirty="0">
                        <a:solidFill>
                          <a:schemeClr val="tx1"/>
                        </a:solidFill>
                        <a:latin typeface="+mn-ea"/>
                        <a:ea typeface="+mn-ea"/>
                      </a:endParaRPr>
                    </a:p>
                  </a:txBody>
                  <a:tcPr marL="36000" marR="3600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val="3429901389"/>
                  </a:ext>
                </a:extLst>
              </a:tr>
              <a:tr h="720000">
                <a:tc rowSpan="2">
                  <a:txBody>
                    <a:bodyPr/>
                    <a:lstStyle/>
                    <a:p>
                      <a:pPr marL="0" marR="0" lvl="0" indent="0" algn="ctr" defTabSz="914400" rtl="0" eaLnBrk="1" fontAlgn="auto" latinLnBrk="0" hangingPunct="1">
                        <a:lnSpc>
                          <a:spcPct val="100000"/>
                        </a:lnSpc>
                        <a:spcBef>
                          <a:spcPts val="300"/>
                        </a:spcBef>
                        <a:spcAft>
                          <a:spcPts val="0"/>
                        </a:spcAft>
                        <a:buClrTx/>
                        <a:buSzTx/>
                        <a:buFontTx/>
                        <a:buNone/>
                        <a:tabLst/>
                        <a:defRPr/>
                      </a:pPr>
                      <a:r>
                        <a:rPr lang="ja-JP" altLang="en-US" sz="1200" b="1" dirty="0">
                          <a:latin typeface="+mn-ea"/>
                          <a:ea typeface="+mn-ea"/>
                        </a:rPr>
                        <a:t>家庭</a:t>
                      </a:r>
                      <a:endParaRPr lang="en-US" altLang="ja-JP" sz="1200" b="1" dirty="0">
                        <a:latin typeface="+mn-ea"/>
                        <a:ea typeface="+mn-ea"/>
                      </a:endParaRPr>
                    </a:p>
                  </a:txBody>
                  <a:tcPr marL="36000" marR="3600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lumMod val="95000"/>
                      </a:schemeClr>
                    </a:solidFill>
                  </a:tcPr>
                </a:tc>
                <a:tc>
                  <a:txBody>
                    <a:bodyPr/>
                    <a:lstStyle/>
                    <a:p>
                      <a:pPr marL="0" marR="0" lvl="0" indent="0" algn="ctr" defTabSz="914400" rtl="0" eaLnBrk="1" fontAlgn="auto" latinLnBrk="0" hangingPunct="1">
                        <a:lnSpc>
                          <a:spcPct val="100000"/>
                        </a:lnSpc>
                        <a:spcBef>
                          <a:spcPts val="300"/>
                        </a:spcBef>
                        <a:spcAft>
                          <a:spcPts val="0"/>
                        </a:spcAft>
                        <a:buClrTx/>
                        <a:buSzTx/>
                        <a:buFontTx/>
                        <a:buNone/>
                        <a:tabLst/>
                        <a:defRPr/>
                      </a:pPr>
                      <a:r>
                        <a:rPr lang="ja-JP" altLang="en-US" sz="1200" b="1" dirty="0">
                          <a:latin typeface="+mn-ea"/>
                          <a:ea typeface="+mn-ea"/>
                        </a:rPr>
                        <a:t>戸建住宅</a:t>
                      </a:r>
                      <a:endParaRPr lang="en-US" altLang="ja-JP" sz="1200" b="1" dirty="0">
                        <a:latin typeface="+mn-ea"/>
                        <a:ea typeface="+mn-ea"/>
                      </a:endParaRPr>
                    </a:p>
                  </a:txBody>
                  <a:tcPr marL="36000" marR="3600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lumMod val="95000"/>
                      </a:schemeClr>
                    </a:solidFill>
                  </a:tcPr>
                </a:tc>
                <a:tc>
                  <a:txBody>
                    <a:bodyPr/>
                    <a:lstStyle/>
                    <a:p>
                      <a:pPr marL="0" marR="0" lvl="0" indent="0" algn="r" defTabSz="914400" rtl="0" eaLnBrk="1" fontAlgn="auto" latinLnBrk="0" hangingPunct="1">
                        <a:lnSpc>
                          <a:spcPct val="100000"/>
                        </a:lnSpc>
                        <a:spcBef>
                          <a:spcPts val="300"/>
                        </a:spcBef>
                        <a:spcAft>
                          <a:spcPts val="0"/>
                        </a:spcAft>
                        <a:buClrTx/>
                        <a:buSzTx/>
                        <a:buFontTx/>
                        <a:buNone/>
                        <a:tabLst/>
                        <a:defRPr/>
                      </a:pPr>
                      <a:endParaRPr lang="en-US" altLang="ja-JP" sz="1200" b="1" dirty="0">
                        <a:solidFill>
                          <a:schemeClr val="tx1"/>
                        </a:solidFill>
                        <a:latin typeface="+mn-ea"/>
                        <a:ea typeface="+mn-ea"/>
                      </a:endParaRPr>
                    </a:p>
                  </a:txBody>
                  <a:tcPr marL="36000" marR="3600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noFill/>
                  </a:tcPr>
                </a:tc>
                <a:tc>
                  <a:txBody>
                    <a:bodyPr/>
                    <a:lstStyle/>
                    <a:p>
                      <a:pPr algn="r">
                        <a:spcBef>
                          <a:spcPts val="300"/>
                        </a:spcBef>
                      </a:pPr>
                      <a:endParaRPr lang="ja-JP" altLang="en-US" sz="1200" b="0" dirty="0">
                        <a:solidFill>
                          <a:schemeClr val="tx1"/>
                        </a:solidFill>
                        <a:latin typeface="+mn-ea"/>
                        <a:ea typeface="+mn-ea"/>
                      </a:endParaRPr>
                    </a:p>
                  </a:txBody>
                  <a:tcPr marL="36000" marR="3600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noFill/>
                  </a:tcPr>
                </a:tc>
                <a:tc>
                  <a:txBody>
                    <a:bodyPr/>
                    <a:lstStyle/>
                    <a:p>
                      <a:pPr algn="r">
                        <a:spcBef>
                          <a:spcPts val="300"/>
                        </a:spcBef>
                      </a:pPr>
                      <a:endParaRPr lang="ja-JP" altLang="en-US" sz="1200" b="0" dirty="0">
                        <a:solidFill>
                          <a:schemeClr val="tx1"/>
                        </a:solidFill>
                        <a:latin typeface="+mn-ea"/>
                        <a:ea typeface="+mn-ea"/>
                      </a:endParaRPr>
                    </a:p>
                  </a:txBody>
                  <a:tcPr marL="36000" marR="3600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noFill/>
                  </a:tcPr>
                </a:tc>
                <a:tc>
                  <a:txBody>
                    <a:bodyPr/>
                    <a:lstStyle/>
                    <a:p>
                      <a:pPr>
                        <a:spcBef>
                          <a:spcPts val="300"/>
                        </a:spcBef>
                      </a:pPr>
                      <a:endParaRPr lang="ja-JP" altLang="en-US" sz="1200" b="0" dirty="0">
                        <a:solidFill>
                          <a:schemeClr val="tx1"/>
                        </a:solidFill>
                        <a:latin typeface="+mn-ea"/>
                        <a:ea typeface="+mn-ea"/>
                      </a:endParaRPr>
                    </a:p>
                  </a:txBody>
                  <a:tcPr marL="36000" marR="3600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val="2859119610"/>
                  </a:ext>
                </a:extLst>
              </a:tr>
              <a:tr h="720000">
                <a:tc vMerge="1">
                  <a:txBody>
                    <a:bodyPr/>
                    <a:lstStyle/>
                    <a:p>
                      <a:pPr marL="0" marR="0" lvl="0" indent="0" algn="ctr" defTabSz="914400" rtl="0" eaLnBrk="1" fontAlgn="auto" latinLnBrk="0" hangingPunct="1">
                        <a:lnSpc>
                          <a:spcPct val="100000"/>
                        </a:lnSpc>
                        <a:spcBef>
                          <a:spcPts val="300"/>
                        </a:spcBef>
                        <a:spcAft>
                          <a:spcPts val="0"/>
                        </a:spcAft>
                        <a:buClrTx/>
                        <a:buSzTx/>
                        <a:buFontTx/>
                        <a:buNone/>
                        <a:tabLst/>
                        <a:defRPr/>
                      </a:pPr>
                      <a:endParaRPr lang="en-US" altLang="ja-JP" sz="1200" b="1" dirty="0">
                        <a:latin typeface="+mn-ea"/>
                        <a:ea typeface="+mn-ea"/>
                      </a:endParaRPr>
                    </a:p>
                  </a:txBody>
                  <a:tcPr marL="36000" marR="3600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lumMod val="95000"/>
                      </a:schemeClr>
                    </a:solidFill>
                  </a:tcPr>
                </a:tc>
                <a:tc>
                  <a:txBody>
                    <a:bodyPr/>
                    <a:lstStyle/>
                    <a:p>
                      <a:pPr marL="0" marR="0" lvl="0" indent="0" algn="ctr" defTabSz="914400" rtl="0" eaLnBrk="1" fontAlgn="auto" latinLnBrk="0" hangingPunct="1">
                        <a:lnSpc>
                          <a:spcPct val="100000"/>
                        </a:lnSpc>
                        <a:spcBef>
                          <a:spcPts val="300"/>
                        </a:spcBef>
                        <a:spcAft>
                          <a:spcPts val="0"/>
                        </a:spcAft>
                        <a:buClrTx/>
                        <a:buSzTx/>
                        <a:buFontTx/>
                        <a:buNone/>
                        <a:tabLst/>
                        <a:defRPr/>
                      </a:pPr>
                      <a:r>
                        <a:rPr lang="ja-JP" altLang="en-US" sz="1200" b="1" dirty="0">
                          <a:latin typeface="+mn-ea"/>
                          <a:ea typeface="+mn-ea"/>
                        </a:rPr>
                        <a:t>集合住宅</a:t>
                      </a:r>
                      <a:endParaRPr lang="en-US" altLang="ja-JP" sz="1200" b="1" dirty="0">
                        <a:latin typeface="+mn-ea"/>
                        <a:ea typeface="+mn-ea"/>
                      </a:endParaRPr>
                    </a:p>
                  </a:txBody>
                  <a:tcPr marL="36000" marR="3600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lumMod val="95000"/>
                      </a:schemeClr>
                    </a:solidFill>
                  </a:tcPr>
                </a:tc>
                <a:tc>
                  <a:txBody>
                    <a:bodyPr/>
                    <a:lstStyle/>
                    <a:p>
                      <a:pPr marL="0" marR="0" lvl="0" indent="0" algn="r" defTabSz="914400" rtl="0" eaLnBrk="1" fontAlgn="auto" latinLnBrk="0" hangingPunct="1">
                        <a:lnSpc>
                          <a:spcPct val="100000"/>
                        </a:lnSpc>
                        <a:spcBef>
                          <a:spcPts val="300"/>
                        </a:spcBef>
                        <a:spcAft>
                          <a:spcPts val="0"/>
                        </a:spcAft>
                        <a:buClrTx/>
                        <a:buSzTx/>
                        <a:buFontTx/>
                        <a:buNone/>
                        <a:tabLst/>
                        <a:defRPr/>
                      </a:pPr>
                      <a:endParaRPr lang="en-US" altLang="ja-JP" sz="1200" b="1" dirty="0">
                        <a:solidFill>
                          <a:schemeClr val="tx1"/>
                        </a:solidFill>
                        <a:latin typeface="+mn-ea"/>
                        <a:ea typeface="+mn-ea"/>
                      </a:endParaRPr>
                    </a:p>
                  </a:txBody>
                  <a:tcPr marL="36000" marR="3600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noFill/>
                  </a:tcPr>
                </a:tc>
                <a:tc>
                  <a:txBody>
                    <a:bodyPr/>
                    <a:lstStyle/>
                    <a:p>
                      <a:pPr algn="r">
                        <a:spcBef>
                          <a:spcPts val="300"/>
                        </a:spcBef>
                      </a:pPr>
                      <a:endParaRPr lang="ja-JP" altLang="en-US" sz="1200" b="0" dirty="0">
                        <a:solidFill>
                          <a:schemeClr val="tx1"/>
                        </a:solidFill>
                        <a:latin typeface="+mn-ea"/>
                        <a:ea typeface="+mn-ea"/>
                      </a:endParaRPr>
                    </a:p>
                  </a:txBody>
                  <a:tcPr marL="36000" marR="3600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noFill/>
                  </a:tcPr>
                </a:tc>
                <a:tc>
                  <a:txBody>
                    <a:bodyPr/>
                    <a:lstStyle/>
                    <a:p>
                      <a:pPr algn="r">
                        <a:spcBef>
                          <a:spcPts val="300"/>
                        </a:spcBef>
                      </a:pPr>
                      <a:endParaRPr lang="ja-JP" altLang="en-US" sz="1200" b="0" dirty="0">
                        <a:solidFill>
                          <a:schemeClr val="tx1"/>
                        </a:solidFill>
                        <a:latin typeface="+mn-ea"/>
                        <a:ea typeface="+mn-ea"/>
                      </a:endParaRPr>
                    </a:p>
                  </a:txBody>
                  <a:tcPr marL="36000" marR="3600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noFill/>
                  </a:tcPr>
                </a:tc>
                <a:tc>
                  <a:txBody>
                    <a:bodyPr/>
                    <a:lstStyle/>
                    <a:p>
                      <a:pPr>
                        <a:spcBef>
                          <a:spcPts val="300"/>
                        </a:spcBef>
                      </a:pPr>
                      <a:endParaRPr lang="ja-JP" altLang="en-US" sz="1200" b="0" dirty="0">
                        <a:solidFill>
                          <a:schemeClr val="tx1"/>
                        </a:solidFill>
                        <a:latin typeface="+mn-ea"/>
                        <a:ea typeface="+mn-ea"/>
                      </a:endParaRPr>
                    </a:p>
                  </a:txBody>
                  <a:tcPr marL="36000" marR="3600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val="2327659178"/>
                  </a:ext>
                </a:extLst>
              </a:tr>
              <a:tr h="720000">
                <a:tc gridSpan="2">
                  <a:txBody>
                    <a:bodyPr/>
                    <a:lstStyle/>
                    <a:p>
                      <a:pPr marL="0" marR="0" lvl="0" indent="0" algn="ctr" defTabSz="914400" rtl="0" eaLnBrk="1" fontAlgn="auto" latinLnBrk="0" hangingPunct="1">
                        <a:lnSpc>
                          <a:spcPct val="100000"/>
                        </a:lnSpc>
                        <a:spcBef>
                          <a:spcPts val="300"/>
                        </a:spcBef>
                        <a:spcAft>
                          <a:spcPts val="0"/>
                        </a:spcAft>
                        <a:buClrTx/>
                        <a:buSzTx/>
                        <a:buFontTx/>
                        <a:buNone/>
                        <a:tabLst/>
                        <a:defRPr/>
                      </a:pPr>
                      <a:r>
                        <a:rPr lang="ja-JP" altLang="en-US" sz="1200" b="1" dirty="0">
                          <a:latin typeface="+mn-ea"/>
                          <a:ea typeface="+mn-ea"/>
                        </a:rPr>
                        <a:t>合計</a:t>
                      </a:r>
                      <a:endParaRPr lang="en-US" altLang="ja-JP" sz="1200" b="1" dirty="0">
                        <a:latin typeface="+mn-ea"/>
                        <a:ea typeface="+mn-ea"/>
                      </a:endParaRPr>
                    </a:p>
                  </a:txBody>
                  <a:tcPr marL="36000" marR="3600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lumMod val="95000"/>
                      </a:schemeClr>
                    </a:solidFill>
                  </a:tcPr>
                </a:tc>
                <a:tc hMerge="1">
                  <a:txBody>
                    <a:bodyPr/>
                    <a:lstStyle/>
                    <a:p>
                      <a:endParaRPr kumimoji="1" lang="ja-JP" altLang="en-US"/>
                    </a:p>
                  </a:txBody>
                  <a:tcPr/>
                </a:tc>
                <a:tc>
                  <a:txBody>
                    <a:bodyPr/>
                    <a:lstStyle/>
                    <a:p>
                      <a:pPr marL="0" marR="0" lvl="0" indent="0" algn="r" defTabSz="914400" rtl="0" eaLnBrk="1" fontAlgn="auto" latinLnBrk="0" hangingPunct="1">
                        <a:lnSpc>
                          <a:spcPct val="100000"/>
                        </a:lnSpc>
                        <a:spcBef>
                          <a:spcPts val="300"/>
                        </a:spcBef>
                        <a:spcAft>
                          <a:spcPts val="0"/>
                        </a:spcAft>
                        <a:buClrTx/>
                        <a:buSzTx/>
                        <a:buFontTx/>
                        <a:buNone/>
                        <a:tabLst/>
                        <a:defRPr/>
                      </a:pPr>
                      <a:endParaRPr lang="en-US" altLang="ja-JP" sz="1200" b="1" dirty="0">
                        <a:solidFill>
                          <a:schemeClr val="tx1"/>
                        </a:solidFill>
                        <a:latin typeface="+mn-ea"/>
                        <a:ea typeface="+mn-ea"/>
                      </a:endParaRPr>
                    </a:p>
                  </a:txBody>
                  <a:tcPr marL="36000" marR="3600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noFill/>
                  </a:tcPr>
                </a:tc>
                <a:tc>
                  <a:txBody>
                    <a:bodyPr/>
                    <a:lstStyle/>
                    <a:p>
                      <a:pPr algn="r">
                        <a:spcBef>
                          <a:spcPts val="300"/>
                        </a:spcBef>
                      </a:pPr>
                      <a:endParaRPr lang="ja-JP" altLang="en-US" sz="1200" b="0" dirty="0">
                        <a:solidFill>
                          <a:schemeClr val="tx1"/>
                        </a:solidFill>
                        <a:latin typeface="+mn-ea"/>
                        <a:ea typeface="+mn-ea"/>
                      </a:endParaRPr>
                    </a:p>
                  </a:txBody>
                  <a:tcPr marL="36000" marR="3600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noFill/>
                  </a:tcPr>
                </a:tc>
                <a:tc>
                  <a:txBody>
                    <a:bodyPr/>
                    <a:lstStyle/>
                    <a:p>
                      <a:pPr algn="r">
                        <a:spcBef>
                          <a:spcPts val="300"/>
                        </a:spcBef>
                      </a:pPr>
                      <a:endParaRPr lang="ja-JP" altLang="en-US" sz="1200" b="0" dirty="0">
                        <a:solidFill>
                          <a:schemeClr val="tx1"/>
                        </a:solidFill>
                        <a:latin typeface="+mn-ea"/>
                        <a:ea typeface="+mn-ea"/>
                      </a:endParaRPr>
                    </a:p>
                  </a:txBody>
                  <a:tcPr marL="36000" marR="3600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noFill/>
                  </a:tcPr>
                </a:tc>
                <a:tc>
                  <a:txBody>
                    <a:bodyPr/>
                    <a:lstStyle/>
                    <a:p>
                      <a:pPr>
                        <a:spcBef>
                          <a:spcPts val="300"/>
                        </a:spcBef>
                      </a:pPr>
                      <a:endParaRPr lang="ja-JP" altLang="en-US" sz="1200" b="0" dirty="0">
                        <a:solidFill>
                          <a:schemeClr val="tx1"/>
                        </a:solidFill>
                        <a:latin typeface="+mn-ea"/>
                        <a:ea typeface="+mn-ea"/>
                      </a:endParaRPr>
                    </a:p>
                  </a:txBody>
                  <a:tcPr marL="36000" marR="3600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val="919209376"/>
                  </a:ext>
                </a:extLst>
              </a:tr>
            </a:tbl>
          </a:graphicData>
        </a:graphic>
      </p:graphicFrame>
      <p:sp>
        <p:nvSpPr>
          <p:cNvPr id="13" name="AutoShape 10">
            <a:extLst>
              <a:ext uri="{FF2B5EF4-FFF2-40B4-BE49-F238E27FC236}">
                <a16:creationId xmlns:a16="http://schemas.microsoft.com/office/drawing/2014/main" id="{3147F445-499E-084E-8A66-0F971DF2F702}"/>
              </a:ext>
            </a:extLst>
          </p:cNvPr>
          <p:cNvSpPr>
            <a:spLocks noChangeArrowheads="1"/>
          </p:cNvSpPr>
          <p:nvPr/>
        </p:nvSpPr>
        <p:spPr bwMode="auto">
          <a:xfrm>
            <a:off x="2784000" y="2277000"/>
            <a:ext cx="8856000" cy="3888000"/>
          </a:xfrm>
          <a:prstGeom prst="rect">
            <a:avLst/>
          </a:prstGeom>
          <a:solidFill>
            <a:schemeClr val="accent5">
              <a:lumMod val="20000"/>
              <a:lumOff val="80000"/>
            </a:schemeClr>
          </a:solidFill>
          <a:ln w="19050">
            <a:solidFill>
              <a:sysClr val="windowText" lastClr="000000"/>
            </a:solidFill>
            <a:round/>
            <a:headEnd/>
            <a:tailEnd/>
          </a:ln>
          <a:effectLst/>
        </p:spPr>
        <p:txBody>
          <a:bodyPr lIns="36000" tIns="0" rIns="36000" bIns="0" anchor="ctr"/>
          <a:lstStyle/>
          <a:p>
            <a:r>
              <a:rPr kumimoji="0" lang="ja-JP" altLang="en-US" sz="1200" b="0" i="0" u="none" strike="noStrike" cap="none" normalizeH="0" baseline="0" dirty="0">
                <a:ln>
                  <a:noFill/>
                </a:ln>
                <a:solidFill>
                  <a:schemeClr val="tx1"/>
                </a:solidFill>
                <a:effectLst/>
                <a:latin typeface="+mj-lt"/>
                <a:ea typeface="Yu Gothic UI" panose="020B0500000000000000" pitchFamily="50" charset="-128"/>
              </a:rPr>
              <a:t>「</a:t>
            </a:r>
            <a:r>
              <a:rPr kumimoji="0" lang="en-US" altLang="ja-JP" sz="1200" b="0" i="0" u="none" cap="none" normalizeH="0" baseline="0" dirty="0">
                <a:ln>
                  <a:noFill/>
                </a:ln>
                <a:effectLst/>
                <a:latin typeface="+mj-lt"/>
                <a:ea typeface="Yu Gothic UI" panose="020B0500000000000000" pitchFamily="50" charset="-128"/>
              </a:rPr>
              <a:t>5</a:t>
            </a:r>
            <a:r>
              <a:rPr kumimoji="0" lang="ja-JP" altLang="en-US" sz="1200" b="0" i="0" u="none" strike="noStrike" cap="none" normalizeH="0" baseline="0" dirty="0">
                <a:ln>
                  <a:noFill/>
                </a:ln>
                <a:solidFill>
                  <a:schemeClr val="tx1"/>
                </a:solidFill>
                <a:effectLst/>
                <a:latin typeface="+mj-lt"/>
                <a:ea typeface="Yu Gothic UI" panose="020B0500000000000000" pitchFamily="50" charset="-128"/>
              </a:rPr>
              <a:t>．</a:t>
            </a:r>
            <a:r>
              <a:rPr kumimoji="0" lang="en-US" altLang="ja-JP" sz="1200" b="0" i="0" u="none" strike="noStrike" cap="none" normalizeH="0" baseline="0" dirty="0">
                <a:ln>
                  <a:noFill/>
                </a:ln>
                <a:solidFill>
                  <a:schemeClr val="tx1"/>
                </a:solidFill>
                <a:effectLst/>
                <a:latin typeface="+mj-lt"/>
                <a:ea typeface="Yu Gothic UI" panose="020B0500000000000000" pitchFamily="50" charset="-128"/>
              </a:rPr>
              <a:t>GHG</a:t>
            </a:r>
            <a:r>
              <a:rPr kumimoji="0" lang="ja-JP" altLang="en-US" sz="1200" b="0" i="0" u="none" strike="noStrike" cap="none" normalizeH="0" baseline="0" dirty="0">
                <a:ln>
                  <a:noFill/>
                </a:ln>
                <a:solidFill>
                  <a:schemeClr val="tx1"/>
                </a:solidFill>
                <a:effectLst/>
                <a:latin typeface="+mj-lt"/>
                <a:ea typeface="Yu Gothic UI" panose="020B0500000000000000" pitchFamily="50" charset="-128"/>
              </a:rPr>
              <a:t>削減の取組」において、</a:t>
            </a:r>
            <a:r>
              <a:rPr kumimoji="0" lang="ja-JP" altLang="en-US" sz="1200" dirty="0">
                <a:solidFill>
                  <a:schemeClr val="tx1"/>
                </a:solidFill>
                <a:latin typeface="+mj-lt"/>
                <a:ea typeface="Yu Gothic UI" panose="020B0500000000000000" pitchFamily="50" charset="-128"/>
              </a:rPr>
              <a:t>再エネメニュー、証書・クレジット調達</a:t>
            </a:r>
            <a:r>
              <a:rPr kumimoji="0" lang="ja-JP" altLang="en-US" sz="1200" b="0" i="0" u="none" strike="noStrike" cap="none" normalizeH="0" baseline="0" dirty="0">
                <a:ln>
                  <a:noFill/>
                </a:ln>
                <a:effectLst/>
                <a:latin typeface="+mj-lt"/>
                <a:ea typeface="Yu Gothic UI" panose="020B0500000000000000" pitchFamily="50" charset="-128"/>
              </a:rPr>
              <a:t>等</a:t>
            </a:r>
            <a:r>
              <a:rPr kumimoji="0" lang="ja-JP" altLang="en-US" sz="1200" b="0" i="0" u="none" strike="noStrike" cap="none" normalizeH="0" baseline="0" dirty="0">
                <a:ln>
                  <a:noFill/>
                </a:ln>
                <a:solidFill>
                  <a:schemeClr val="tx1"/>
                </a:solidFill>
                <a:effectLst/>
                <a:latin typeface="+mj-lt"/>
                <a:ea typeface="Yu Gothic UI" panose="020B0500000000000000" pitchFamily="50" charset="-128"/>
              </a:rPr>
              <a:t>の新規設備を伴わない取組</a:t>
            </a:r>
            <a:r>
              <a:rPr kumimoji="0" lang="ja-JP" altLang="en-US" sz="1200" dirty="0">
                <a:latin typeface="+mj-lt"/>
                <a:ea typeface="Yu Gothic UI" panose="020B0500000000000000" pitchFamily="50" charset="-128"/>
              </a:rPr>
              <a:t>を</a:t>
            </a:r>
            <a:r>
              <a:rPr kumimoji="0" lang="ja-JP" altLang="en-US" sz="1200" b="0" i="0" u="none" strike="noStrike" cap="none" normalizeH="0" baseline="0" dirty="0">
                <a:ln>
                  <a:noFill/>
                </a:ln>
                <a:solidFill>
                  <a:schemeClr val="tx1"/>
                </a:solidFill>
                <a:effectLst/>
                <a:latin typeface="+mj-lt"/>
                <a:ea typeface="Yu Gothic UI" panose="020B0500000000000000" pitchFamily="50" charset="-128"/>
              </a:rPr>
              <a:t>検討している場合</a:t>
            </a:r>
            <a:r>
              <a:rPr kumimoji="0" lang="ja-JP" altLang="en-US" sz="1200" dirty="0">
                <a:latin typeface="+mj-lt"/>
                <a:ea typeface="Yu Gothic UI" panose="020B0500000000000000" pitchFamily="50" charset="-128"/>
              </a:rPr>
              <a:t>、</a:t>
            </a:r>
            <a:br>
              <a:rPr kumimoji="0" lang="en-US" altLang="ja-JP" sz="1200" dirty="0">
                <a:latin typeface="+mj-lt"/>
                <a:ea typeface="Yu Gothic UI" panose="020B0500000000000000" pitchFamily="50" charset="-128"/>
              </a:rPr>
            </a:br>
            <a:r>
              <a:rPr kumimoji="0" lang="ja-JP" altLang="en-US" sz="1200" dirty="0">
                <a:latin typeface="+mj-lt"/>
                <a:ea typeface="Yu Gothic UI" panose="020B0500000000000000" pitchFamily="50" charset="-128"/>
              </a:rPr>
              <a:t>需要家数、電力需要量、</a:t>
            </a:r>
            <a:r>
              <a:rPr kumimoji="0" lang="en-US" altLang="ja-JP" sz="1200" dirty="0">
                <a:latin typeface="+mj-lt"/>
                <a:ea typeface="Yu Gothic UI" panose="020B0500000000000000" pitchFamily="50" charset="-128"/>
              </a:rPr>
              <a:t>GHG</a:t>
            </a:r>
            <a:r>
              <a:rPr kumimoji="0" lang="ja-JP" altLang="en-US" sz="1200" b="0" i="0" u="none" strike="noStrike" cap="none" normalizeH="0" baseline="0" dirty="0">
                <a:ln>
                  <a:noFill/>
                </a:ln>
                <a:solidFill>
                  <a:schemeClr val="tx1"/>
                </a:solidFill>
                <a:effectLst/>
                <a:latin typeface="+mj-lt"/>
                <a:ea typeface="Yu Gothic UI" panose="020B0500000000000000" pitchFamily="50" charset="-128"/>
              </a:rPr>
              <a:t>削減量を記載してください</a:t>
            </a:r>
            <a:r>
              <a:rPr kumimoji="0" lang="ja-JP" altLang="en-US" sz="1200" dirty="0">
                <a:latin typeface="+mj-lt"/>
                <a:ea typeface="Yu Gothic UI" panose="020B0500000000000000" pitchFamily="50" charset="-128"/>
              </a:rPr>
              <a:t>。また、備考には、主な需要家を記載してください。</a:t>
            </a:r>
            <a:br>
              <a:rPr kumimoji="0" lang="en-US" altLang="ja-JP" sz="1200" b="0" i="0" u="none" strike="noStrike" cap="none" normalizeH="0" baseline="0" dirty="0">
                <a:ln>
                  <a:noFill/>
                </a:ln>
                <a:solidFill>
                  <a:schemeClr val="tx1"/>
                </a:solidFill>
                <a:effectLst/>
                <a:latin typeface="+mj-lt"/>
                <a:ea typeface="Yu Gothic UI" panose="020B0500000000000000" pitchFamily="50" charset="-128"/>
              </a:rPr>
            </a:br>
            <a:br>
              <a:rPr kumimoji="0" lang="en-US" altLang="ja-JP" sz="1200" b="0" i="0" u="none" strike="noStrike" cap="none" normalizeH="0" baseline="0" dirty="0">
                <a:ln>
                  <a:noFill/>
                </a:ln>
                <a:solidFill>
                  <a:schemeClr val="tx1"/>
                </a:solidFill>
                <a:effectLst/>
                <a:latin typeface="+mj-lt"/>
                <a:ea typeface="Yu Gothic UI" panose="020B0500000000000000" pitchFamily="50" charset="-128"/>
              </a:rPr>
            </a:br>
            <a:r>
              <a:rPr kumimoji="0" lang="ja-JP" altLang="en-US" sz="1200" b="0" i="0" u="none" strike="noStrike" cap="none" normalizeH="0" baseline="0" dirty="0">
                <a:ln>
                  <a:noFill/>
                </a:ln>
                <a:solidFill>
                  <a:schemeClr val="tx1"/>
                </a:solidFill>
                <a:effectLst/>
                <a:latin typeface="+mj-lt"/>
                <a:ea typeface="Yu Gothic UI" panose="020B0500000000000000" pitchFamily="50" charset="-128"/>
              </a:rPr>
              <a:t>なお、</a:t>
            </a:r>
            <a:r>
              <a:rPr lang="ja-JP" altLang="en-US" sz="1200" b="1" u="sng" dirty="0">
                <a:latin typeface="+mj-lt"/>
              </a:rPr>
              <a:t>再エネメニュー切替等を実施する需要家のうち、省エネ等の取組も実施する場合は、省エネ等の取組後の電力需要量を入力してください</a:t>
            </a:r>
          </a:p>
          <a:p>
            <a:r>
              <a:rPr lang="en-US" altLang="ja-JP" sz="1200" dirty="0">
                <a:latin typeface="+mj-lt"/>
              </a:rPr>
              <a:t>※</a:t>
            </a:r>
            <a:r>
              <a:rPr lang="ja-JP" altLang="en-US" sz="1200" dirty="0">
                <a:latin typeface="+mj-lt"/>
              </a:rPr>
              <a:t>「省エネ等の取組による</a:t>
            </a:r>
            <a:r>
              <a:rPr lang="en-US" altLang="ja-JP" sz="1200" dirty="0">
                <a:latin typeface="+mj-lt"/>
              </a:rPr>
              <a:t>GHG</a:t>
            </a:r>
            <a:r>
              <a:rPr lang="ja-JP" altLang="en-US" sz="1200" dirty="0">
                <a:latin typeface="+mj-lt"/>
              </a:rPr>
              <a:t>削減量」と「再エネメニュー切替等による</a:t>
            </a:r>
            <a:r>
              <a:rPr lang="en-US" altLang="ja-JP" sz="1200" dirty="0">
                <a:latin typeface="+mj-lt"/>
              </a:rPr>
              <a:t>GHG</a:t>
            </a:r>
            <a:r>
              <a:rPr lang="ja-JP" altLang="en-US" sz="1200" dirty="0">
                <a:latin typeface="+mj-lt"/>
              </a:rPr>
              <a:t>削減量」で二重計上を避けるため</a:t>
            </a:r>
          </a:p>
          <a:p>
            <a:r>
              <a:rPr kumimoji="0" lang="ja-JP" altLang="en-US" sz="1200" dirty="0">
                <a:latin typeface="+mj-lt"/>
                <a:ea typeface="Yu Gothic UI" panose="020B0500000000000000" pitchFamily="50" charset="-128"/>
              </a:rPr>
              <a:t>（具体例）</a:t>
            </a:r>
            <a:br>
              <a:rPr kumimoji="0" lang="en-US" altLang="ja-JP" sz="1200" dirty="0">
                <a:latin typeface="+mj-lt"/>
                <a:ea typeface="Yu Gothic UI" panose="020B0500000000000000" pitchFamily="50" charset="-128"/>
              </a:rPr>
            </a:br>
            <a:r>
              <a:rPr lang="ja-JP" altLang="en-US" sz="1200" dirty="0">
                <a:latin typeface="+mj-lt"/>
              </a:rPr>
              <a:t>①基準年</a:t>
            </a:r>
            <a:r>
              <a:rPr lang="en-US" altLang="ja-JP" sz="1200" dirty="0">
                <a:latin typeface="+mj-lt"/>
              </a:rPr>
              <a:t>(2024</a:t>
            </a:r>
            <a:r>
              <a:rPr lang="ja-JP" altLang="en-US" sz="1200" dirty="0">
                <a:latin typeface="+mj-lt"/>
              </a:rPr>
              <a:t>年</a:t>
            </a:r>
            <a:r>
              <a:rPr lang="en-US" altLang="ja-JP" sz="1200" dirty="0">
                <a:latin typeface="+mj-lt"/>
              </a:rPr>
              <a:t>)</a:t>
            </a:r>
            <a:r>
              <a:rPr lang="ja-JP" altLang="en-US" sz="1200" dirty="0">
                <a:latin typeface="+mj-lt"/>
              </a:rPr>
              <a:t>の電力需要量：</a:t>
            </a:r>
            <a:r>
              <a:rPr lang="en-US" altLang="ja-JP" sz="1200" dirty="0">
                <a:latin typeface="+mj-lt"/>
              </a:rPr>
              <a:t>10,000 kWh</a:t>
            </a:r>
          </a:p>
          <a:p>
            <a:r>
              <a:rPr lang="en-US" altLang="ja-JP" sz="1200" dirty="0">
                <a:latin typeface="+mj-lt"/>
              </a:rPr>
              <a:t>②</a:t>
            </a:r>
            <a:r>
              <a:rPr lang="ja-JP" altLang="en-US" sz="1200" dirty="0">
                <a:latin typeface="+mj-lt"/>
              </a:rPr>
              <a:t>省エネ等による電力需要削減量：</a:t>
            </a:r>
            <a:r>
              <a:rPr lang="en-US" altLang="ja-JP" sz="1200" dirty="0">
                <a:latin typeface="+mj-lt"/>
              </a:rPr>
              <a:t>2,000 kWh</a:t>
            </a:r>
          </a:p>
          <a:p>
            <a:r>
              <a:rPr lang="ja-JP" altLang="en-US" sz="1200" dirty="0">
                <a:latin typeface="+mj-lt"/>
              </a:rPr>
              <a:t>再エネメニュー切替等による</a:t>
            </a:r>
            <a:r>
              <a:rPr lang="en-US" altLang="ja-JP" sz="1200" dirty="0">
                <a:latin typeface="+mj-lt"/>
              </a:rPr>
              <a:t>GHG</a:t>
            </a:r>
            <a:r>
              <a:rPr lang="ja-JP" altLang="en-US" sz="1200" dirty="0">
                <a:latin typeface="+mj-lt"/>
              </a:rPr>
              <a:t>削減量：</a:t>
            </a:r>
          </a:p>
          <a:p>
            <a:r>
              <a:rPr lang="ja-JP" altLang="en-US" sz="1200" dirty="0">
                <a:latin typeface="+mj-lt"/>
              </a:rPr>
              <a:t>（①－②）</a:t>
            </a:r>
            <a:r>
              <a:rPr lang="en-US" altLang="ja-JP" sz="1200" dirty="0">
                <a:latin typeface="+mj-lt"/>
              </a:rPr>
              <a:t>×</a:t>
            </a:r>
            <a:r>
              <a:rPr lang="ja-JP" altLang="en-US" sz="1200" dirty="0">
                <a:latin typeface="+mj-lt"/>
              </a:rPr>
              <a:t>（再エネメニュー切替前の排出係数－再エネメニュー切替後の排出係数）</a:t>
            </a:r>
          </a:p>
          <a:p>
            <a:r>
              <a:rPr lang="ja-JP" altLang="en-US" sz="1200" dirty="0">
                <a:latin typeface="+mj-lt"/>
              </a:rPr>
              <a:t>＝（</a:t>
            </a:r>
            <a:r>
              <a:rPr lang="en-US" altLang="ja-JP" sz="1200" dirty="0">
                <a:latin typeface="+mj-lt"/>
              </a:rPr>
              <a:t>10,000 kWh</a:t>
            </a:r>
            <a:r>
              <a:rPr lang="ja-JP" altLang="en-US" sz="1200" dirty="0">
                <a:latin typeface="+mj-lt"/>
              </a:rPr>
              <a:t>－</a:t>
            </a:r>
            <a:r>
              <a:rPr lang="en-US" altLang="ja-JP" sz="1200" dirty="0">
                <a:latin typeface="+mj-lt"/>
              </a:rPr>
              <a:t>2,000 kWh</a:t>
            </a:r>
            <a:r>
              <a:rPr lang="ja-JP" altLang="en-US" sz="1200" dirty="0">
                <a:latin typeface="+mj-lt"/>
              </a:rPr>
              <a:t>）</a:t>
            </a:r>
            <a:r>
              <a:rPr lang="en-US" altLang="ja-JP" sz="1200" dirty="0">
                <a:latin typeface="+mj-lt"/>
              </a:rPr>
              <a:t>×</a:t>
            </a:r>
            <a:r>
              <a:rPr lang="ja-JP" altLang="en-US" sz="1200" dirty="0">
                <a:latin typeface="+mj-lt"/>
              </a:rPr>
              <a:t>（</a:t>
            </a:r>
            <a:r>
              <a:rPr lang="en-US" altLang="ja-JP" sz="1200" dirty="0">
                <a:latin typeface="+mj-lt"/>
              </a:rPr>
              <a:t>0.000399 t-CO2/kWh</a:t>
            </a:r>
            <a:r>
              <a:rPr lang="ja-JP" altLang="en-US" sz="1200" dirty="0">
                <a:latin typeface="+mj-lt"/>
              </a:rPr>
              <a:t>－</a:t>
            </a:r>
            <a:r>
              <a:rPr lang="en-US" altLang="ja-JP" sz="1200" dirty="0">
                <a:latin typeface="+mj-lt"/>
              </a:rPr>
              <a:t>0 t-CO2/</a:t>
            </a:r>
            <a:r>
              <a:rPr lang="ja-JP" altLang="en-US" sz="1200" dirty="0">
                <a:latin typeface="+mj-lt"/>
              </a:rPr>
              <a:t>年）</a:t>
            </a:r>
          </a:p>
          <a:p>
            <a:r>
              <a:rPr lang="ja-JP" altLang="en-US" sz="1200" dirty="0">
                <a:latin typeface="+mj-lt"/>
              </a:rPr>
              <a:t>＝</a:t>
            </a:r>
            <a:r>
              <a:rPr lang="en-US" altLang="ja-JP" sz="1200" dirty="0">
                <a:latin typeface="+mj-lt"/>
              </a:rPr>
              <a:t>3.19</a:t>
            </a:r>
            <a:r>
              <a:rPr lang="ja-JP" altLang="en-US" sz="1200" dirty="0">
                <a:latin typeface="+mj-lt"/>
              </a:rPr>
              <a:t> </a:t>
            </a:r>
            <a:r>
              <a:rPr lang="en-US" altLang="ja-JP" sz="1200" dirty="0">
                <a:latin typeface="+mj-lt"/>
              </a:rPr>
              <a:t>t-CO2/</a:t>
            </a:r>
            <a:r>
              <a:rPr lang="ja-JP" altLang="en-US" sz="1200" dirty="0">
                <a:latin typeface="+mj-lt"/>
              </a:rPr>
              <a:t>年</a:t>
            </a:r>
          </a:p>
        </p:txBody>
      </p:sp>
      <p:sp>
        <p:nvSpPr>
          <p:cNvPr id="10" name="正方形/長方形 9">
            <a:extLst>
              <a:ext uri="{FF2B5EF4-FFF2-40B4-BE49-F238E27FC236}">
                <a16:creationId xmlns:a16="http://schemas.microsoft.com/office/drawing/2014/main" id="{963FCB31-7862-67DC-4594-E2CA3E3E19CF}"/>
              </a:ext>
            </a:extLst>
          </p:cNvPr>
          <p:cNvSpPr/>
          <p:nvPr/>
        </p:nvSpPr>
        <p:spPr>
          <a:xfrm>
            <a:off x="335360" y="1269909"/>
            <a:ext cx="6120640" cy="36000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36000" tIns="0" rIns="36000" bIns="0" rtlCol="0" anchor="ctr"/>
          <a:lstStyle/>
          <a:p>
            <a:pPr>
              <a:spcBef>
                <a:spcPts val="600"/>
              </a:spcBef>
            </a:pPr>
            <a:r>
              <a:rPr lang="ja-JP" altLang="en-US" sz="1600" b="1" dirty="0">
                <a:solidFill>
                  <a:schemeClr val="tx1"/>
                </a:solidFill>
                <a:latin typeface="+mn-ea"/>
              </a:rPr>
              <a:t>表</a:t>
            </a:r>
            <a:r>
              <a:rPr lang="en-US" altLang="ja-JP" sz="1600" b="1" dirty="0">
                <a:solidFill>
                  <a:schemeClr val="tx1"/>
                </a:solidFill>
                <a:latin typeface="+mn-ea"/>
              </a:rPr>
              <a:t>5-3</a:t>
            </a:r>
            <a:r>
              <a:rPr lang="ja-JP" altLang="en-US" sz="1600" b="1" dirty="0">
                <a:solidFill>
                  <a:schemeClr val="tx1"/>
                </a:solidFill>
                <a:latin typeface="+mn-ea"/>
              </a:rPr>
              <a:t>：再エネメニュー切替等（電力）による</a:t>
            </a:r>
            <a:r>
              <a:rPr lang="en-US" altLang="ja-JP" sz="1600" b="1" dirty="0">
                <a:solidFill>
                  <a:schemeClr val="tx1"/>
                </a:solidFill>
                <a:latin typeface="+mn-ea"/>
              </a:rPr>
              <a:t>GHG</a:t>
            </a:r>
            <a:r>
              <a:rPr lang="ja-JP" altLang="en-US" sz="1600" b="1" dirty="0">
                <a:solidFill>
                  <a:schemeClr val="tx1"/>
                </a:solidFill>
                <a:latin typeface="+mn-ea"/>
              </a:rPr>
              <a:t>削減量</a:t>
            </a:r>
            <a:endParaRPr kumimoji="1" lang="ja-JP" altLang="en-US" sz="1600" b="1" dirty="0">
              <a:solidFill>
                <a:schemeClr val="tx1"/>
              </a:solidFill>
              <a:latin typeface="+mn-ea"/>
            </a:endParaRPr>
          </a:p>
        </p:txBody>
      </p:sp>
    </p:spTree>
    <p:extLst>
      <p:ext uri="{BB962C8B-B14F-4D97-AF65-F5344CB8AC3E}">
        <p14:creationId xmlns:p14="http://schemas.microsoft.com/office/powerpoint/2010/main" val="332892443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think-cell data - do not delete" hidden="1">
            <a:extLst>
              <a:ext uri="{FF2B5EF4-FFF2-40B4-BE49-F238E27FC236}">
                <a16:creationId xmlns:a16="http://schemas.microsoft.com/office/drawing/2014/main" id="{45769A0F-37E4-58D2-2555-3F4ED578CBE9}"/>
              </a:ext>
            </a:extLst>
          </p:cNvPr>
          <p:cNvGraphicFramePr>
            <a:graphicFrameLocks/>
          </p:cNvGraphicFramePr>
          <p:nvPr>
            <p:custDataLst>
              <p:tags r:id="rId1"/>
            </p:custDataLst>
            <p:extLst>
              <p:ext uri="{D42A27DB-BD31-4B8C-83A1-F6EECF244321}">
                <p14:modId xmlns:p14="http://schemas.microsoft.com/office/powerpoint/2010/main" val="120112638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スライド" r:id="rId3" imgW="639" imgH="639" progId="TCLayout.ActiveDocument.1">
                  <p:embed/>
                </p:oleObj>
              </mc:Choice>
              <mc:Fallback>
                <p:oleObj name="think-cellスライド" r:id="rId3" imgW="639" imgH="639" progId="TCLayout.ActiveDocument.1">
                  <p:embed/>
                  <p:pic>
                    <p:nvPicPr>
                      <p:cNvPr id="7" name="think-cell data - do not delete" hidden="1">
                        <a:extLst>
                          <a:ext uri="{FF2B5EF4-FFF2-40B4-BE49-F238E27FC236}">
                            <a16:creationId xmlns:a16="http://schemas.microsoft.com/office/drawing/2014/main" id="{45769A0F-37E4-58D2-2555-3F4ED578CBE9}"/>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タイトル 1">
            <a:extLst>
              <a:ext uri="{FF2B5EF4-FFF2-40B4-BE49-F238E27FC236}">
                <a16:creationId xmlns:a16="http://schemas.microsoft.com/office/drawing/2014/main" id="{FE52D4EF-9FDE-D417-1537-AF77B8457428}"/>
              </a:ext>
            </a:extLst>
          </p:cNvPr>
          <p:cNvSpPr>
            <a:spLocks noGrp="1"/>
          </p:cNvSpPr>
          <p:nvPr>
            <p:ph type="title"/>
          </p:nvPr>
        </p:nvSpPr>
        <p:spPr/>
        <p:txBody>
          <a:bodyPr vert="horz" rIns="91440"/>
          <a:lstStyle/>
          <a:p>
            <a:r>
              <a:rPr kumimoji="1" lang="en-US" altLang="ja-JP" sz="2000" b="1" i="0" u="none" strike="noStrike" kern="1200" cap="none" spc="0" normalizeH="0" baseline="0" noProof="0" dirty="0">
                <a:ln>
                  <a:noFill/>
                </a:ln>
                <a:solidFill>
                  <a:srgbClr val="4472C4">
                    <a:lumMod val="50000"/>
                  </a:srgbClr>
                </a:solidFill>
                <a:effectLst/>
                <a:uLnTx/>
                <a:uFillTx/>
                <a:latin typeface="Yu Gothic UI" panose="020B0500000000000000" pitchFamily="50" charset="-128"/>
                <a:ea typeface="Yu Gothic UI" panose="020B0500000000000000" pitchFamily="50" charset="-128"/>
                <a:cs typeface="+mj-cs"/>
              </a:rPr>
              <a:t>【GHG</a:t>
            </a:r>
            <a:r>
              <a:rPr kumimoji="1" lang="ja-JP" altLang="en-US" sz="2000" b="1" i="0" u="none" strike="noStrike" kern="1200" cap="none" spc="0" normalizeH="0" baseline="0" noProof="0" dirty="0">
                <a:ln>
                  <a:noFill/>
                </a:ln>
                <a:solidFill>
                  <a:srgbClr val="4472C4">
                    <a:lumMod val="50000"/>
                  </a:srgbClr>
                </a:solidFill>
                <a:effectLst/>
                <a:uLnTx/>
                <a:uFillTx/>
                <a:latin typeface="Yu Gothic UI" panose="020B0500000000000000" pitchFamily="50" charset="-128"/>
                <a:ea typeface="Yu Gothic UI" panose="020B0500000000000000" pitchFamily="50" charset="-128"/>
                <a:cs typeface="+mj-cs"/>
              </a:rPr>
              <a:t>削減の取組</a:t>
            </a:r>
            <a:r>
              <a:rPr kumimoji="1" lang="en-US" altLang="ja-JP" sz="2000" b="1" i="0" u="none" strike="noStrike" kern="1200" cap="none" spc="0" normalizeH="0" baseline="0" noProof="0" dirty="0">
                <a:ln>
                  <a:noFill/>
                </a:ln>
                <a:solidFill>
                  <a:srgbClr val="4472C4">
                    <a:lumMod val="50000"/>
                  </a:srgbClr>
                </a:solidFill>
                <a:effectLst/>
                <a:uLnTx/>
                <a:uFillTx/>
                <a:latin typeface="Yu Gothic UI" panose="020B0500000000000000" pitchFamily="50" charset="-128"/>
                <a:ea typeface="Yu Gothic UI" panose="020B0500000000000000" pitchFamily="50" charset="-128"/>
                <a:cs typeface="+mj-cs"/>
              </a:rPr>
              <a:t>】 </a:t>
            </a:r>
            <a:br>
              <a:rPr kumimoji="1" lang="en-US" altLang="ja-JP" sz="2000" b="1" i="0" u="none" strike="noStrike" kern="1200" cap="none" spc="0" normalizeH="0" baseline="0" noProof="0" dirty="0">
                <a:ln>
                  <a:noFill/>
                </a:ln>
                <a:solidFill>
                  <a:srgbClr val="4472C4">
                    <a:lumMod val="50000"/>
                  </a:srgbClr>
                </a:solidFill>
                <a:effectLst/>
                <a:uLnTx/>
                <a:uFillTx/>
                <a:latin typeface="Yu Gothic UI" panose="020B0500000000000000" pitchFamily="50" charset="-128"/>
                <a:ea typeface="Yu Gothic UI" panose="020B0500000000000000" pitchFamily="50" charset="-128"/>
                <a:cs typeface="+mj-cs"/>
              </a:rPr>
            </a:br>
            <a:r>
              <a:rPr kumimoji="1" lang="ja-JP" altLang="en-US" sz="2000" b="1" i="0" u="none" strike="noStrike" kern="1200" cap="none" spc="0" normalizeH="0" baseline="0" noProof="0" dirty="0">
                <a:ln>
                  <a:noFill/>
                </a:ln>
                <a:solidFill>
                  <a:srgbClr val="203864"/>
                </a:solidFill>
                <a:effectLst/>
                <a:uLnTx/>
                <a:uFillTx/>
                <a:latin typeface="Yu Gothic UI" panose="020B0500000000000000" pitchFamily="50" charset="-128"/>
                <a:ea typeface="Yu Gothic UI" panose="020B0500000000000000" pitchFamily="50" charset="-128"/>
                <a:cs typeface="+mj-cs"/>
              </a:rPr>
              <a:t>省エネ</a:t>
            </a:r>
            <a:r>
              <a:rPr kumimoji="1" lang="en-US" altLang="ja-JP" sz="2000" b="1" i="0" u="none" strike="noStrike" kern="1200" cap="none" spc="0" normalizeH="0" baseline="0" noProof="0" dirty="0">
                <a:ln>
                  <a:noFill/>
                </a:ln>
                <a:solidFill>
                  <a:srgbClr val="203864"/>
                </a:solidFill>
                <a:effectLst/>
                <a:uLnTx/>
                <a:uFillTx/>
                <a:latin typeface="Yu Gothic UI" panose="020B0500000000000000" pitchFamily="50" charset="-128"/>
                <a:ea typeface="Yu Gothic UI" panose="020B0500000000000000" pitchFamily="50" charset="-128"/>
                <a:cs typeface="+mj-cs"/>
              </a:rPr>
              <a:t>/</a:t>
            </a:r>
            <a:r>
              <a:rPr kumimoji="1" lang="ja-JP" altLang="en-US" sz="2000" b="1" i="0" u="none" strike="noStrike" kern="1200" cap="none" spc="0" normalizeH="0" baseline="0" noProof="0" dirty="0">
                <a:ln>
                  <a:noFill/>
                </a:ln>
                <a:solidFill>
                  <a:srgbClr val="203864"/>
                </a:solidFill>
                <a:effectLst/>
                <a:uLnTx/>
                <a:uFillTx/>
                <a:latin typeface="Yu Gothic UI" panose="020B0500000000000000" pitchFamily="50" charset="-128"/>
                <a:ea typeface="Yu Gothic UI" panose="020B0500000000000000" pitchFamily="50" charset="-128"/>
                <a:cs typeface="+mj-cs"/>
              </a:rPr>
              <a:t>燃料転換等に関する取組</a:t>
            </a:r>
            <a:endParaRPr kumimoji="1" lang="ja-JP" altLang="en-US" dirty="0">
              <a:solidFill>
                <a:srgbClr val="203864"/>
              </a:solidFill>
            </a:endParaRPr>
          </a:p>
        </p:txBody>
      </p:sp>
      <p:sp>
        <p:nvSpPr>
          <p:cNvPr id="3" name="スライド番号プレースホルダー 2">
            <a:extLst>
              <a:ext uri="{FF2B5EF4-FFF2-40B4-BE49-F238E27FC236}">
                <a16:creationId xmlns:a16="http://schemas.microsoft.com/office/drawing/2014/main" id="{4572F4B3-65D5-CA18-63EA-68EBE223174F}"/>
              </a:ext>
            </a:extLst>
          </p:cNvPr>
          <p:cNvSpPr>
            <a:spLocks noGrp="1"/>
          </p:cNvSpPr>
          <p:nvPr>
            <p:ph type="sldNum" sz="quarter" idx="12"/>
          </p:nvPr>
        </p:nvSpPr>
        <p:spPr/>
        <p:txBody>
          <a:bodyPr/>
          <a:lstStyle/>
          <a:p>
            <a:fld id="{F1318789-6D13-4837-B31B-63BA5D39B425}" type="slidenum">
              <a:rPr lang="ja-JP" altLang="en-US" smtClean="0"/>
              <a:pPr/>
              <a:t>16</a:t>
            </a:fld>
            <a:endParaRPr lang="ja-JP" altLang="en-US"/>
          </a:p>
        </p:txBody>
      </p:sp>
      <p:sp>
        <p:nvSpPr>
          <p:cNvPr id="14" name="テキスト ボックス 1">
            <a:extLst>
              <a:ext uri="{FF2B5EF4-FFF2-40B4-BE49-F238E27FC236}">
                <a16:creationId xmlns:a16="http://schemas.microsoft.com/office/drawing/2014/main" id="{82AA9465-27F6-5B5C-FBB8-30B533D048EE}"/>
              </a:ext>
            </a:extLst>
          </p:cNvPr>
          <p:cNvSpPr txBox="1">
            <a:spLocks noChangeArrowheads="1"/>
          </p:cNvSpPr>
          <p:nvPr/>
        </p:nvSpPr>
        <p:spPr bwMode="auto">
          <a:xfrm>
            <a:off x="335360" y="768250"/>
            <a:ext cx="11521280" cy="360000"/>
          </a:xfrm>
          <a:prstGeom prst="roundRect">
            <a:avLst/>
          </a:prstGeom>
          <a:noFill/>
          <a:ln w="19050">
            <a:noFill/>
            <a:round/>
            <a:headEnd/>
            <a:tailEnd/>
          </a:ln>
          <a:effectLst/>
        </p:spPr>
        <p:txBody>
          <a:bodyPr lIns="36000" tIns="0" rIns="36000" bIns="0" anchor="ctr"/>
          <a:lstStyle>
            <a:defPPr>
              <a:defRPr lang="ja-JP"/>
            </a:defPPr>
            <a:lvl1pPr marL="285750" marR="0" lvl="0" indent="-285750" defTabSz="457200" fontAlgn="auto">
              <a:lnSpc>
                <a:spcPct val="100000"/>
              </a:lnSpc>
              <a:spcBef>
                <a:spcPts val="600"/>
              </a:spcBef>
              <a:spcAft>
                <a:spcPts val="0"/>
              </a:spcAft>
              <a:buClrTx/>
              <a:buSzTx/>
              <a:buFont typeface="Arial" panose="020B0604020202020204" pitchFamily="34" charset="0"/>
              <a:buChar char="•"/>
              <a:tabLst/>
              <a:defRPr kumimoji="0" sz="1400" b="0" i="0" u="none" strike="noStrike" kern="0" cap="none" spc="0" normalizeH="0" baseline="0">
                <a:ln>
                  <a:noFill/>
                </a:ln>
                <a:solidFill>
                  <a:prstClr val="black"/>
                </a:solidFill>
                <a:effectLst/>
                <a:uLnTx/>
                <a:uFillTx/>
                <a:latin typeface="Meiryo UI" panose="020B0604030504040204" pitchFamily="50" charset="-128"/>
              </a:defRPr>
            </a:lvl1pPr>
            <a:lvl2pPr marL="742950" marR="0" lvl="1" indent="-285750" defTabSz="457200" fontAlgn="auto">
              <a:lnSpc>
                <a:spcPct val="100000"/>
              </a:lnSpc>
              <a:spcBef>
                <a:spcPts val="600"/>
              </a:spcBef>
              <a:spcAft>
                <a:spcPts val="0"/>
              </a:spcAft>
              <a:buClrTx/>
              <a:buSzTx/>
              <a:buFont typeface="Wingdings" panose="05000000000000000000" pitchFamily="2" charset="2"/>
              <a:buChar char="ü"/>
              <a:tabLst/>
              <a:defRPr kumimoji="0" sz="1400" b="0" i="0" u="none" strike="noStrike" kern="0" cap="none" spc="0" normalizeH="0" baseline="0">
                <a:ln>
                  <a:noFill/>
                </a:ln>
                <a:solidFill>
                  <a:srgbClr val="C00000"/>
                </a:solidFill>
                <a:effectLst/>
                <a:uLnTx/>
                <a:uFillTx/>
                <a:latin typeface="Meiryo UI" panose="020B0604030504040204" pitchFamily="50" charset="-128"/>
              </a:defRPr>
            </a:lvl2pPr>
          </a:lstStyle>
          <a:p>
            <a:pPr marL="0" marR="0" lvl="0" indent="0" algn="l" defTabSz="457200" rtl="0" eaLnBrk="1" fontAlgn="auto" latinLnBrk="0" hangingPunct="1">
              <a:lnSpc>
                <a:spcPct val="100000"/>
              </a:lnSpc>
              <a:spcBef>
                <a:spcPts val="600"/>
              </a:spcBef>
              <a:spcAft>
                <a:spcPts val="0"/>
              </a:spcAft>
              <a:buClrTx/>
              <a:buSzTx/>
              <a:buFont typeface="Arial" panose="020B0604020202020204" pitchFamily="34" charset="0"/>
              <a:buNone/>
              <a:tabLst/>
              <a:defRPr/>
            </a:pPr>
            <a:r>
              <a:rPr lang="ja-JP" altLang="en-US" b="1" u="sng" kern="0" spc="0" noProof="0" dirty="0">
                <a:solidFill>
                  <a:schemeClr val="tx1"/>
                </a:solidFill>
                <a:uLnTx/>
                <a:uFillTx/>
                <a:latin typeface="Yu Gothic UI" panose="020B0500000000000000" pitchFamily="50" charset="-128"/>
                <a:ea typeface="Yu Gothic UI" panose="020B0500000000000000" pitchFamily="50" charset="-128"/>
                <a:cs typeface="+mn-cs"/>
              </a:rPr>
              <a:t>省エネ</a:t>
            </a:r>
            <a:r>
              <a:rPr lang="en-US" altLang="ja-JP" b="1" u="sng" kern="0" spc="0" noProof="0" dirty="0">
                <a:solidFill>
                  <a:schemeClr val="tx1"/>
                </a:solidFill>
                <a:uLnTx/>
                <a:uFillTx/>
                <a:latin typeface="Yu Gothic UI" panose="020B0500000000000000" pitchFamily="50" charset="-128"/>
                <a:ea typeface="Yu Gothic UI" panose="020B0500000000000000" pitchFamily="50" charset="-128"/>
                <a:cs typeface="+mn-cs"/>
              </a:rPr>
              <a:t>/</a:t>
            </a:r>
            <a:r>
              <a:rPr lang="ja-JP" altLang="en-US" b="1" u="sng" kern="0" spc="0" noProof="0" dirty="0">
                <a:solidFill>
                  <a:schemeClr val="tx1"/>
                </a:solidFill>
                <a:uLnTx/>
                <a:uFillTx/>
                <a:latin typeface="Yu Gothic UI" panose="020B0500000000000000" pitchFamily="50" charset="-128"/>
                <a:ea typeface="Yu Gothic UI" panose="020B0500000000000000" pitchFamily="50" charset="-128"/>
                <a:cs typeface="+mn-cs"/>
              </a:rPr>
              <a:t>燃料転換等に関する</a:t>
            </a:r>
            <a:r>
              <a:rPr kumimoji="0" lang="ja-JP" altLang="en-US" sz="1400" b="1" i="0" u="sng" strike="noStrike" kern="0" cap="none" spc="0" normalizeH="0" baseline="0" noProof="0" dirty="0">
                <a:ln>
                  <a:noFill/>
                </a:ln>
                <a:solidFill>
                  <a:schemeClr val="tx1"/>
                </a:solidFill>
                <a:effectLst/>
                <a:uLnTx/>
                <a:uFillTx/>
                <a:latin typeface="+mn-ea"/>
                <a:cs typeface="+mn-cs"/>
              </a:rPr>
              <a:t>取組</a:t>
            </a:r>
            <a:r>
              <a:rPr lang="ja-JP" altLang="en-US" b="1" u="sng" dirty="0">
                <a:solidFill>
                  <a:schemeClr val="tx1"/>
                </a:solidFill>
                <a:latin typeface="+mn-ea"/>
              </a:rPr>
              <a:t>による</a:t>
            </a:r>
            <a:r>
              <a:rPr kumimoji="0" lang="en-US" altLang="ja-JP" sz="1400" b="1" i="0" strike="noStrike" kern="0" cap="none" spc="0" normalizeH="0" baseline="0" noProof="0" dirty="0">
                <a:ln>
                  <a:noFill/>
                </a:ln>
                <a:solidFill>
                  <a:schemeClr val="tx1"/>
                </a:solidFill>
                <a:effectLst/>
                <a:uLnTx/>
                <a:uFillTx/>
                <a:latin typeface="+mn-ea"/>
                <a:cs typeface="+mn-cs"/>
              </a:rPr>
              <a:t>2030</a:t>
            </a:r>
            <a:r>
              <a:rPr kumimoji="0" lang="ja-JP" altLang="en-US" sz="1400" b="1" i="0" strike="noStrike" kern="0" cap="none" spc="0" normalizeH="0" baseline="0" noProof="0" dirty="0">
                <a:ln>
                  <a:noFill/>
                </a:ln>
                <a:solidFill>
                  <a:schemeClr val="tx1"/>
                </a:solidFill>
                <a:effectLst/>
                <a:uLnTx/>
                <a:uFillTx/>
                <a:latin typeface="+mn-ea"/>
                <a:cs typeface="+mn-cs"/>
              </a:rPr>
              <a:t>年までの</a:t>
            </a:r>
            <a:r>
              <a:rPr kumimoji="0" lang="en-US" altLang="ja-JP" sz="1400" b="1" i="0" strike="noStrike" kern="0" cap="none" spc="0" normalizeH="0" baseline="0" noProof="0" dirty="0">
                <a:ln>
                  <a:noFill/>
                </a:ln>
                <a:solidFill>
                  <a:prstClr val="black"/>
                </a:solidFill>
                <a:effectLst/>
                <a:uLnTx/>
                <a:uFillTx/>
                <a:latin typeface="+mn-ea"/>
                <a:cs typeface="+mn-cs"/>
              </a:rPr>
              <a:t>GHG</a:t>
            </a:r>
            <a:r>
              <a:rPr kumimoji="0" lang="ja-JP" altLang="en-US" sz="1400" b="1" i="0" strike="noStrike" kern="0" cap="none" spc="0" normalizeH="0" baseline="0" noProof="0" dirty="0">
                <a:ln>
                  <a:noFill/>
                </a:ln>
                <a:solidFill>
                  <a:prstClr val="black"/>
                </a:solidFill>
                <a:effectLst/>
                <a:uLnTx/>
                <a:uFillTx/>
                <a:latin typeface="+mn-ea"/>
                <a:cs typeface="+mn-cs"/>
              </a:rPr>
              <a:t>削減</a:t>
            </a:r>
            <a:r>
              <a:rPr kumimoji="0" lang="ja-JP" altLang="en-US" sz="1400" b="1" i="0" strike="noStrike" kern="0" cap="none" spc="0" normalizeH="0" baseline="0" noProof="0" dirty="0">
                <a:ln>
                  <a:noFill/>
                </a:ln>
                <a:solidFill>
                  <a:schemeClr val="tx1"/>
                </a:solidFill>
                <a:effectLst/>
                <a:uLnTx/>
                <a:uFillTx/>
                <a:latin typeface="+mn-ea"/>
                <a:cs typeface="+mn-cs"/>
              </a:rPr>
              <a:t>量</a:t>
            </a:r>
            <a:r>
              <a:rPr kumimoji="0" lang="ja-JP" altLang="en-US" sz="1400" b="1" i="0" strike="noStrike" kern="0" cap="none" spc="0" normalizeH="0" baseline="0" noProof="0" dirty="0">
                <a:ln>
                  <a:noFill/>
                </a:ln>
                <a:solidFill>
                  <a:prstClr val="black"/>
                </a:solidFill>
                <a:effectLst/>
                <a:uLnTx/>
                <a:uFillTx/>
                <a:latin typeface="+mn-ea"/>
                <a:cs typeface="+mn-cs"/>
              </a:rPr>
              <a:t>の取組</a:t>
            </a:r>
            <a:r>
              <a:rPr lang="ja-JP" altLang="en-US" b="1" dirty="0">
                <a:latin typeface="+mn-ea"/>
              </a:rPr>
              <a:t>について記載</a:t>
            </a:r>
            <a:r>
              <a:rPr kumimoji="0" lang="ja-JP" altLang="en-US" sz="1400" b="1" i="0" strike="noStrike" kern="0" cap="none" spc="0" normalizeH="0" baseline="0" noProof="0" dirty="0">
                <a:ln>
                  <a:noFill/>
                </a:ln>
                <a:solidFill>
                  <a:prstClr val="black"/>
                </a:solidFill>
                <a:effectLst/>
                <a:uLnTx/>
                <a:uFillTx/>
                <a:latin typeface="+mn-ea"/>
                <a:cs typeface="+mn-cs"/>
              </a:rPr>
              <a:t>してください</a:t>
            </a:r>
            <a:endParaRPr kumimoji="0" lang="en-US" altLang="ja-JP" sz="1400" b="1" i="0" strike="noStrike" kern="0" cap="none" spc="0" normalizeH="0" baseline="0" noProof="0" dirty="0">
              <a:ln>
                <a:noFill/>
              </a:ln>
              <a:solidFill>
                <a:prstClr val="black"/>
              </a:solidFill>
              <a:effectLst/>
              <a:highlight>
                <a:srgbClr val="FFFF00"/>
              </a:highlight>
              <a:uLnTx/>
              <a:uFillTx/>
              <a:latin typeface="+mn-ea"/>
              <a:cs typeface="+mn-cs"/>
            </a:endParaRPr>
          </a:p>
        </p:txBody>
      </p:sp>
      <p:graphicFrame>
        <p:nvGraphicFramePr>
          <p:cNvPr id="9" name="Group 72">
            <a:extLst>
              <a:ext uri="{FF2B5EF4-FFF2-40B4-BE49-F238E27FC236}">
                <a16:creationId xmlns:a16="http://schemas.microsoft.com/office/drawing/2014/main" id="{9C4B2527-816B-1C44-EE17-5026A9F4AD1B}"/>
              </a:ext>
            </a:extLst>
          </p:cNvPr>
          <p:cNvGraphicFramePr>
            <a:graphicFrameLocks noGrp="1"/>
          </p:cNvGraphicFramePr>
          <p:nvPr>
            <p:extLst>
              <p:ext uri="{D42A27DB-BD31-4B8C-83A1-F6EECF244321}">
                <p14:modId xmlns:p14="http://schemas.microsoft.com/office/powerpoint/2010/main" val="1346796638"/>
              </p:ext>
            </p:extLst>
          </p:nvPr>
        </p:nvGraphicFramePr>
        <p:xfrm>
          <a:off x="335360" y="1488431"/>
          <a:ext cx="11520000" cy="4896000"/>
        </p:xfrm>
        <a:graphic>
          <a:graphicData uri="http://schemas.openxmlformats.org/drawingml/2006/table">
            <a:tbl>
              <a:tblPr/>
              <a:tblGrid>
                <a:gridCol w="360000">
                  <a:extLst>
                    <a:ext uri="{9D8B030D-6E8A-4147-A177-3AD203B41FA5}">
                      <a16:colId xmlns:a16="http://schemas.microsoft.com/office/drawing/2014/main" val="398132584"/>
                    </a:ext>
                  </a:extLst>
                </a:gridCol>
                <a:gridCol w="1656000">
                  <a:extLst>
                    <a:ext uri="{9D8B030D-6E8A-4147-A177-3AD203B41FA5}">
                      <a16:colId xmlns:a16="http://schemas.microsoft.com/office/drawing/2014/main" val="20002"/>
                    </a:ext>
                  </a:extLst>
                </a:gridCol>
                <a:gridCol w="1296000">
                  <a:extLst>
                    <a:ext uri="{9D8B030D-6E8A-4147-A177-3AD203B41FA5}">
                      <a16:colId xmlns:a16="http://schemas.microsoft.com/office/drawing/2014/main" val="1518032208"/>
                    </a:ext>
                  </a:extLst>
                </a:gridCol>
                <a:gridCol w="5688000">
                  <a:extLst>
                    <a:ext uri="{9D8B030D-6E8A-4147-A177-3AD203B41FA5}">
                      <a16:colId xmlns:a16="http://schemas.microsoft.com/office/drawing/2014/main" val="1549521352"/>
                    </a:ext>
                  </a:extLst>
                </a:gridCol>
                <a:gridCol w="2520000">
                  <a:extLst>
                    <a:ext uri="{9D8B030D-6E8A-4147-A177-3AD203B41FA5}">
                      <a16:colId xmlns:a16="http://schemas.microsoft.com/office/drawing/2014/main" val="23112637"/>
                    </a:ext>
                  </a:extLst>
                </a:gridCol>
              </a:tblGrid>
              <a:tr h="288000">
                <a:tc rowSpan="2">
                  <a:txBody>
                    <a:bodyPr/>
                    <a:lstStyle/>
                    <a:p>
                      <a:pPr marL="0" marR="0" lvl="0" indent="0" algn="ctr" defTabSz="914400" rtl="0" eaLnBrk="1" fontAlgn="base" latinLnBrk="0" hangingPunct="1">
                        <a:lnSpc>
                          <a:spcPct val="100000"/>
                        </a:lnSpc>
                        <a:spcBef>
                          <a:spcPts val="600"/>
                        </a:spcBef>
                        <a:spcAft>
                          <a:spcPct val="0"/>
                        </a:spcAft>
                        <a:buClrTx/>
                        <a:buSzTx/>
                        <a:buFontTx/>
                        <a:buNone/>
                        <a:tabLst/>
                      </a:pPr>
                      <a:r>
                        <a:rPr kumimoji="0" lang="en-US" altLang="ja-JP" sz="1200" b="0" i="0" u="none" strike="noStrike" cap="none" normalizeH="0" baseline="0" dirty="0">
                          <a:ln>
                            <a:noFill/>
                          </a:ln>
                          <a:solidFill>
                            <a:schemeClr val="bg1"/>
                          </a:solidFill>
                          <a:effectLst/>
                          <a:latin typeface="Yu Gothic UI" panose="020B0500000000000000" pitchFamily="50" charset="-128"/>
                          <a:ea typeface="Yu Gothic UI" panose="020B0500000000000000" pitchFamily="50" charset="-128"/>
                        </a:rPr>
                        <a:t>#</a:t>
                      </a:r>
                      <a:endParaRPr kumimoji="0" lang="ja-JP" altLang="en-US" sz="1200" b="0" i="0" u="none" strike="noStrike" cap="none" normalizeH="0" baseline="0" dirty="0">
                        <a:ln>
                          <a:noFill/>
                        </a:ln>
                        <a:solidFill>
                          <a:schemeClr val="bg1"/>
                        </a:solidFill>
                        <a:effectLst/>
                        <a:latin typeface="Yu Gothic UI" panose="020B0500000000000000" pitchFamily="50" charset="-128"/>
                        <a:ea typeface="Yu Gothic UI" panose="020B0500000000000000" pitchFamily="50" charset="-128"/>
                      </a:endParaRP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solidFill>
                      <a:schemeClr val="tx2"/>
                    </a:solidFill>
                  </a:tcPr>
                </a:tc>
                <a:tc rowSpan="2">
                  <a:txBody>
                    <a:bodyPr/>
                    <a:lstStyle>
                      <a:lvl1pPr marL="0" algn="l" defTabSz="609555" rtl="0" eaLnBrk="1" latinLnBrk="0" hangingPunct="1">
                        <a:defRPr kumimoji="1" sz="2400" kern="1200">
                          <a:solidFill>
                            <a:schemeClr val="tx1"/>
                          </a:solidFill>
                          <a:latin typeface="Calibri" panose="020F0502020204030204"/>
                        </a:defRPr>
                      </a:lvl1pPr>
                      <a:lvl2pPr marL="609555" algn="l" defTabSz="609555" rtl="0" eaLnBrk="1" latinLnBrk="0" hangingPunct="1">
                        <a:defRPr kumimoji="1" sz="2400" kern="1200">
                          <a:solidFill>
                            <a:schemeClr val="tx1"/>
                          </a:solidFill>
                          <a:latin typeface="Calibri" panose="020F0502020204030204"/>
                        </a:defRPr>
                      </a:lvl2pPr>
                      <a:lvl3pPr marL="1219110" algn="l" defTabSz="609555" rtl="0" eaLnBrk="1" latinLnBrk="0" hangingPunct="1">
                        <a:defRPr kumimoji="1" sz="2400" kern="1200">
                          <a:solidFill>
                            <a:schemeClr val="tx1"/>
                          </a:solidFill>
                          <a:latin typeface="Calibri" panose="020F0502020204030204"/>
                        </a:defRPr>
                      </a:lvl3pPr>
                      <a:lvl4pPr marL="1828664" algn="l" defTabSz="609555" rtl="0" eaLnBrk="1" latinLnBrk="0" hangingPunct="1">
                        <a:defRPr kumimoji="1" sz="2400" kern="1200">
                          <a:solidFill>
                            <a:schemeClr val="tx1"/>
                          </a:solidFill>
                          <a:latin typeface="Calibri" panose="020F0502020204030204"/>
                        </a:defRPr>
                      </a:lvl4pPr>
                      <a:lvl5pPr marL="2438218" algn="l" defTabSz="609555" rtl="0" eaLnBrk="1" latinLnBrk="0" hangingPunct="1">
                        <a:defRPr kumimoji="1" sz="2400" kern="1200">
                          <a:solidFill>
                            <a:schemeClr val="tx1"/>
                          </a:solidFill>
                          <a:latin typeface="Calibri" panose="020F0502020204030204"/>
                        </a:defRPr>
                      </a:lvl5pPr>
                      <a:lvl6pPr marL="3047772" algn="l" defTabSz="609555" rtl="0" eaLnBrk="1" latinLnBrk="0" hangingPunct="1">
                        <a:defRPr kumimoji="1" sz="2400" kern="1200">
                          <a:solidFill>
                            <a:schemeClr val="tx1"/>
                          </a:solidFill>
                          <a:latin typeface="Calibri" panose="020F0502020204030204"/>
                        </a:defRPr>
                      </a:lvl6pPr>
                      <a:lvl7pPr marL="3657327" algn="l" defTabSz="609555" rtl="0" eaLnBrk="1" latinLnBrk="0" hangingPunct="1">
                        <a:defRPr kumimoji="1" sz="2400" kern="1200">
                          <a:solidFill>
                            <a:schemeClr val="tx1"/>
                          </a:solidFill>
                          <a:latin typeface="Calibri" panose="020F0502020204030204"/>
                        </a:defRPr>
                      </a:lvl7pPr>
                      <a:lvl8pPr marL="4266880" algn="l" defTabSz="609555" rtl="0" eaLnBrk="1" latinLnBrk="0" hangingPunct="1">
                        <a:defRPr kumimoji="1" sz="2400" kern="1200">
                          <a:solidFill>
                            <a:schemeClr val="tx1"/>
                          </a:solidFill>
                          <a:latin typeface="Calibri" panose="020F0502020204030204"/>
                        </a:defRPr>
                      </a:lvl8pPr>
                      <a:lvl9pPr marL="4876435" algn="l" defTabSz="609555" rtl="0" eaLnBrk="1" latinLnBrk="0" hangingPunct="1">
                        <a:defRPr kumimoji="1" sz="2400" kern="1200">
                          <a:solidFill>
                            <a:schemeClr val="tx1"/>
                          </a:solidFill>
                          <a:latin typeface="Calibri" panose="020F0502020204030204"/>
                        </a:defRPr>
                      </a:lvl9pPr>
                    </a:lstStyle>
                    <a:p>
                      <a:pPr marL="0" marR="0" lvl="0" indent="0" algn="ctr" defTabSz="914400" rtl="0" eaLnBrk="1" fontAlgn="base" latinLnBrk="0" hangingPunct="1">
                        <a:lnSpc>
                          <a:spcPct val="100000"/>
                        </a:lnSpc>
                        <a:spcBef>
                          <a:spcPts val="600"/>
                        </a:spcBef>
                        <a:spcAft>
                          <a:spcPct val="0"/>
                        </a:spcAft>
                        <a:buClrTx/>
                        <a:buSzTx/>
                        <a:buFontTx/>
                        <a:buNone/>
                        <a:tabLst/>
                        <a:defRPr/>
                      </a:pPr>
                      <a:r>
                        <a:rPr kumimoji="0" lang="ja-JP" altLang="en-US" sz="1200" b="0" i="0" u="none" strike="noStrike" cap="none" normalizeH="0" baseline="0" dirty="0">
                          <a:ln>
                            <a:noFill/>
                          </a:ln>
                          <a:solidFill>
                            <a:schemeClr val="bg1"/>
                          </a:solidFill>
                          <a:effectLst/>
                          <a:latin typeface="Yu Gothic UI" panose="020B0500000000000000" pitchFamily="50" charset="-128"/>
                          <a:ea typeface="Yu Gothic UI" panose="020B0500000000000000" pitchFamily="50" charset="-128"/>
                        </a:rPr>
                        <a:t>取組名称</a:t>
                      </a:r>
                      <a:endParaRPr kumimoji="0" lang="en-US" altLang="ja-JP" sz="1200" b="0" i="0" u="none" strike="noStrike" cap="none" normalizeH="0" baseline="0" dirty="0">
                        <a:ln>
                          <a:noFill/>
                        </a:ln>
                        <a:solidFill>
                          <a:schemeClr val="bg1"/>
                        </a:solidFill>
                        <a:effectLst/>
                        <a:latin typeface="Yu Gothic UI" panose="020B0500000000000000" pitchFamily="50" charset="-128"/>
                        <a:ea typeface="Yu Gothic UI" panose="020B0500000000000000" pitchFamily="50" charset="-128"/>
                      </a:endParaRP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solidFill>
                      <a:schemeClr val="tx2"/>
                    </a:solidFill>
                  </a:tcPr>
                </a:tc>
                <a:tc rowSpan="2">
                  <a:txBody>
                    <a:bodyPr/>
                    <a:lstStyle/>
                    <a:p>
                      <a:pPr marL="0" marR="0" lvl="0" indent="0" algn="ctr" defTabSz="914400" rtl="0" eaLnBrk="1" fontAlgn="base" latinLnBrk="0" hangingPunct="1">
                        <a:lnSpc>
                          <a:spcPct val="100000"/>
                        </a:lnSpc>
                        <a:spcBef>
                          <a:spcPts val="600"/>
                        </a:spcBef>
                        <a:spcAft>
                          <a:spcPct val="0"/>
                        </a:spcAft>
                        <a:buClrTx/>
                        <a:buSzTx/>
                        <a:buFontTx/>
                        <a:buNone/>
                        <a:tabLst/>
                        <a:defRPr/>
                      </a:pPr>
                      <a:r>
                        <a:rPr kumimoji="0" lang="en-US" altLang="ja-JP" sz="1200" b="0" i="0" u="none" strike="noStrike" cap="none" normalizeH="0" baseline="0" dirty="0">
                          <a:ln>
                            <a:noFill/>
                          </a:ln>
                          <a:solidFill>
                            <a:schemeClr val="bg1"/>
                          </a:solidFill>
                          <a:effectLst/>
                          <a:latin typeface="Yu Gothic UI" panose="020B0500000000000000" pitchFamily="50" charset="-128"/>
                          <a:ea typeface="Yu Gothic UI" panose="020B0500000000000000" pitchFamily="50" charset="-128"/>
                        </a:rPr>
                        <a:t>GHG</a:t>
                      </a:r>
                      <a:r>
                        <a:rPr kumimoji="0" lang="ja-JP" altLang="en-US" sz="1200" b="0" i="0" u="none" strike="noStrike" cap="none" normalizeH="0" baseline="0" dirty="0">
                          <a:ln>
                            <a:noFill/>
                          </a:ln>
                          <a:solidFill>
                            <a:schemeClr val="bg1"/>
                          </a:solidFill>
                          <a:effectLst/>
                          <a:latin typeface="Yu Gothic UI" panose="020B0500000000000000" pitchFamily="50" charset="-128"/>
                          <a:ea typeface="Yu Gothic UI" panose="020B0500000000000000" pitchFamily="50" charset="-128"/>
                        </a:rPr>
                        <a:t>削減量</a:t>
                      </a:r>
                      <a:br>
                        <a:rPr kumimoji="0" lang="en-US" altLang="ja-JP" sz="1200" b="0" i="0" u="none" strike="noStrike" cap="none" normalizeH="0" baseline="0" dirty="0">
                          <a:ln>
                            <a:noFill/>
                          </a:ln>
                          <a:solidFill>
                            <a:schemeClr val="bg1"/>
                          </a:solidFill>
                          <a:effectLst/>
                          <a:latin typeface="Yu Gothic UI" panose="020B0500000000000000" pitchFamily="50" charset="-128"/>
                          <a:ea typeface="Yu Gothic UI" panose="020B0500000000000000" pitchFamily="50" charset="-128"/>
                        </a:rPr>
                      </a:br>
                      <a:r>
                        <a:rPr kumimoji="0" lang="ja-JP" altLang="en-US" sz="1200" b="0" i="0" u="none" strike="noStrike" cap="none" normalizeH="0" baseline="0" dirty="0">
                          <a:ln>
                            <a:noFill/>
                          </a:ln>
                          <a:solidFill>
                            <a:schemeClr val="bg1"/>
                          </a:solidFill>
                          <a:effectLst/>
                          <a:latin typeface="Yu Gothic UI" panose="020B0500000000000000" pitchFamily="50" charset="-128"/>
                          <a:ea typeface="Yu Gothic UI" panose="020B0500000000000000" pitchFamily="50" charset="-128"/>
                        </a:rPr>
                        <a:t>（</a:t>
                      </a:r>
                      <a:r>
                        <a:rPr kumimoji="0" lang="en-US" altLang="ja-JP" sz="1200" b="0" i="0" u="none" strike="noStrike" cap="none" normalizeH="0" baseline="0" dirty="0">
                          <a:ln>
                            <a:noFill/>
                          </a:ln>
                          <a:solidFill>
                            <a:schemeClr val="bg1"/>
                          </a:solidFill>
                          <a:effectLst/>
                          <a:latin typeface="Yu Gothic UI" panose="020B0500000000000000" pitchFamily="50" charset="-128"/>
                          <a:ea typeface="Yu Gothic UI" panose="020B0500000000000000" pitchFamily="50" charset="-128"/>
                        </a:rPr>
                        <a:t>t-CO</a:t>
                      </a:r>
                      <a:r>
                        <a:rPr kumimoji="0" lang="en-US" altLang="ja-JP" sz="1200" b="0" i="0" u="none" strike="noStrike" cap="none" normalizeH="0" baseline="-25000" dirty="0">
                          <a:ln>
                            <a:noFill/>
                          </a:ln>
                          <a:solidFill>
                            <a:schemeClr val="bg1"/>
                          </a:solidFill>
                          <a:effectLst/>
                          <a:latin typeface="Yu Gothic UI" panose="020B0500000000000000" pitchFamily="50" charset="-128"/>
                          <a:ea typeface="Yu Gothic UI" panose="020B0500000000000000" pitchFamily="50" charset="-128"/>
                        </a:rPr>
                        <a:t>2</a:t>
                      </a:r>
                      <a:r>
                        <a:rPr kumimoji="0" lang="en-US" altLang="ja-JP" sz="1200" b="0" i="0" u="none" strike="noStrike" cap="none" normalizeH="0" baseline="0" dirty="0">
                          <a:ln>
                            <a:noFill/>
                          </a:ln>
                          <a:solidFill>
                            <a:schemeClr val="bg1"/>
                          </a:solidFill>
                          <a:effectLst/>
                          <a:latin typeface="Yu Gothic UI" panose="020B0500000000000000" pitchFamily="50" charset="-128"/>
                          <a:ea typeface="Yu Gothic UI" panose="020B0500000000000000" pitchFamily="50" charset="-128"/>
                        </a:rPr>
                        <a:t>/</a:t>
                      </a:r>
                      <a:r>
                        <a:rPr kumimoji="0" lang="ja-JP" altLang="en-US" sz="1200" b="0" i="0" u="none" strike="noStrike" cap="none" normalizeH="0" baseline="0" dirty="0">
                          <a:ln>
                            <a:noFill/>
                          </a:ln>
                          <a:solidFill>
                            <a:schemeClr val="bg1"/>
                          </a:solidFill>
                          <a:effectLst/>
                          <a:latin typeface="Yu Gothic UI" panose="020B0500000000000000" pitchFamily="50" charset="-128"/>
                          <a:ea typeface="Yu Gothic UI" panose="020B0500000000000000" pitchFamily="50" charset="-128"/>
                        </a:rPr>
                        <a:t>年）</a:t>
                      </a: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solidFill>
                      <a:schemeClr val="tx2"/>
                    </a:solidFill>
                  </a:tcPr>
                </a:tc>
                <a:tc gridSpan="2">
                  <a:txBody>
                    <a:bodyPr/>
                    <a:lstStyle/>
                    <a:p>
                      <a:pPr marL="0" marR="0" lvl="0" indent="0" algn="ctr" defTabSz="914400" rtl="0" eaLnBrk="1" fontAlgn="base" latinLnBrk="0" hangingPunct="1">
                        <a:lnSpc>
                          <a:spcPct val="100000"/>
                        </a:lnSpc>
                        <a:spcBef>
                          <a:spcPts val="600"/>
                        </a:spcBef>
                        <a:spcAft>
                          <a:spcPct val="0"/>
                        </a:spcAft>
                        <a:buClrTx/>
                        <a:buSzTx/>
                        <a:buFontTx/>
                        <a:buNone/>
                        <a:tabLst/>
                        <a:defRPr/>
                      </a:pPr>
                      <a:r>
                        <a:rPr kumimoji="0" lang="ja-JP" altLang="en-US" sz="1200" b="0" i="0" u="none" strike="noStrike" cap="none" normalizeH="0" baseline="0" dirty="0">
                          <a:ln>
                            <a:noFill/>
                          </a:ln>
                          <a:solidFill>
                            <a:schemeClr val="bg1"/>
                          </a:solidFill>
                          <a:effectLst/>
                          <a:latin typeface="Yu Gothic UI" panose="020B0500000000000000" pitchFamily="50" charset="-128"/>
                          <a:ea typeface="Yu Gothic UI" panose="020B0500000000000000" pitchFamily="50" charset="-128"/>
                        </a:rPr>
                        <a:t>算出根拠</a:t>
                      </a:r>
                      <a:endParaRPr kumimoji="0" lang="en-US" altLang="ja-JP" sz="1200" b="0" i="0" u="none" strike="noStrike" cap="none" normalizeH="0" baseline="0" dirty="0">
                        <a:ln>
                          <a:noFill/>
                        </a:ln>
                        <a:solidFill>
                          <a:schemeClr val="bg1"/>
                        </a:solidFill>
                        <a:effectLst/>
                        <a:latin typeface="Yu Gothic UI" panose="020B0500000000000000" pitchFamily="50" charset="-128"/>
                        <a:ea typeface="Yu Gothic UI" panose="020B0500000000000000" pitchFamily="50" charset="-128"/>
                      </a:endParaRP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solidFill>
                      <a:schemeClr val="tx2"/>
                    </a:solidFill>
                  </a:tcPr>
                </a:tc>
                <a:tc hMerge="1">
                  <a:txBody>
                    <a:bodyPr/>
                    <a:lstStyle/>
                    <a:p>
                      <a:pPr marL="0" marR="0" lvl="0" indent="0" algn="ctr" defTabSz="914400" rtl="0" eaLnBrk="1" fontAlgn="base" latinLnBrk="0" hangingPunct="1">
                        <a:lnSpc>
                          <a:spcPct val="100000"/>
                        </a:lnSpc>
                        <a:spcBef>
                          <a:spcPts val="600"/>
                        </a:spcBef>
                        <a:spcAft>
                          <a:spcPct val="0"/>
                        </a:spcAft>
                        <a:buClrTx/>
                        <a:buSzTx/>
                        <a:buFontTx/>
                        <a:buNone/>
                        <a:tabLst/>
                        <a:defRPr/>
                      </a:pPr>
                      <a:endParaRPr kumimoji="0" lang="en-US" altLang="ja-JP" sz="1200" b="0" i="0" u="none" strike="noStrike" cap="none" normalizeH="0" baseline="0" dirty="0">
                        <a:ln>
                          <a:noFill/>
                        </a:ln>
                        <a:solidFill>
                          <a:schemeClr val="bg1"/>
                        </a:solidFill>
                        <a:effectLst/>
                        <a:latin typeface="Yu Gothic UI" panose="020B0500000000000000" pitchFamily="50" charset="-128"/>
                        <a:ea typeface="Yu Gothic UI" panose="020B0500000000000000" pitchFamily="50" charset="-128"/>
                      </a:endParaRP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solidFill>
                      <a:schemeClr val="tx2"/>
                    </a:solidFill>
                  </a:tcPr>
                </a:tc>
                <a:extLst>
                  <a:ext uri="{0D108BD9-81ED-4DB2-BD59-A6C34878D82A}">
                    <a16:rowId xmlns:a16="http://schemas.microsoft.com/office/drawing/2014/main" val="10000"/>
                  </a:ext>
                </a:extLst>
              </a:tr>
              <a:tr h="288000">
                <a:tc vMerge="1">
                  <a:txBody>
                    <a:bodyPr/>
                    <a:lstStyle/>
                    <a:p>
                      <a:endParaRPr kumimoji="1" lang="ja-JP" altLang="en-US"/>
                    </a:p>
                  </a:txBody>
                  <a:tcPr/>
                </a:tc>
                <a:tc vMerge="1">
                  <a:txBody>
                    <a:bodyPr/>
                    <a:lstStyle/>
                    <a:p>
                      <a:endParaRPr kumimoji="1" lang="ja-JP" altLang="en-US"/>
                    </a:p>
                  </a:txBody>
                  <a:tcPr/>
                </a:tc>
                <a:tc vMerge="1">
                  <a:txBody>
                    <a:bodyPr/>
                    <a:lstStyle/>
                    <a:p>
                      <a:endParaRPr kumimoji="1" lang="ja-JP" altLang="en-US"/>
                    </a:p>
                  </a:txBody>
                  <a:tcPr/>
                </a:tc>
                <a:tc>
                  <a:txBody>
                    <a:bodyPr/>
                    <a:lstStyle/>
                    <a:p>
                      <a:pPr marL="0" marR="0" lvl="0" indent="0" algn="ctr" defTabSz="914400" rtl="0" eaLnBrk="1" fontAlgn="base" latinLnBrk="0" hangingPunct="1">
                        <a:lnSpc>
                          <a:spcPct val="100000"/>
                        </a:lnSpc>
                        <a:spcBef>
                          <a:spcPts val="600"/>
                        </a:spcBef>
                        <a:spcAft>
                          <a:spcPct val="0"/>
                        </a:spcAft>
                        <a:buClrTx/>
                        <a:buSzTx/>
                        <a:buFontTx/>
                        <a:buNone/>
                        <a:tabLst/>
                        <a:defRPr/>
                      </a:pPr>
                      <a:r>
                        <a:rPr kumimoji="0" lang="ja-JP" altLang="en-US" sz="1200" b="0" i="0" u="none" strike="noStrike" cap="none" normalizeH="0" baseline="0" dirty="0">
                          <a:ln>
                            <a:noFill/>
                          </a:ln>
                          <a:solidFill>
                            <a:schemeClr val="bg1"/>
                          </a:solidFill>
                          <a:effectLst/>
                          <a:latin typeface="Yu Gothic UI" panose="020B0500000000000000" pitchFamily="50" charset="-128"/>
                          <a:ea typeface="Yu Gothic UI" panose="020B0500000000000000" pitchFamily="50" charset="-128"/>
                        </a:rPr>
                        <a:t>算出の考え方</a:t>
                      </a:r>
                      <a:endParaRPr kumimoji="0" lang="en-US" altLang="ja-JP" sz="1200" b="0" i="0" u="none" strike="noStrike" cap="none" normalizeH="0" baseline="0" dirty="0">
                        <a:ln>
                          <a:noFill/>
                        </a:ln>
                        <a:solidFill>
                          <a:schemeClr val="bg1"/>
                        </a:solidFill>
                        <a:effectLst/>
                        <a:latin typeface="Yu Gothic UI" panose="020B0500000000000000" pitchFamily="50" charset="-128"/>
                        <a:ea typeface="Yu Gothic UI" panose="020B0500000000000000" pitchFamily="50" charset="-128"/>
                      </a:endParaRP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solidFill>
                      <a:schemeClr val="tx2"/>
                    </a:solidFill>
                  </a:tcPr>
                </a:tc>
                <a:tc>
                  <a:txBody>
                    <a:bodyPr/>
                    <a:lstStyle/>
                    <a:p>
                      <a:pPr marL="0" marR="0" lvl="0" indent="0" algn="ctr" defTabSz="914400" rtl="0" eaLnBrk="1" fontAlgn="base" latinLnBrk="0" hangingPunct="1">
                        <a:lnSpc>
                          <a:spcPct val="100000"/>
                        </a:lnSpc>
                        <a:spcBef>
                          <a:spcPts val="600"/>
                        </a:spcBef>
                        <a:spcAft>
                          <a:spcPct val="0"/>
                        </a:spcAft>
                        <a:buClrTx/>
                        <a:buSzTx/>
                        <a:buFontTx/>
                        <a:buNone/>
                        <a:tabLst/>
                        <a:defRPr/>
                      </a:pPr>
                      <a:r>
                        <a:rPr kumimoji="0" lang="ja-JP" altLang="en-US" sz="1200" b="0" i="0" u="none" strike="noStrike" cap="none" normalizeH="0" baseline="0" dirty="0">
                          <a:ln>
                            <a:noFill/>
                          </a:ln>
                          <a:solidFill>
                            <a:schemeClr val="bg1"/>
                          </a:solidFill>
                          <a:effectLst/>
                          <a:latin typeface="Yu Gothic UI" panose="020B0500000000000000" pitchFamily="50" charset="-128"/>
                          <a:ea typeface="Yu Gothic UI" panose="020B0500000000000000" pitchFamily="50" charset="-128"/>
                        </a:rPr>
                        <a:t>計算式</a:t>
                      </a:r>
                      <a:endParaRPr kumimoji="0" lang="en-US" altLang="ja-JP" sz="1200" b="0" i="0" u="none" strike="noStrike" cap="none" normalizeH="0" baseline="0" dirty="0">
                        <a:ln>
                          <a:noFill/>
                        </a:ln>
                        <a:solidFill>
                          <a:schemeClr val="bg1"/>
                        </a:solidFill>
                        <a:effectLst/>
                        <a:latin typeface="Yu Gothic UI" panose="020B0500000000000000" pitchFamily="50" charset="-128"/>
                        <a:ea typeface="Yu Gothic UI" panose="020B0500000000000000" pitchFamily="50" charset="-128"/>
                      </a:endParaRP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solidFill>
                      <a:schemeClr val="tx2"/>
                    </a:solidFill>
                  </a:tcPr>
                </a:tc>
                <a:extLst>
                  <a:ext uri="{0D108BD9-81ED-4DB2-BD59-A6C34878D82A}">
                    <a16:rowId xmlns:a16="http://schemas.microsoft.com/office/drawing/2014/main" val="75179730"/>
                  </a:ext>
                </a:extLst>
              </a:tr>
              <a:tr h="864000">
                <a:tc>
                  <a:txBody>
                    <a:bodyPr/>
                    <a:lstStyle/>
                    <a:p>
                      <a:pPr marL="0" marR="0" lvl="0" indent="0" algn="ctr" defTabSz="914400" rtl="0" eaLnBrk="1" fontAlgn="base" latinLnBrk="0" hangingPunct="1">
                        <a:lnSpc>
                          <a:spcPct val="100000"/>
                        </a:lnSpc>
                        <a:spcBef>
                          <a:spcPts val="600"/>
                        </a:spcBef>
                        <a:spcAft>
                          <a:spcPct val="0"/>
                        </a:spcAft>
                        <a:buClrTx/>
                        <a:buSzTx/>
                        <a:buFontTx/>
                        <a:buNone/>
                        <a:tabLst/>
                      </a:pPr>
                      <a:r>
                        <a:rPr kumimoji="0" lang="en-US" altLang="ja-JP"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rPr>
                        <a:t>1</a:t>
                      </a:r>
                      <a:endParaRPr kumimoji="0" lang="ja-JP" altLang="en-US"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endParaRP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solidFill>
                      <a:schemeClr val="bg1">
                        <a:lumMod val="95000"/>
                      </a:schemeClr>
                    </a:solidFill>
                  </a:tcPr>
                </a:tc>
                <a:tc>
                  <a:txBody>
                    <a:bodyPr/>
                    <a:lstStyle>
                      <a:lvl1pPr marL="0" algn="l" defTabSz="609555" rtl="0" eaLnBrk="1" latinLnBrk="0" hangingPunct="1">
                        <a:defRPr kumimoji="1" sz="2400" kern="1200">
                          <a:solidFill>
                            <a:schemeClr val="tx1"/>
                          </a:solidFill>
                          <a:latin typeface="Calibri" panose="020F0502020204030204"/>
                        </a:defRPr>
                      </a:lvl1pPr>
                      <a:lvl2pPr marL="609555" algn="l" defTabSz="609555" rtl="0" eaLnBrk="1" latinLnBrk="0" hangingPunct="1">
                        <a:defRPr kumimoji="1" sz="2400" kern="1200">
                          <a:solidFill>
                            <a:schemeClr val="tx1"/>
                          </a:solidFill>
                          <a:latin typeface="Calibri" panose="020F0502020204030204"/>
                        </a:defRPr>
                      </a:lvl2pPr>
                      <a:lvl3pPr marL="1219110" algn="l" defTabSz="609555" rtl="0" eaLnBrk="1" latinLnBrk="0" hangingPunct="1">
                        <a:defRPr kumimoji="1" sz="2400" kern="1200">
                          <a:solidFill>
                            <a:schemeClr val="tx1"/>
                          </a:solidFill>
                          <a:latin typeface="Calibri" panose="020F0502020204030204"/>
                        </a:defRPr>
                      </a:lvl3pPr>
                      <a:lvl4pPr marL="1828664" algn="l" defTabSz="609555" rtl="0" eaLnBrk="1" latinLnBrk="0" hangingPunct="1">
                        <a:defRPr kumimoji="1" sz="2400" kern="1200">
                          <a:solidFill>
                            <a:schemeClr val="tx1"/>
                          </a:solidFill>
                          <a:latin typeface="Calibri" panose="020F0502020204030204"/>
                        </a:defRPr>
                      </a:lvl4pPr>
                      <a:lvl5pPr marL="2438218" algn="l" defTabSz="609555" rtl="0" eaLnBrk="1" latinLnBrk="0" hangingPunct="1">
                        <a:defRPr kumimoji="1" sz="2400" kern="1200">
                          <a:solidFill>
                            <a:schemeClr val="tx1"/>
                          </a:solidFill>
                          <a:latin typeface="Calibri" panose="020F0502020204030204"/>
                        </a:defRPr>
                      </a:lvl5pPr>
                      <a:lvl6pPr marL="3047772" algn="l" defTabSz="609555" rtl="0" eaLnBrk="1" latinLnBrk="0" hangingPunct="1">
                        <a:defRPr kumimoji="1" sz="2400" kern="1200">
                          <a:solidFill>
                            <a:schemeClr val="tx1"/>
                          </a:solidFill>
                          <a:latin typeface="Calibri" panose="020F0502020204030204"/>
                        </a:defRPr>
                      </a:lvl6pPr>
                      <a:lvl7pPr marL="3657327" algn="l" defTabSz="609555" rtl="0" eaLnBrk="1" latinLnBrk="0" hangingPunct="1">
                        <a:defRPr kumimoji="1" sz="2400" kern="1200">
                          <a:solidFill>
                            <a:schemeClr val="tx1"/>
                          </a:solidFill>
                          <a:latin typeface="Calibri" panose="020F0502020204030204"/>
                        </a:defRPr>
                      </a:lvl7pPr>
                      <a:lvl8pPr marL="4266880" algn="l" defTabSz="609555" rtl="0" eaLnBrk="1" latinLnBrk="0" hangingPunct="1">
                        <a:defRPr kumimoji="1" sz="2400" kern="1200">
                          <a:solidFill>
                            <a:schemeClr val="tx1"/>
                          </a:solidFill>
                          <a:latin typeface="Calibri" panose="020F0502020204030204"/>
                        </a:defRPr>
                      </a:lvl8pPr>
                      <a:lvl9pPr marL="4876435" algn="l" defTabSz="609555" rtl="0" eaLnBrk="1" latinLnBrk="0" hangingPunct="1">
                        <a:defRPr kumimoji="1" sz="2400" kern="1200">
                          <a:solidFill>
                            <a:schemeClr val="tx1"/>
                          </a:solidFill>
                          <a:latin typeface="Calibri" panose="020F0502020204030204"/>
                        </a:defRPr>
                      </a:lvl9pPr>
                    </a:lstStyle>
                    <a:p>
                      <a:pPr marL="0" marR="0" lvl="0" indent="0" algn="l" defTabSz="914400" rtl="0" eaLnBrk="1" fontAlgn="base" latinLnBrk="0" hangingPunct="1">
                        <a:lnSpc>
                          <a:spcPct val="100000"/>
                        </a:lnSpc>
                        <a:spcBef>
                          <a:spcPts val="600"/>
                        </a:spcBef>
                        <a:spcAft>
                          <a:spcPct val="0"/>
                        </a:spcAft>
                        <a:buClrTx/>
                        <a:buSzTx/>
                        <a:buFontTx/>
                        <a:buNone/>
                        <a:tabLst/>
                        <a:defRPr/>
                      </a:pPr>
                      <a:endParaRPr lang="en-US" altLang="ja-JP" sz="1200" dirty="0">
                        <a:solidFill>
                          <a:schemeClr val="tx1"/>
                        </a:solidFill>
                        <a:latin typeface="Yu Gothic UI" panose="020B0500000000000000" pitchFamily="50" charset="-128"/>
                        <a:ea typeface="Yu Gothic UI" panose="020B0500000000000000" pitchFamily="50" charset="-128"/>
                      </a:endParaRP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solidFill>
                      <a:schemeClr val="bg1">
                        <a:lumMod val="95000"/>
                      </a:schemeClr>
                    </a:solidFill>
                  </a:tcPr>
                </a:tc>
                <a:tc>
                  <a:txBody>
                    <a:bodyPr/>
                    <a:lstStyle/>
                    <a:p>
                      <a:pPr marL="0" marR="0" lvl="0" indent="0" algn="r" defTabSz="914400" rtl="0" eaLnBrk="1" fontAlgn="base" latinLnBrk="0" hangingPunct="1">
                        <a:lnSpc>
                          <a:spcPct val="100000"/>
                        </a:lnSpc>
                        <a:spcBef>
                          <a:spcPts val="600"/>
                        </a:spcBef>
                        <a:spcAft>
                          <a:spcPct val="0"/>
                        </a:spcAft>
                        <a:buClrTx/>
                        <a:buSzTx/>
                        <a:buFontTx/>
                        <a:buNone/>
                        <a:tabLst/>
                        <a:defRPr/>
                      </a:pPr>
                      <a:endParaRPr kumimoji="0" lang="en-US" altLang="ja-JP" sz="1600" b="0" i="0" u="none" strike="noStrike" kern="1200" cap="none" spc="0" normalizeH="0" baseline="0" dirty="0">
                        <a:ln>
                          <a:noFill/>
                        </a:ln>
                        <a:solidFill>
                          <a:schemeClr val="tx1"/>
                        </a:solidFill>
                        <a:effectLst/>
                        <a:uLnTx/>
                        <a:uFillTx/>
                        <a:latin typeface="Yu Gothic UI" panose="020B0500000000000000" pitchFamily="50" charset="-128"/>
                        <a:ea typeface="Yu Gothic UI" panose="020B0500000000000000" pitchFamily="50" charset="-128"/>
                        <a:cs typeface="+mn-cs"/>
                      </a:endParaRP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ts val="600"/>
                        </a:spcBef>
                        <a:spcAft>
                          <a:spcPct val="0"/>
                        </a:spcAft>
                        <a:buClrTx/>
                        <a:buSzTx/>
                        <a:buFontTx/>
                        <a:buNone/>
                        <a:tabLst/>
                        <a:defRPr/>
                      </a:pPr>
                      <a:endParaRPr kumimoji="0" lang="ja-JP" altLang="en-US" sz="1200" b="0" i="0" u="none" strike="noStrike" kern="1200" cap="none" spc="0" normalizeH="0" baseline="0" noProof="0" dirty="0">
                        <a:ln>
                          <a:noFill/>
                        </a:ln>
                        <a:solidFill>
                          <a:schemeClr val="tx1"/>
                        </a:solidFill>
                        <a:effectLst/>
                        <a:uLnTx/>
                        <a:uFillTx/>
                        <a:latin typeface="Yu Gothic UI" panose="020B0500000000000000" pitchFamily="50" charset="-128"/>
                        <a:ea typeface="Yu Gothic UI" panose="020B0500000000000000" pitchFamily="50" charset="-128"/>
                        <a:cs typeface="+mn-cs"/>
                      </a:endParaRP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ts val="600"/>
                        </a:spcBef>
                        <a:spcAft>
                          <a:spcPct val="0"/>
                        </a:spcAft>
                        <a:buClrTx/>
                        <a:buSzTx/>
                        <a:buFontTx/>
                        <a:buNone/>
                        <a:tabLst/>
                        <a:defRPr/>
                      </a:pPr>
                      <a:endParaRPr kumimoji="0" lang="ja-JP" altLang="en-US" sz="1200" b="0" i="0" u="none" strike="noStrike" kern="1200" cap="none" spc="0" normalizeH="0" baseline="0" noProof="0" dirty="0">
                        <a:ln>
                          <a:noFill/>
                        </a:ln>
                        <a:solidFill>
                          <a:schemeClr val="tx1"/>
                        </a:solidFill>
                        <a:effectLst/>
                        <a:uLnTx/>
                        <a:uFillTx/>
                        <a:latin typeface="Yu Gothic UI" panose="020B0500000000000000" pitchFamily="50" charset="-128"/>
                        <a:ea typeface="Yu Gothic UI" panose="020B0500000000000000" pitchFamily="50" charset="-128"/>
                        <a:cs typeface="+mn-cs"/>
                      </a:endParaRP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864000">
                <a:tc>
                  <a:txBody>
                    <a:bodyPr/>
                    <a:lstStyle/>
                    <a:p>
                      <a:pPr marL="0" marR="0" lvl="0" indent="0" algn="ctr" defTabSz="914400" rtl="0" eaLnBrk="1" fontAlgn="base" latinLnBrk="0" hangingPunct="1">
                        <a:lnSpc>
                          <a:spcPct val="100000"/>
                        </a:lnSpc>
                        <a:spcBef>
                          <a:spcPts val="600"/>
                        </a:spcBef>
                        <a:spcAft>
                          <a:spcPct val="0"/>
                        </a:spcAft>
                        <a:buClrTx/>
                        <a:buSzTx/>
                        <a:buFontTx/>
                        <a:buNone/>
                        <a:tabLst/>
                      </a:pPr>
                      <a:r>
                        <a:rPr kumimoji="0" lang="en-US" altLang="ja-JP"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rPr>
                        <a:t>2</a:t>
                      </a:r>
                      <a:endParaRPr kumimoji="0" lang="ja-JP" altLang="en-US"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endParaRP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solidFill>
                      <a:schemeClr val="bg1">
                        <a:lumMod val="95000"/>
                      </a:schemeClr>
                    </a:solidFill>
                  </a:tcPr>
                </a:tc>
                <a:tc>
                  <a:txBody>
                    <a:bodyPr/>
                    <a:lstStyle>
                      <a:lvl1pPr marL="0" algn="l" defTabSz="609555" rtl="0" eaLnBrk="1" latinLnBrk="0" hangingPunct="1">
                        <a:defRPr kumimoji="1" sz="2400" kern="1200">
                          <a:solidFill>
                            <a:schemeClr val="tx1"/>
                          </a:solidFill>
                          <a:latin typeface="Calibri" panose="020F0502020204030204"/>
                        </a:defRPr>
                      </a:lvl1pPr>
                      <a:lvl2pPr marL="609555" algn="l" defTabSz="609555" rtl="0" eaLnBrk="1" latinLnBrk="0" hangingPunct="1">
                        <a:defRPr kumimoji="1" sz="2400" kern="1200">
                          <a:solidFill>
                            <a:schemeClr val="tx1"/>
                          </a:solidFill>
                          <a:latin typeface="Calibri" panose="020F0502020204030204"/>
                        </a:defRPr>
                      </a:lvl2pPr>
                      <a:lvl3pPr marL="1219110" algn="l" defTabSz="609555" rtl="0" eaLnBrk="1" latinLnBrk="0" hangingPunct="1">
                        <a:defRPr kumimoji="1" sz="2400" kern="1200">
                          <a:solidFill>
                            <a:schemeClr val="tx1"/>
                          </a:solidFill>
                          <a:latin typeface="Calibri" panose="020F0502020204030204"/>
                        </a:defRPr>
                      </a:lvl3pPr>
                      <a:lvl4pPr marL="1828664" algn="l" defTabSz="609555" rtl="0" eaLnBrk="1" latinLnBrk="0" hangingPunct="1">
                        <a:defRPr kumimoji="1" sz="2400" kern="1200">
                          <a:solidFill>
                            <a:schemeClr val="tx1"/>
                          </a:solidFill>
                          <a:latin typeface="Calibri" panose="020F0502020204030204"/>
                        </a:defRPr>
                      </a:lvl4pPr>
                      <a:lvl5pPr marL="2438218" algn="l" defTabSz="609555" rtl="0" eaLnBrk="1" latinLnBrk="0" hangingPunct="1">
                        <a:defRPr kumimoji="1" sz="2400" kern="1200">
                          <a:solidFill>
                            <a:schemeClr val="tx1"/>
                          </a:solidFill>
                          <a:latin typeface="Calibri" panose="020F0502020204030204"/>
                        </a:defRPr>
                      </a:lvl5pPr>
                      <a:lvl6pPr marL="3047772" algn="l" defTabSz="609555" rtl="0" eaLnBrk="1" latinLnBrk="0" hangingPunct="1">
                        <a:defRPr kumimoji="1" sz="2400" kern="1200">
                          <a:solidFill>
                            <a:schemeClr val="tx1"/>
                          </a:solidFill>
                          <a:latin typeface="Calibri" panose="020F0502020204030204"/>
                        </a:defRPr>
                      </a:lvl6pPr>
                      <a:lvl7pPr marL="3657327" algn="l" defTabSz="609555" rtl="0" eaLnBrk="1" latinLnBrk="0" hangingPunct="1">
                        <a:defRPr kumimoji="1" sz="2400" kern="1200">
                          <a:solidFill>
                            <a:schemeClr val="tx1"/>
                          </a:solidFill>
                          <a:latin typeface="Calibri" panose="020F0502020204030204"/>
                        </a:defRPr>
                      </a:lvl7pPr>
                      <a:lvl8pPr marL="4266880" algn="l" defTabSz="609555" rtl="0" eaLnBrk="1" latinLnBrk="0" hangingPunct="1">
                        <a:defRPr kumimoji="1" sz="2400" kern="1200">
                          <a:solidFill>
                            <a:schemeClr val="tx1"/>
                          </a:solidFill>
                          <a:latin typeface="Calibri" panose="020F0502020204030204"/>
                        </a:defRPr>
                      </a:lvl8pPr>
                      <a:lvl9pPr marL="4876435" algn="l" defTabSz="609555" rtl="0" eaLnBrk="1" latinLnBrk="0" hangingPunct="1">
                        <a:defRPr kumimoji="1" sz="2400" kern="1200">
                          <a:solidFill>
                            <a:schemeClr val="tx1"/>
                          </a:solidFill>
                          <a:latin typeface="Calibri" panose="020F0502020204030204"/>
                        </a:defRPr>
                      </a:lvl9pPr>
                    </a:lstStyle>
                    <a:p>
                      <a:pPr marL="0" marR="0" lvl="0" indent="0" algn="l" defTabSz="914400" rtl="0" eaLnBrk="1" fontAlgn="base" latinLnBrk="0" hangingPunct="1">
                        <a:lnSpc>
                          <a:spcPct val="100000"/>
                        </a:lnSpc>
                        <a:spcBef>
                          <a:spcPts val="600"/>
                        </a:spcBef>
                        <a:spcAft>
                          <a:spcPct val="0"/>
                        </a:spcAft>
                        <a:buClrTx/>
                        <a:buSzTx/>
                        <a:buFontTx/>
                        <a:buNone/>
                        <a:tabLst/>
                        <a:defRPr/>
                      </a:pPr>
                      <a:endParaRPr lang="en-US" altLang="ja-JP" sz="1200" dirty="0">
                        <a:solidFill>
                          <a:schemeClr val="tx1"/>
                        </a:solidFill>
                        <a:latin typeface="Yu Gothic UI" panose="020B0500000000000000" pitchFamily="50" charset="-128"/>
                        <a:ea typeface="Yu Gothic UI" panose="020B0500000000000000" pitchFamily="50" charset="-128"/>
                      </a:endParaRP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solidFill>
                      <a:schemeClr val="bg1">
                        <a:lumMod val="95000"/>
                      </a:schemeClr>
                    </a:solidFill>
                  </a:tcPr>
                </a:tc>
                <a:tc>
                  <a:txBody>
                    <a:bodyPr/>
                    <a:lstStyle/>
                    <a:p>
                      <a:pPr marL="0" marR="0" lvl="0" indent="0" algn="r" defTabSz="914400" rtl="0" eaLnBrk="1" fontAlgn="base" latinLnBrk="0" hangingPunct="1">
                        <a:lnSpc>
                          <a:spcPct val="100000"/>
                        </a:lnSpc>
                        <a:spcBef>
                          <a:spcPts val="600"/>
                        </a:spcBef>
                        <a:spcAft>
                          <a:spcPct val="0"/>
                        </a:spcAft>
                        <a:buClrTx/>
                        <a:buSzTx/>
                        <a:buFontTx/>
                        <a:buNone/>
                        <a:tabLst/>
                        <a:defRPr/>
                      </a:pPr>
                      <a:endParaRPr kumimoji="0" lang="en-US" altLang="ja-JP" sz="1600" b="0" i="0" u="none" strike="noStrike" kern="1200" cap="none" spc="0" normalizeH="0" baseline="0" dirty="0">
                        <a:ln>
                          <a:noFill/>
                        </a:ln>
                        <a:solidFill>
                          <a:schemeClr val="tx1"/>
                        </a:solidFill>
                        <a:effectLst/>
                        <a:uLnTx/>
                        <a:uFillTx/>
                        <a:latin typeface="Yu Gothic UI" panose="020B0500000000000000" pitchFamily="50" charset="-128"/>
                        <a:ea typeface="Yu Gothic UI" panose="020B0500000000000000" pitchFamily="50" charset="-128"/>
                        <a:cs typeface="+mn-cs"/>
                      </a:endParaRP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ts val="600"/>
                        </a:spcBef>
                        <a:spcAft>
                          <a:spcPct val="0"/>
                        </a:spcAft>
                        <a:buClrTx/>
                        <a:buSzTx/>
                        <a:buFontTx/>
                        <a:buNone/>
                        <a:tabLst/>
                        <a:defRPr/>
                      </a:pPr>
                      <a:endParaRPr kumimoji="0" lang="ja-JP" altLang="en-US" sz="1200" b="0" i="0" u="none" strike="noStrike" kern="1200" cap="none" spc="0" normalizeH="0" baseline="0" dirty="0">
                        <a:ln>
                          <a:noFill/>
                        </a:ln>
                        <a:solidFill>
                          <a:schemeClr val="tx1"/>
                        </a:solidFill>
                        <a:effectLst/>
                        <a:uLnTx/>
                        <a:uFillTx/>
                        <a:latin typeface="Yu Gothic UI" panose="020B0500000000000000" pitchFamily="50" charset="-128"/>
                        <a:ea typeface="Yu Gothic UI" panose="020B0500000000000000" pitchFamily="50" charset="-128"/>
                        <a:cs typeface="+mn-cs"/>
                      </a:endParaRP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ts val="600"/>
                        </a:spcBef>
                        <a:spcAft>
                          <a:spcPct val="0"/>
                        </a:spcAft>
                        <a:buClrTx/>
                        <a:buSzTx/>
                        <a:buFontTx/>
                        <a:buNone/>
                        <a:tabLst/>
                        <a:defRPr/>
                      </a:pPr>
                      <a:endParaRPr kumimoji="0" lang="ja-JP" altLang="en-US" sz="1200" b="0" i="0" u="none" strike="noStrike" kern="1200" cap="none" spc="0" normalizeH="0" baseline="0" dirty="0">
                        <a:ln>
                          <a:noFill/>
                        </a:ln>
                        <a:solidFill>
                          <a:schemeClr val="tx1"/>
                        </a:solidFill>
                        <a:effectLst/>
                        <a:uLnTx/>
                        <a:uFillTx/>
                        <a:latin typeface="Yu Gothic UI" panose="020B0500000000000000" pitchFamily="50" charset="-128"/>
                        <a:ea typeface="Yu Gothic UI" panose="020B0500000000000000" pitchFamily="50" charset="-128"/>
                        <a:cs typeface="+mn-cs"/>
                      </a:endParaRP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765379844"/>
                  </a:ext>
                </a:extLst>
              </a:tr>
              <a:tr h="864000">
                <a:tc>
                  <a:txBody>
                    <a:bodyPr/>
                    <a:lstStyle/>
                    <a:p>
                      <a:pPr marL="0" marR="0" lvl="0" indent="0" algn="ctr" defTabSz="914400" rtl="0" eaLnBrk="1" fontAlgn="base" latinLnBrk="0" hangingPunct="1">
                        <a:lnSpc>
                          <a:spcPct val="100000"/>
                        </a:lnSpc>
                        <a:spcBef>
                          <a:spcPts val="600"/>
                        </a:spcBef>
                        <a:spcAft>
                          <a:spcPct val="0"/>
                        </a:spcAft>
                        <a:buClrTx/>
                        <a:buSzTx/>
                        <a:buFontTx/>
                        <a:buNone/>
                        <a:tabLst/>
                      </a:pPr>
                      <a:r>
                        <a:rPr kumimoji="0" lang="en-US" altLang="ja-JP"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rPr>
                        <a:t>3</a:t>
                      </a:r>
                      <a:endParaRPr kumimoji="0" lang="ja-JP" altLang="en-US"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endParaRP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solidFill>
                      <a:schemeClr val="bg1">
                        <a:lumMod val="95000"/>
                      </a:schemeClr>
                    </a:solidFill>
                  </a:tcPr>
                </a:tc>
                <a:tc>
                  <a:txBody>
                    <a:bodyPr/>
                    <a:lstStyle>
                      <a:lvl1pPr marL="0" algn="l" defTabSz="609555" rtl="0" eaLnBrk="1" latinLnBrk="0" hangingPunct="1">
                        <a:defRPr kumimoji="1" sz="2400" kern="1200">
                          <a:solidFill>
                            <a:schemeClr val="tx1"/>
                          </a:solidFill>
                          <a:latin typeface="Calibri" panose="020F0502020204030204"/>
                        </a:defRPr>
                      </a:lvl1pPr>
                      <a:lvl2pPr marL="609555" algn="l" defTabSz="609555" rtl="0" eaLnBrk="1" latinLnBrk="0" hangingPunct="1">
                        <a:defRPr kumimoji="1" sz="2400" kern="1200">
                          <a:solidFill>
                            <a:schemeClr val="tx1"/>
                          </a:solidFill>
                          <a:latin typeface="Calibri" panose="020F0502020204030204"/>
                        </a:defRPr>
                      </a:lvl2pPr>
                      <a:lvl3pPr marL="1219110" algn="l" defTabSz="609555" rtl="0" eaLnBrk="1" latinLnBrk="0" hangingPunct="1">
                        <a:defRPr kumimoji="1" sz="2400" kern="1200">
                          <a:solidFill>
                            <a:schemeClr val="tx1"/>
                          </a:solidFill>
                          <a:latin typeface="Calibri" panose="020F0502020204030204"/>
                        </a:defRPr>
                      </a:lvl3pPr>
                      <a:lvl4pPr marL="1828664" algn="l" defTabSz="609555" rtl="0" eaLnBrk="1" latinLnBrk="0" hangingPunct="1">
                        <a:defRPr kumimoji="1" sz="2400" kern="1200">
                          <a:solidFill>
                            <a:schemeClr val="tx1"/>
                          </a:solidFill>
                          <a:latin typeface="Calibri" panose="020F0502020204030204"/>
                        </a:defRPr>
                      </a:lvl4pPr>
                      <a:lvl5pPr marL="2438218" algn="l" defTabSz="609555" rtl="0" eaLnBrk="1" latinLnBrk="0" hangingPunct="1">
                        <a:defRPr kumimoji="1" sz="2400" kern="1200">
                          <a:solidFill>
                            <a:schemeClr val="tx1"/>
                          </a:solidFill>
                          <a:latin typeface="Calibri" panose="020F0502020204030204"/>
                        </a:defRPr>
                      </a:lvl5pPr>
                      <a:lvl6pPr marL="3047772" algn="l" defTabSz="609555" rtl="0" eaLnBrk="1" latinLnBrk="0" hangingPunct="1">
                        <a:defRPr kumimoji="1" sz="2400" kern="1200">
                          <a:solidFill>
                            <a:schemeClr val="tx1"/>
                          </a:solidFill>
                          <a:latin typeface="Calibri" panose="020F0502020204030204"/>
                        </a:defRPr>
                      </a:lvl6pPr>
                      <a:lvl7pPr marL="3657327" algn="l" defTabSz="609555" rtl="0" eaLnBrk="1" latinLnBrk="0" hangingPunct="1">
                        <a:defRPr kumimoji="1" sz="2400" kern="1200">
                          <a:solidFill>
                            <a:schemeClr val="tx1"/>
                          </a:solidFill>
                          <a:latin typeface="Calibri" panose="020F0502020204030204"/>
                        </a:defRPr>
                      </a:lvl7pPr>
                      <a:lvl8pPr marL="4266880" algn="l" defTabSz="609555" rtl="0" eaLnBrk="1" latinLnBrk="0" hangingPunct="1">
                        <a:defRPr kumimoji="1" sz="2400" kern="1200">
                          <a:solidFill>
                            <a:schemeClr val="tx1"/>
                          </a:solidFill>
                          <a:latin typeface="Calibri" panose="020F0502020204030204"/>
                        </a:defRPr>
                      </a:lvl8pPr>
                      <a:lvl9pPr marL="4876435" algn="l" defTabSz="609555" rtl="0" eaLnBrk="1" latinLnBrk="0" hangingPunct="1">
                        <a:defRPr kumimoji="1" sz="2400" kern="1200">
                          <a:solidFill>
                            <a:schemeClr val="tx1"/>
                          </a:solidFill>
                          <a:latin typeface="Calibri" panose="020F0502020204030204"/>
                        </a:defRPr>
                      </a:lvl9pPr>
                    </a:lstStyle>
                    <a:p>
                      <a:pPr marL="0" marR="0" lvl="0" indent="0" algn="l" defTabSz="914400" rtl="0" eaLnBrk="1" fontAlgn="base" latinLnBrk="0" hangingPunct="1">
                        <a:lnSpc>
                          <a:spcPct val="100000"/>
                        </a:lnSpc>
                        <a:spcBef>
                          <a:spcPts val="600"/>
                        </a:spcBef>
                        <a:spcAft>
                          <a:spcPct val="0"/>
                        </a:spcAft>
                        <a:buClrTx/>
                        <a:buSzTx/>
                        <a:buFontTx/>
                        <a:buNone/>
                        <a:tabLst/>
                        <a:defRPr/>
                      </a:pPr>
                      <a:endParaRPr lang="en-US" altLang="ja-JP" sz="1200" dirty="0">
                        <a:solidFill>
                          <a:schemeClr val="tx1"/>
                        </a:solidFill>
                        <a:latin typeface="Yu Gothic UI" panose="020B0500000000000000" pitchFamily="50" charset="-128"/>
                        <a:ea typeface="Yu Gothic UI" panose="020B0500000000000000" pitchFamily="50" charset="-128"/>
                      </a:endParaRP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solidFill>
                      <a:schemeClr val="bg1">
                        <a:lumMod val="95000"/>
                      </a:schemeClr>
                    </a:solidFill>
                  </a:tcPr>
                </a:tc>
                <a:tc>
                  <a:txBody>
                    <a:bodyPr/>
                    <a:lstStyle/>
                    <a:p>
                      <a:pPr marL="0" marR="0" lvl="0" indent="0" algn="r" defTabSz="914400" rtl="0" eaLnBrk="1" fontAlgn="base" latinLnBrk="0" hangingPunct="1">
                        <a:lnSpc>
                          <a:spcPct val="100000"/>
                        </a:lnSpc>
                        <a:spcBef>
                          <a:spcPts val="600"/>
                        </a:spcBef>
                        <a:spcAft>
                          <a:spcPct val="0"/>
                        </a:spcAft>
                        <a:buClrTx/>
                        <a:buSzTx/>
                        <a:buFontTx/>
                        <a:buNone/>
                        <a:tabLst/>
                        <a:defRPr/>
                      </a:pPr>
                      <a:endParaRPr kumimoji="0" lang="en-US" altLang="ja-JP" sz="1600" b="0" i="0" u="none" strike="noStrike" kern="1200" cap="none" spc="0" normalizeH="0" baseline="0" dirty="0">
                        <a:ln>
                          <a:noFill/>
                        </a:ln>
                        <a:solidFill>
                          <a:schemeClr val="tx1"/>
                        </a:solidFill>
                        <a:effectLst/>
                        <a:uLnTx/>
                        <a:uFillTx/>
                        <a:latin typeface="Yu Gothic UI" panose="020B0500000000000000" pitchFamily="50" charset="-128"/>
                        <a:ea typeface="Yu Gothic UI" panose="020B0500000000000000" pitchFamily="50" charset="-128"/>
                        <a:cs typeface="+mn-cs"/>
                      </a:endParaRP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ts val="600"/>
                        </a:spcBef>
                        <a:spcAft>
                          <a:spcPct val="0"/>
                        </a:spcAft>
                        <a:buClrTx/>
                        <a:buSzTx/>
                        <a:buFontTx/>
                        <a:buNone/>
                        <a:tabLst/>
                        <a:defRPr/>
                      </a:pPr>
                      <a:endParaRPr kumimoji="0" lang="ja-JP" altLang="en-US" sz="1200" b="0" i="0" u="none" strike="noStrike" kern="1200" cap="none" spc="0" normalizeH="0" baseline="0" dirty="0">
                        <a:ln>
                          <a:noFill/>
                        </a:ln>
                        <a:solidFill>
                          <a:schemeClr val="tx1"/>
                        </a:solidFill>
                        <a:effectLst/>
                        <a:uLnTx/>
                        <a:uFillTx/>
                        <a:latin typeface="Yu Gothic UI" panose="020B0500000000000000" pitchFamily="50" charset="-128"/>
                        <a:ea typeface="Yu Gothic UI" panose="020B0500000000000000" pitchFamily="50" charset="-128"/>
                        <a:cs typeface="+mn-cs"/>
                      </a:endParaRP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ts val="600"/>
                        </a:spcBef>
                        <a:spcAft>
                          <a:spcPct val="0"/>
                        </a:spcAft>
                        <a:buClrTx/>
                        <a:buSzTx/>
                        <a:buFontTx/>
                        <a:buNone/>
                        <a:tabLst/>
                        <a:defRPr/>
                      </a:pPr>
                      <a:endParaRPr kumimoji="0" lang="ja-JP" altLang="en-US" sz="1200" b="0" i="0" u="none" strike="noStrike" kern="1200" cap="none" spc="0" normalizeH="0" baseline="0" dirty="0">
                        <a:ln>
                          <a:noFill/>
                        </a:ln>
                        <a:solidFill>
                          <a:schemeClr val="tx1"/>
                        </a:solidFill>
                        <a:effectLst/>
                        <a:uLnTx/>
                        <a:uFillTx/>
                        <a:latin typeface="Yu Gothic UI" panose="020B0500000000000000" pitchFamily="50" charset="-128"/>
                        <a:ea typeface="Yu Gothic UI" panose="020B0500000000000000" pitchFamily="50" charset="-128"/>
                        <a:cs typeface="+mn-cs"/>
                      </a:endParaRP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689507530"/>
                  </a:ext>
                </a:extLst>
              </a:tr>
              <a:tr h="864000">
                <a:tc>
                  <a:txBody>
                    <a:bodyPr/>
                    <a:lstStyle/>
                    <a:p>
                      <a:pPr marL="0" marR="0" lvl="0" indent="0" algn="ctr" defTabSz="914400" rtl="0" eaLnBrk="1" fontAlgn="base" latinLnBrk="0" hangingPunct="1">
                        <a:lnSpc>
                          <a:spcPct val="100000"/>
                        </a:lnSpc>
                        <a:spcBef>
                          <a:spcPts val="600"/>
                        </a:spcBef>
                        <a:spcAft>
                          <a:spcPct val="0"/>
                        </a:spcAft>
                        <a:buClrTx/>
                        <a:buSzTx/>
                        <a:buFontTx/>
                        <a:buNone/>
                        <a:tabLst/>
                      </a:pPr>
                      <a:r>
                        <a:rPr kumimoji="0" lang="en-US" altLang="ja-JP"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rPr>
                        <a:t>4</a:t>
                      </a:r>
                      <a:endParaRPr kumimoji="0" lang="ja-JP" altLang="en-US"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endParaRP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solidFill>
                      <a:schemeClr val="bg1">
                        <a:lumMod val="95000"/>
                      </a:schemeClr>
                    </a:solidFill>
                  </a:tcPr>
                </a:tc>
                <a:tc>
                  <a:txBody>
                    <a:bodyPr/>
                    <a:lstStyle>
                      <a:lvl1pPr marL="0" algn="l" defTabSz="609555" rtl="0" eaLnBrk="1" latinLnBrk="0" hangingPunct="1">
                        <a:defRPr kumimoji="1" sz="2400" kern="1200">
                          <a:solidFill>
                            <a:schemeClr val="tx1"/>
                          </a:solidFill>
                          <a:latin typeface="Calibri" panose="020F0502020204030204"/>
                        </a:defRPr>
                      </a:lvl1pPr>
                      <a:lvl2pPr marL="609555" algn="l" defTabSz="609555" rtl="0" eaLnBrk="1" latinLnBrk="0" hangingPunct="1">
                        <a:defRPr kumimoji="1" sz="2400" kern="1200">
                          <a:solidFill>
                            <a:schemeClr val="tx1"/>
                          </a:solidFill>
                          <a:latin typeface="Calibri" panose="020F0502020204030204"/>
                        </a:defRPr>
                      </a:lvl2pPr>
                      <a:lvl3pPr marL="1219110" algn="l" defTabSz="609555" rtl="0" eaLnBrk="1" latinLnBrk="0" hangingPunct="1">
                        <a:defRPr kumimoji="1" sz="2400" kern="1200">
                          <a:solidFill>
                            <a:schemeClr val="tx1"/>
                          </a:solidFill>
                          <a:latin typeface="Calibri" panose="020F0502020204030204"/>
                        </a:defRPr>
                      </a:lvl3pPr>
                      <a:lvl4pPr marL="1828664" algn="l" defTabSz="609555" rtl="0" eaLnBrk="1" latinLnBrk="0" hangingPunct="1">
                        <a:defRPr kumimoji="1" sz="2400" kern="1200">
                          <a:solidFill>
                            <a:schemeClr val="tx1"/>
                          </a:solidFill>
                          <a:latin typeface="Calibri" panose="020F0502020204030204"/>
                        </a:defRPr>
                      </a:lvl4pPr>
                      <a:lvl5pPr marL="2438218" algn="l" defTabSz="609555" rtl="0" eaLnBrk="1" latinLnBrk="0" hangingPunct="1">
                        <a:defRPr kumimoji="1" sz="2400" kern="1200">
                          <a:solidFill>
                            <a:schemeClr val="tx1"/>
                          </a:solidFill>
                          <a:latin typeface="Calibri" panose="020F0502020204030204"/>
                        </a:defRPr>
                      </a:lvl5pPr>
                      <a:lvl6pPr marL="3047772" algn="l" defTabSz="609555" rtl="0" eaLnBrk="1" latinLnBrk="0" hangingPunct="1">
                        <a:defRPr kumimoji="1" sz="2400" kern="1200">
                          <a:solidFill>
                            <a:schemeClr val="tx1"/>
                          </a:solidFill>
                          <a:latin typeface="Calibri" panose="020F0502020204030204"/>
                        </a:defRPr>
                      </a:lvl6pPr>
                      <a:lvl7pPr marL="3657327" algn="l" defTabSz="609555" rtl="0" eaLnBrk="1" latinLnBrk="0" hangingPunct="1">
                        <a:defRPr kumimoji="1" sz="2400" kern="1200">
                          <a:solidFill>
                            <a:schemeClr val="tx1"/>
                          </a:solidFill>
                          <a:latin typeface="Calibri" panose="020F0502020204030204"/>
                        </a:defRPr>
                      </a:lvl7pPr>
                      <a:lvl8pPr marL="4266880" algn="l" defTabSz="609555" rtl="0" eaLnBrk="1" latinLnBrk="0" hangingPunct="1">
                        <a:defRPr kumimoji="1" sz="2400" kern="1200">
                          <a:solidFill>
                            <a:schemeClr val="tx1"/>
                          </a:solidFill>
                          <a:latin typeface="Calibri" panose="020F0502020204030204"/>
                        </a:defRPr>
                      </a:lvl8pPr>
                      <a:lvl9pPr marL="4876435" algn="l" defTabSz="609555" rtl="0" eaLnBrk="1" latinLnBrk="0" hangingPunct="1">
                        <a:defRPr kumimoji="1" sz="2400" kern="1200">
                          <a:solidFill>
                            <a:schemeClr val="tx1"/>
                          </a:solidFill>
                          <a:latin typeface="Calibri" panose="020F0502020204030204"/>
                        </a:defRPr>
                      </a:lvl9pPr>
                    </a:lstStyle>
                    <a:p>
                      <a:pPr marL="0" marR="0" lvl="0" indent="0" algn="l" defTabSz="914400" rtl="0" eaLnBrk="1" fontAlgn="base" latinLnBrk="0" hangingPunct="1">
                        <a:lnSpc>
                          <a:spcPct val="100000"/>
                        </a:lnSpc>
                        <a:spcBef>
                          <a:spcPts val="600"/>
                        </a:spcBef>
                        <a:spcAft>
                          <a:spcPct val="0"/>
                        </a:spcAft>
                        <a:buClrTx/>
                        <a:buSzTx/>
                        <a:buFontTx/>
                        <a:buNone/>
                        <a:tabLst/>
                        <a:defRPr/>
                      </a:pPr>
                      <a:endParaRPr lang="en-US" altLang="ja-JP" sz="1200" dirty="0">
                        <a:solidFill>
                          <a:schemeClr val="tx1"/>
                        </a:solidFill>
                        <a:latin typeface="Yu Gothic UI" panose="020B0500000000000000" pitchFamily="50" charset="-128"/>
                        <a:ea typeface="Yu Gothic UI" panose="020B0500000000000000" pitchFamily="50" charset="-128"/>
                      </a:endParaRP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solidFill>
                      <a:schemeClr val="bg1">
                        <a:lumMod val="95000"/>
                      </a:schemeClr>
                    </a:solidFill>
                  </a:tcPr>
                </a:tc>
                <a:tc>
                  <a:txBody>
                    <a:bodyPr/>
                    <a:lstStyle/>
                    <a:p>
                      <a:pPr marL="0" marR="0" lvl="0" indent="0" algn="r" defTabSz="914400" rtl="0" eaLnBrk="1" fontAlgn="base" latinLnBrk="0" hangingPunct="1">
                        <a:lnSpc>
                          <a:spcPct val="100000"/>
                        </a:lnSpc>
                        <a:spcBef>
                          <a:spcPts val="600"/>
                        </a:spcBef>
                        <a:spcAft>
                          <a:spcPct val="0"/>
                        </a:spcAft>
                        <a:buClrTx/>
                        <a:buSzTx/>
                        <a:buFontTx/>
                        <a:buNone/>
                        <a:tabLst/>
                        <a:defRPr/>
                      </a:pPr>
                      <a:endParaRPr kumimoji="0" lang="en-US" altLang="ja-JP" sz="1600" b="0" i="0" u="none" strike="noStrike" kern="1200" cap="none" spc="0" normalizeH="0" baseline="0" dirty="0">
                        <a:ln>
                          <a:noFill/>
                        </a:ln>
                        <a:solidFill>
                          <a:schemeClr val="tx1"/>
                        </a:solidFill>
                        <a:effectLst/>
                        <a:uLnTx/>
                        <a:uFillTx/>
                        <a:latin typeface="Yu Gothic UI" panose="020B0500000000000000" pitchFamily="50" charset="-128"/>
                        <a:ea typeface="Yu Gothic UI" panose="020B0500000000000000" pitchFamily="50" charset="-128"/>
                        <a:cs typeface="+mn-cs"/>
                      </a:endParaRP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ts val="600"/>
                        </a:spcBef>
                        <a:spcAft>
                          <a:spcPct val="0"/>
                        </a:spcAft>
                        <a:buClrTx/>
                        <a:buSzTx/>
                        <a:buFontTx/>
                        <a:buNone/>
                        <a:tabLst/>
                        <a:defRPr/>
                      </a:pPr>
                      <a:endParaRPr kumimoji="0" lang="ja-JP" altLang="en-US" sz="1200" b="0" i="0" u="none" strike="noStrike" kern="1200" cap="none" spc="0" normalizeH="0" baseline="0" dirty="0">
                        <a:ln>
                          <a:noFill/>
                        </a:ln>
                        <a:solidFill>
                          <a:schemeClr val="tx1"/>
                        </a:solidFill>
                        <a:effectLst/>
                        <a:uLnTx/>
                        <a:uFillTx/>
                        <a:latin typeface="Yu Gothic UI" panose="020B0500000000000000" pitchFamily="50" charset="-128"/>
                        <a:ea typeface="Yu Gothic UI" panose="020B0500000000000000" pitchFamily="50" charset="-128"/>
                        <a:cs typeface="+mn-cs"/>
                      </a:endParaRP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ts val="600"/>
                        </a:spcBef>
                        <a:spcAft>
                          <a:spcPct val="0"/>
                        </a:spcAft>
                        <a:buClrTx/>
                        <a:buSzTx/>
                        <a:buFontTx/>
                        <a:buNone/>
                        <a:tabLst/>
                        <a:defRPr/>
                      </a:pPr>
                      <a:endParaRPr kumimoji="0" lang="ja-JP" altLang="en-US" sz="1200" b="0" i="0" u="none" strike="noStrike" kern="1200" cap="none" spc="0" normalizeH="0" baseline="0" dirty="0">
                        <a:ln>
                          <a:noFill/>
                        </a:ln>
                        <a:solidFill>
                          <a:schemeClr val="tx1"/>
                        </a:solidFill>
                        <a:effectLst/>
                        <a:uLnTx/>
                        <a:uFillTx/>
                        <a:latin typeface="Yu Gothic UI" panose="020B0500000000000000" pitchFamily="50" charset="-128"/>
                        <a:ea typeface="Yu Gothic UI" panose="020B0500000000000000" pitchFamily="50" charset="-128"/>
                        <a:cs typeface="+mn-cs"/>
                      </a:endParaRP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3392688955"/>
                  </a:ext>
                </a:extLst>
              </a:tr>
              <a:tr h="864000">
                <a:tc>
                  <a:txBody>
                    <a:bodyPr/>
                    <a:lstStyle/>
                    <a:p>
                      <a:pPr marL="0" marR="0" lvl="0" indent="0" algn="ctr" defTabSz="914400" rtl="0" eaLnBrk="1" fontAlgn="base" latinLnBrk="0" hangingPunct="1">
                        <a:lnSpc>
                          <a:spcPct val="100000"/>
                        </a:lnSpc>
                        <a:spcBef>
                          <a:spcPts val="600"/>
                        </a:spcBef>
                        <a:spcAft>
                          <a:spcPct val="0"/>
                        </a:spcAft>
                        <a:buClrTx/>
                        <a:buSzTx/>
                        <a:buFontTx/>
                        <a:buNone/>
                        <a:tabLst/>
                      </a:pPr>
                      <a:r>
                        <a:rPr kumimoji="0" lang="en-US" altLang="ja-JP"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rPr>
                        <a:t>5</a:t>
                      </a:r>
                      <a:endParaRPr kumimoji="0" lang="ja-JP" altLang="en-US"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endParaRP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solidFill>
                      <a:schemeClr val="bg1">
                        <a:lumMod val="95000"/>
                      </a:schemeClr>
                    </a:solidFill>
                  </a:tcPr>
                </a:tc>
                <a:tc>
                  <a:txBody>
                    <a:bodyPr/>
                    <a:lstStyle/>
                    <a:p>
                      <a:pPr marL="0" marR="0" lvl="0" indent="0" algn="l" defTabSz="914400" rtl="0" eaLnBrk="1" fontAlgn="base" latinLnBrk="0" hangingPunct="1">
                        <a:lnSpc>
                          <a:spcPct val="100000"/>
                        </a:lnSpc>
                        <a:spcBef>
                          <a:spcPts val="600"/>
                        </a:spcBef>
                        <a:spcAft>
                          <a:spcPct val="0"/>
                        </a:spcAft>
                        <a:buClrTx/>
                        <a:buSzTx/>
                        <a:buFontTx/>
                        <a:buNone/>
                        <a:tabLst/>
                        <a:defRPr/>
                      </a:pPr>
                      <a:endParaRPr kumimoji="1" lang="ja-JP" altLang="en-US" sz="1200" b="0" i="0" u="none" strike="noStrike" kern="1200" cap="none" spc="0" normalizeH="0" baseline="0" noProof="0" dirty="0">
                        <a:ln>
                          <a:noFill/>
                        </a:ln>
                        <a:solidFill>
                          <a:schemeClr val="tx1"/>
                        </a:solidFill>
                        <a:effectLst/>
                        <a:uLnTx/>
                        <a:uFillTx/>
                        <a:latin typeface="Yu Gothic UI" panose="020B0500000000000000" pitchFamily="50" charset="-128"/>
                        <a:ea typeface="Yu Gothic UI" panose="020B0500000000000000" pitchFamily="50" charset="-128"/>
                        <a:cs typeface="+mn-cs"/>
                      </a:endParaRP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solidFill>
                      <a:schemeClr val="bg1">
                        <a:lumMod val="95000"/>
                      </a:schemeClr>
                    </a:solidFill>
                  </a:tcPr>
                </a:tc>
                <a:tc>
                  <a:txBody>
                    <a:bodyPr/>
                    <a:lstStyle/>
                    <a:p>
                      <a:pPr marL="0" marR="0" lvl="0" indent="0" algn="r" defTabSz="914400" rtl="0" eaLnBrk="1" fontAlgn="base" latinLnBrk="0" hangingPunct="1">
                        <a:lnSpc>
                          <a:spcPct val="100000"/>
                        </a:lnSpc>
                        <a:spcBef>
                          <a:spcPts val="600"/>
                        </a:spcBef>
                        <a:spcAft>
                          <a:spcPct val="0"/>
                        </a:spcAft>
                        <a:buClrTx/>
                        <a:buSzTx/>
                        <a:buFontTx/>
                        <a:buNone/>
                        <a:tabLst/>
                        <a:defRPr/>
                      </a:pPr>
                      <a:endParaRPr kumimoji="0" lang="en-US" altLang="ja-JP" sz="1600" b="0" i="0" u="none" strike="noStrike" kern="1200" cap="none" spc="0" normalizeH="0" baseline="0" dirty="0">
                        <a:ln>
                          <a:noFill/>
                        </a:ln>
                        <a:solidFill>
                          <a:schemeClr val="tx1"/>
                        </a:solidFill>
                        <a:effectLst/>
                        <a:uLnTx/>
                        <a:uFillTx/>
                        <a:latin typeface="Yu Gothic UI" panose="020B0500000000000000" pitchFamily="50" charset="-128"/>
                        <a:ea typeface="Yu Gothic UI" panose="020B0500000000000000" pitchFamily="50" charset="-128"/>
                        <a:cs typeface="+mn-cs"/>
                      </a:endParaRP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ts val="600"/>
                        </a:spcBef>
                        <a:spcAft>
                          <a:spcPct val="0"/>
                        </a:spcAft>
                        <a:buClrTx/>
                        <a:buSzTx/>
                        <a:buFontTx/>
                        <a:buNone/>
                        <a:tabLst/>
                        <a:defRPr/>
                      </a:pPr>
                      <a:endParaRPr kumimoji="0" lang="ja-JP" altLang="en-US" sz="1200" b="0" i="0" u="none" strike="noStrike" kern="1200" cap="none" spc="0" normalizeH="0" baseline="0" dirty="0">
                        <a:ln>
                          <a:noFill/>
                        </a:ln>
                        <a:solidFill>
                          <a:schemeClr val="tx1"/>
                        </a:solidFill>
                        <a:effectLst/>
                        <a:uLnTx/>
                        <a:uFillTx/>
                        <a:latin typeface="Yu Gothic UI" panose="020B0500000000000000" pitchFamily="50" charset="-128"/>
                        <a:ea typeface="Yu Gothic UI" panose="020B0500000000000000" pitchFamily="50" charset="-128"/>
                        <a:cs typeface="+mn-cs"/>
                      </a:endParaRP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ts val="600"/>
                        </a:spcBef>
                        <a:spcAft>
                          <a:spcPct val="0"/>
                        </a:spcAft>
                        <a:buClrTx/>
                        <a:buSzTx/>
                        <a:buFontTx/>
                        <a:buNone/>
                        <a:tabLst/>
                        <a:defRPr/>
                      </a:pPr>
                      <a:endParaRPr kumimoji="0" lang="ja-JP" altLang="en-US" sz="1200" b="0" i="0" u="none" strike="noStrike" kern="1200" cap="none" spc="0" normalizeH="0" baseline="0" dirty="0">
                        <a:ln>
                          <a:noFill/>
                        </a:ln>
                        <a:solidFill>
                          <a:schemeClr val="tx1"/>
                        </a:solidFill>
                        <a:effectLst/>
                        <a:uLnTx/>
                        <a:uFillTx/>
                        <a:latin typeface="Yu Gothic UI" panose="020B0500000000000000" pitchFamily="50" charset="-128"/>
                        <a:ea typeface="Yu Gothic UI" panose="020B0500000000000000" pitchFamily="50" charset="-128"/>
                        <a:cs typeface="+mn-cs"/>
                      </a:endParaRP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2968987055"/>
                  </a:ext>
                </a:extLst>
              </a:tr>
            </a:tbl>
          </a:graphicData>
        </a:graphic>
      </p:graphicFrame>
      <p:sp>
        <p:nvSpPr>
          <p:cNvPr id="13" name="AutoShape 10">
            <a:extLst>
              <a:ext uri="{FF2B5EF4-FFF2-40B4-BE49-F238E27FC236}">
                <a16:creationId xmlns:a16="http://schemas.microsoft.com/office/drawing/2014/main" id="{35D2FC33-BBBE-75DC-234A-5D57C885E543}"/>
              </a:ext>
            </a:extLst>
          </p:cNvPr>
          <p:cNvSpPr>
            <a:spLocks noChangeArrowheads="1"/>
          </p:cNvSpPr>
          <p:nvPr/>
        </p:nvSpPr>
        <p:spPr bwMode="auto">
          <a:xfrm>
            <a:off x="912000" y="2207988"/>
            <a:ext cx="10728000" cy="3816001"/>
          </a:xfrm>
          <a:prstGeom prst="rect">
            <a:avLst/>
          </a:prstGeom>
          <a:solidFill>
            <a:schemeClr val="accent5">
              <a:lumMod val="20000"/>
              <a:lumOff val="80000"/>
            </a:schemeClr>
          </a:solidFill>
          <a:ln w="19050">
            <a:solidFill>
              <a:sysClr val="windowText" lastClr="000000"/>
            </a:solidFill>
            <a:round/>
            <a:headEnd/>
            <a:tailEnd/>
          </a:ln>
          <a:effectLst/>
        </p:spPr>
        <p:txBody>
          <a:bodyPr lIns="36000" tIns="0" rIns="36000" bIns="0" anchor="ctr"/>
          <a:lstStyle/>
          <a:p>
            <a:pPr marL="0" marR="0" lvl="0" indent="0" algn="l" defTabSz="914400" rtl="0" eaLnBrk="1" fontAlgn="base" latinLnBrk="0" hangingPunct="1">
              <a:lnSpc>
                <a:spcPct val="100000"/>
              </a:lnSpc>
              <a:spcBef>
                <a:spcPts val="300"/>
              </a:spcBef>
              <a:spcAft>
                <a:spcPct val="0"/>
              </a:spcAft>
              <a:buClrTx/>
              <a:buSzTx/>
              <a:buFontTx/>
              <a:buNone/>
              <a:tabLst/>
            </a:pPr>
            <a:r>
              <a:rPr kumimoji="0" lang="ja-JP" altLang="en-US"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rPr>
              <a:t>・「</a:t>
            </a:r>
            <a:r>
              <a:rPr kumimoji="0" lang="en-US" altLang="ja-JP" sz="1200" b="0" i="0" u="none" cap="none" normalizeH="0" baseline="0" dirty="0">
                <a:ln>
                  <a:noFill/>
                </a:ln>
                <a:effectLst/>
                <a:latin typeface="Yu Gothic UI" panose="020B0500000000000000" pitchFamily="50" charset="-128"/>
                <a:ea typeface="Yu Gothic UI" panose="020B0500000000000000" pitchFamily="50" charset="-128"/>
              </a:rPr>
              <a:t>5</a:t>
            </a:r>
            <a:r>
              <a:rPr kumimoji="0" lang="ja-JP" altLang="en-US"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rPr>
              <a:t>．</a:t>
            </a:r>
            <a:r>
              <a:rPr kumimoji="0" lang="en-US" altLang="ja-JP"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rPr>
              <a:t>GHG</a:t>
            </a:r>
            <a:r>
              <a:rPr kumimoji="0" lang="ja-JP" altLang="en-US"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rPr>
              <a:t>削減の取組」において、</a:t>
            </a:r>
            <a:r>
              <a:rPr kumimoji="0" lang="ja-JP" altLang="en-US" sz="1200" b="0" i="0" u="none" strike="noStrike" cap="none" normalizeH="0" baseline="0" dirty="0">
                <a:ln>
                  <a:noFill/>
                </a:ln>
                <a:effectLst/>
                <a:latin typeface="Yu Gothic UI" panose="020B0500000000000000" pitchFamily="50" charset="-128"/>
                <a:ea typeface="Yu Gothic UI" panose="020B0500000000000000" pitchFamily="50" charset="-128"/>
              </a:rPr>
              <a:t>省エネ</a:t>
            </a:r>
            <a:r>
              <a:rPr kumimoji="0" lang="en-US" altLang="ja-JP" sz="1200" b="0" i="0" u="none" strike="noStrike" cap="none" normalizeH="0" baseline="0" dirty="0">
                <a:ln>
                  <a:noFill/>
                </a:ln>
                <a:effectLst/>
                <a:latin typeface="Yu Gothic UI" panose="020B0500000000000000" pitchFamily="50" charset="-128"/>
                <a:ea typeface="Yu Gothic UI" panose="020B0500000000000000" pitchFamily="50" charset="-128"/>
              </a:rPr>
              <a:t>/</a:t>
            </a:r>
            <a:r>
              <a:rPr kumimoji="0" lang="ja-JP" altLang="en-US" sz="1200" b="0" i="0" u="none" strike="noStrike" cap="none" normalizeH="0" baseline="0" dirty="0">
                <a:ln>
                  <a:noFill/>
                </a:ln>
                <a:effectLst/>
                <a:latin typeface="Yu Gothic UI" panose="020B0500000000000000" pitchFamily="50" charset="-128"/>
                <a:ea typeface="Yu Gothic UI" panose="020B0500000000000000" pitchFamily="50" charset="-128"/>
              </a:rPr>
              <a:t>燃料転換等</a:t>
            </a:r>
            <a:r>
              <a:rPr kumimoji="0" lang="ja-JP" altLang="en-US"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rPr>
              <a:t>の取組に検討している取組があれば、その取組内容や削減量、算出根拠等を必ず記載してください</a:t>
            </a:r>
            <a:br>
              <a:rPr kumimoji="0" lang="en-US" altLang="ja-JP" sz="1200" dirty="0">
                <a:latin typeface="Yu Gothic UI" panose="020B0500000000000000" pitchFamily="50" charset="-128"/>
                <a:ea typeface="Yu Gothic UI" panose="020B0500000000000000" pitchFamily="50" charset="-128"/>
              </a:rPr>
            </a:br>
            <a:r>
              <a:rPr kumimoji="0" lang="ja-JP" altLang="en-US" sz="1200" dirty="0">
                <a:latin typeface="Yu Gothic UI" panose="020B0500000000000000" pitchFamily="50" charset="-128"/>
                <a:ea typeface="Yu Gothic UI" panose="020B0500000000000000" pitchFamily="50" charset="-128"/>
              </a:rPr>
              <a:t>・算出根拠には、削減量をどのように算出したかが分かるように、計算式、導入量、削減原単位などを記載するとともに、それらの数値の引用元や参照先を必ず記載してください</a:t>
            </a:r>
            <a:br>
              <a:rPr kumimoji="0" lang="en-US" altLang="ja-JP" sz="1200" dirty="0">
                <a:latin typeface="Yu Gothic UI" panose="020B0500000000000000" pitchFamily="50" charset="-128"/>
                <a:ea typeface="Yu Gothic UI" panose="020B0500000000000000" pitchFamily="50" charset="-128"/>
              </a:rPr>
            </a:br>
            <a:r>
              <a:rPr kumimoji="0" lang="ja-JP" altLang="en-US" sz="1200" dirty="0">
                <a:latin typeface="Yu Gothic UI" panose="020B0500000000000000" pitchFamily="50" charset="-128"/>
                <a:ea typeface="Yu Gothic UI" panose="020B0500000000000000" pitchFamily="50" charset="-128"/>
              </a:rPr>
              <a:t>・</a:t>
            </a:r>
            <a:r>
              <a:rPr kumimoji="0" lang="ja-JP" altLang="en-US"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rPr>
              <a:t>なお、スライドが複数になる場合は、本スライドをコピーして記載してください</a:t>
            </a:r>
            <a:br>
              <a:rPr kumimoji="0" lang="en-US" altLang="ja-JP"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rPr>
            </a:br>
            <a:endParaRPr kumimoji="0" lang="en-US" altLang="ja-JP" sz="1200" dirty="0">
              <a:latin typeface="Yu Gothic UI" panose="020B0500000000000000" pitchFamily="50" charset="-128"/>
              <a:ea typeface="Yu Gothic UI" panose="020B0500000000000000" pitchFamily="50" charset="-128"/>
            </a:endParaRPr>
          </a:p>
          <a:p>
            <a:pPr lvl="0" fontAlgn="base">
              <a:spcBef>
                <a:spcPts val="600"/>
              </a:spcBef>
              <a:spcAft>
                <a:spcPct val="0"/>
              </a:spcAft>
            </a:pPr>
            <a:r>
              <a:rPr kumimoji="0" lang="ja-JP" altLang="en-US"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rPr>
              <a:t>（</a:t>
            </a:r>
            <a:r>
              <a:rPr kumimoji="0" lang="ja-JP" altLang="en-US" sz="1200" dirty="0">
                <a:latin typeface="Yu Gothic UI" panose="020B0500000000000000" pitchFamily="50" charset="-128"/>
                <a:ea typeface="Yu Gothic UI" panose="020B0500000000000000" pitchFamily="50" charset="-128"/>
              </a:rPr>
              <a:t>算出根拠（算出の考え方）の</a:t>
            </a:r>
            <a:r>
              <a:rPr kumimoji="0" lang="ja-JP" altLang="en-US"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rPr>
              <a:t>記載例）</a:t>
            </a:r>
            <a:br>
              <a:rPr kumimoji="0" lang="en-US" altLang="ja-JP"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rPr>
            </a:br>
            <a:r>
              <a:rPr kumimoji="0" lang="ja-JP" altLang="en-US" sz="1200" dirty="0">
                <a:latin typeface="Yu Gothic UI" panose="020B0500000000000000" pitchFamily="50" charset="-128"/>
                <a:ea typeface="Yu Gothic UI" panose="020B0500000000000000" pitchFamily="50" charset="-128"/>
              </a:rPr>
              <a:t>省エネ改修による</a:t>
            </a:r>
            <a:r>
              <a:rPr kumimoji="0" lang="en-US" altLang="ja-JP" sz="1200" dirty="0">
                <a:latin typeface="Yu Gothic UI" panose="020B0500000000000000" pitchFamily="50" charset="-128"/>
                <a:ea typeface="Yu Gothic UI" panose="020B0500000000000000" pitchFamily="50" charset="-128"/>
              </a:rPr>
              <a:t>GHG</a:t>
            </a:r>
            <a:r>
              <a:rPr kumimoji="0" lang="ja-JP" altLang="en-US" sz="1200" dirty="0">
                <a:latin typeface="Yu Gothic UI" panose="020B0500000000000000" pitchFamily="50" charset="-128"/>
                <a:ea typeface="Yu Gothic UI" panose="020B0500000000000000" pitchFamily="50" charset="-128"/>
              </a:rPr>
              <a:t>削減量</a:t>
            </a:r>
            <a:br>
              <a:rPr kumimoji="0" lang="en-US" altLang="ja-JP" sz="1200" dirty="0">
                <a:latin typeface="Yu Gothic UI" panose="020B0500000000000000" pitchFamily="50" charset="-128"/>
                <a:ea typeface="Yu Gothic UI" panose="020B0500000000000000" pitchFamily="50" charset="-128"/>
              </a:rPr>
            </a:br>
            <a:r>
              <a:rPr kumimoji="0" lang="ja-JP" altLang="en-US" sz="1200" dirty="0">
                <a:latin typeface="Yu Gothic UI" panose="020B0500000000000000" pitchFamily="50" charset="-128"/>
                <a:ea typeface="Yu Gothic UI" panose="020B0500000000000000" pitchFamily="50" charset="-128"/>
              </a:rPr>
              <a:t>＝①省エネ改修対象の建物の</a:t>
            </a:r>
            <a:r>
              <a:rPr kumimoji="0" lang="en-US" altLang="ja-JP" sz="1200" dirty="0">
                <a:latin typeface="Yu Gothic UI" panose="020B0500000000000000" pitchFamily="50" charset="-128"/>
                <a:ea typeface="Yu Gothic UI" panose="020B0500000000000000" pitchFamily="50" charset="-128"/>
              </a:rPr>
              <a:t>CO</a:t>
            </a:r>
            <a:r>
              <a:rPr kumimoji="0" lang="en-US" altLang="ja-JP" sz="1200" baseline="-25000" dirty="0">
                <a:latin typeface="Yu Gothic UI" panose="020B0500000000000000" pitchFamily="50" charset="-128"/>
                <a:ea typeface="Yu Gothic UI" panose="020B0500000000000000" pitchFamily="50" charset="-128"/>
              </a:rPr>
              <a:t>2</a:t>
            </a:r>
            <a:r>
              <a:rPr kumimoji="0" lang="ja-JP" altLang="en-US" sz="1200" dirty="0">
                <a:latin typeface="Yu Gothic UI" panose="020B0500000000000000" pitchFamily="50" charset="-128"/>
                <a:ea typeface="Yu Gothic UI" panose="020B0500000000000000" pitchFamily="50" charset="-128"/>
              </a:rPr>
              <a:t>排出量</a:t>
            </a:r>
            <a:r>
              <a:rPr kumimoji="0" lang="en-US" altLang="ja-JP" sz="1200" dirty="0">
                <a:latin typeface="Yu Gothic UI" panose="020B0500000000000000" pitchFamily="50" charset="-128"/>
                <a:ea typeface="Yu Gothic UI" panose="020B0500000000000000" pitchFamily="50" charset="-128"/>
              </a:rPr>
              <a:t>×②</a:t>
            </a:r>
            <a:r>
              <a:rPr kumimoji="0" lang="ja-JP" altLang="en-US" sz="1200" dirty="0">
                <a:latin typeface="Yu Gothic UI" panose="020B0500000000000000" pitchFamily="50" charset="-128"/>
                <a:ea typeface="Yu Gothic UI" panose="020B0500000000000000" pitchFamily="50" charset="-128"/>
              </a:rPr>
              <a:t>削減率</a:t>
            </a:r>
            <a:br>
              <a:rPr kumimoji="0" lang="en-US" altLang="ja-JP" sz="1200" dirty="0">
                <a:latin typeface="Yu Gothic UI" panose="020B0500000000000000" pitchFamily="50" charset="-128"/>
                <a:ea typeface="Yu Gothic UI" panose="020B0500000000000000" pitchFamily="50" charset="-128"/>
              </a:rPr>
            </a:br>
            <a:r>
              <a:rPr kumimoji="0" lang="en-US" altLang="ja-JP" sz="1200" dirty="0">
                <a:latin typeface="Yu Gothic UI" panose="020B0500000000000000" pitchFamily="50" charset="-128"/>
                <a:ea typeface="Yu Gothic UI" panose="020B0500000000000000" pitchFamily="50" charset="-128"/>
              </a:rPr>
              <a:t>①GHG</a:t>
            </a:r>
            <a:r>
              <a:rPr kumimoji="0" lang="ja-JP" altLang="en-US" sz="1200" dirty="0">
                <a:latin typeface="Yu Gothic UI" panose="020B0500000000000000" pitchFamily="50" charset="-128"/>
                <a:ea typeface="Yu Gothic UI" panose="020B0500000000000000" pitchFamily="50" charset="-128"/>
              </a:rPr>
              <a:t>排出量・削減量算出ツールで算出した建物の</a:t>
            </a:r>
            <a:r>
              <a:rPr kumimoji="0" lang="en-US" altLang="ja-JP" sz="1200" dirty="0">
                <a:latin typeface="Yu Gothic UI" panose="020B0500000000000000" pitchFamily="50" charset="-128"/>
                <a:ea typeface="Yu Gothic UI" panose="020B0500000000000000" pitchFamily="50" charset="-128"/>
              </a:rPr>
              <a:t>CO</a:t>
            </a:r>
            <a:r>
              <a:rPr kumimoji="0" lang="en-US" altLang="ja-JP" sz="1200" baseline="-25000" dirty="0">
                <a:latin typeface="Yu Gothic UI" panose="020B0500000000000000" pitchFamily="50" charset="-128"/>
                <a:ea typeface="Yu Gothic UI" panose="020B0500000000000000" pitchFamily="50" charset="-128"/>
              </a:rPr>
              <a:t>2</a:t>
            </a:r>
            <a:r>
              <a:rPr kumimoji="0" lang="ja-JP" altLang="en-US" sz="1200" dirty="0">
                <a:latin typeface="Yu Gothic UI" panose="020B0500000000000000" pitchFamily="50" charset="-128"/>
                <a:ea typeface="Yu Gothic UI" panose="020B0500000000000000" pitchFamily="50" charset="-128"/>
              </a:rPr>
              <a:t>排出量（省エネ改修対象の建物数：</a:t>
            </a:r>
            <a:r>
              <a:rPr kumimoji="0" lang="en-US" altLang="ja-JP" sz="1200" dirty="0">
                <a:latin typeface="Yu Gothic UI" panose="020B0500000000000000" pitchFamily="50" charset="-128"/>
                <a:ea typeface="Yu Gothic UI" panose="020B0500000000000000" pitchFamily="50" charset="-128"/>
              </a:rPr>
              <a:t>3</a:t>
            </a:r>
            <a:r>
              <a:rPr kumimoji="0" lang="ja-JP" altLang="en-US" sz="1200" dirty="0">
                <a:latin typeface="Yu Gothic UI" panose="020B0500000000000000" pitchFamily="50" charset="-128"/>
                <a:ea typeface="Yu Gothic UI" panose="020B0500000000000000" pitchFamily="50" charset="-128"/>
              </a:rPr>
              <a:t>棟）</a:t>
            </a:r>
            <a:br>
              <a:rPr kumimoji="0" lang="en-US" altLang="ja-JP" sz="1200" dirty="0">
                <a:latin typeface="Yu Gothic UI" panose="020B0500000000000000" pitchFamily="50" charset="-128"/>
                <a:ea typeface="Yu Gothic UI" panose="020B0500000000000000" pitchFamily="50" charset="-128"/>
              </a:rPr>
            </a:br>
            <a:r>
              <a:rPr kumimoji="0" lang="ja-JP" altLang="en-US" sz="1200" dirty="0">
                <a:latin typeface="Yu Gothic UI" panose="020B0500000000000000" pitchFamily="50" charset="-128"/>
                <a:ea typeface="Yu Gothic UI" panose="020B0500000000000000" pitchFamily="50" charset="-128"/>
              </a:rPr>
              <a:t>②本取組では、公共施設（事務所等、学校等）の</a:t>
            </a:r>
            <a:r>
              <a:rPr kumimoji="0" lang="en-US" altLang="ja-JP" sz="1200" dirty="0">
                <a:latin typeface="Yu Gothic UI" panose="020B0500000000000000" pitchFamily="50" charset="-128"/>
                <a:ea typeface="Yu Gothic UI" panose="020B0500000000000000" pitchFamily="50" charset="-128"/>
              </a:rPr>
              <a:t>ZEB</a:t>
            </a:r>
            <a:r>
              <a:rPr kumimoji="0" lang="ja-JP" altLang="en-US" sz="1200" dirty="0">
                <a:latin typeface="Yu Gothic UI" panose="020B0500000000000000" pitchFamily="50" charset="-128"/>
                <a:ea typeface="Yu Gothic UI" panose="020B0500000000000000" pitchFamily="50" charset="-128"/>
              </a:rPr>
              <a:t>の省エネ水準を目指すため、</a:t>
            </a:r>
            <a:r>
              <a:rPr kumimoji="0" lang="en-US" altLang="ja-JP" sz="1200" dirty="0">
                <a:latin typeface="Yu Gothic UI" panose="020B0500000000000000" pitchFamily="50" charset="-128"/>
                <a:ea typeface="Yu Gothic UI" panose="020B0500000000000000" pitchFamily="50" charset="-128"/>
              </a:rPr>
              <a:t>GHG</a:t>
            </a:r>
            <a:r>
              <a:rPr kumimoji="0" lang="ja-JP" altLang="en-US" sz="1200" dirty="0">
                <a:latin typeface="Yu Gothic UI" panose="020B0500000000000000" pitchFamily="50" charset="-128"/>
                <a:ea typeface="Yu Gothic UI" panose="020B0500000000000000" pitchFamily="50" charset="-128"/>
              </a:rPr>
              <a:t>排出量・削減量算出マニュアルより</a:t>
            </a:r>
            <a:r>
              <a:rPr kumimoji="0" lang="en-US" altLang="ja-JP" sz="1200" dirty="0">
                <a:latin typeface="Yu Gothic UI" panose="020B0500000000000000" pitchFamily="50" charset="-128"/>
                <a:ea typeface="Yu Gothic UI" panose="020B0500000000000000" pitchFamily="50" charset="-128"/>
              </a:rPr>
              <a:t>40%</a:t>
            </a:r>
            <a:r>
              <a:rPr kumimoji="0" lang="ja-JP" altLang="en-US" sz="1200" dirty="0">
                <a:latin typeface="Yu Gothic UI" panose="020B0500000000000000" pitchFamily="50" charset="-128"/>
                <a:ea typeface="Yu Gothic UI" panose="020B0500000000000000" pitchFamily="50" charset="-128"/>
              </a:rPr>
              <a:t>と設定</a:t>
            </a:r>
            <a:br>
              <a:rPr kumimoji="0" lang="en-US" altLang="ja-JP" sz="1200" dirty="0">
                <a:latin typeface="Yu Gothic UI" panose="020B0500000000000000" pitchFamily="50" charset="-128"/>
                <a:ea typeface="Yu Gothic UI" panose="020B0500000000000000" pitchFamily="50" charset="-128"/>
              </a:rPr>
            </a:br>
            <a:br>
              <a:rPr kumimoji="0" lang="en-US" altLang="ja-JP" sz="1200" dirty="0">
                <a:latin typeface="Yu Gothic UI" panose="020B0500000000000000" pitchFamily="50" charset="-128"/>
                <a:ea typeface="Yu Gothic UI" panose="020B0500000000000000" pitchFamily="50" charset="-128"/>
              </a:rPr>
            </a:br>
            <a:r>
              <a:rPr kumimoji="0" lang="ja-JP" altLang="en-US" sz="1200" dirty="0">
                <a:latin typeface="Yu Gothic UI" panose="020B0500000000000000" pitchFamily="50" charset="-128"/>
                <a:ea typeface="Yu Gothic UI" panose="020B0500000000000000" pitchFamily="50" charset="-128"/>
              </a:rPr>
              <a:t>なお、省エネ改修の対象の建物は以下の通り</a:t>
            </a:r>
            <a:br>
              <a:rPr kumimoji="0" lang="en-US" altLang="ja-JP" sz="1200" dirty="0">
                <a:latin typeface="Yu Gothic UI" panose="020B0500000000000000" pitchFamily="50" charset="-128"/>
                <a:ea typeface="Yu Gothic UI" panose="020B0500000000000000" pitchFamily="50" charset="-128"/>
              </a:rPr>
            </a:br>
            <a:r>
              <a:rPr kumimoji="0" lang="ja-JP" altLang="en-US" sz="1200" dirty="0">
                <a:latin typeface="Yu Gothic UI" panose="020B0500000000000000" pitchFamily="50" charset="-128"/>
                <a:ea typeface="Yu Gothic UI" panose="020B0500000000000000" pitchFamily="50" charset="-128"/>
              </a:rPr>
              <a:t>・事業所</a:t>
            </a:r>
            <a:r>
              <a:rPr kumimoji="0" lang="en-US" altLang="ja-JP" sz="1200" dirty="0">
                <a:latin typeface="Yu Gothic UI" panose="020B0500000000000000" pitchFamily="50" charset="-128"/>
                <a:ea typeface="Yu Gothic UI" panose="020B0500000000000000" pitchFamily="50" charset="-128"/>
              </a:rPr>
              <a:t>A</a:t>
            </a:r>
            <a:r>
              <a:rPr kumimoji="0" lang="ja-JP" altLang="en-US" sz="1200" dirty="0">
                <a:latin typeface="Yu Gothic UI" panose="020B0500000000000000" pitchFamily="50" charset="-128"/>
                <a:ea typeface="Yu Gothic UI" panose="020B0500000000000000" pitchFamily="50" charset="-128"/>
              </a:rPr>
              <a:t>（施設</a:t>
            </a:r>
            <a:r>
              <a:rPr kumimoji="0" lang="en-US" altLang="ja-JP" sz="1200" dirty="0">
                <a:latin typeface="Yu Gothic UI" panose="020B0500000000000000" pitchFamily="50" charset="-128"/>
                <a:ea typeface="Yu Gothic UI" panose="020B0500000000000000" pitchFamily="50" charset="-128"/>
              </a:rPr>
              <a:t>/</a:t>
            </a:r>
            <a:r>
              <a:rPr kumimoji="0" lang="ja-JP" altLang="en-US" sz="1200" dirty="0">
                <a:latin typeface="Yu Gothic UI" panose="020B0500000000000000" pitchFamily="50" charset="-128"/>
                <a:ea typeface="Yu Gothic UI" panose="020B0500000000000000" pitchFamily="50" charset="-128"/>
              </a:rPr>
              <a:t>需要家名）：</a:t>
            </a:r>
            <a:r>
              <a:rPr kumimoji="0" lang="en-US" altLang="ja-JP" sz="1200" dirty="0">
                <a:latin typeface="Yu Gothic UI" panose="020B0500000000000000" pitchFamily="50" charset="-128"/>
                <a:ea typeface="Yu Gothic UI" panose="020B0500000000000000" pitchFamily="50" charset="-128"/>
              </a:rPr>
              <a:t>CO</a:t>
            </a:r>
            <a:r>
              <a:rPr kumimoji="0" lang="en-US" altLang="ja-JP" sz="1200" baseline="-25000" dirty="0">
                <a:latin typeface="Yu Gothic UI" panose="020B0500000000000000" pitchFamily="50" charset="-128"/>
                <a:ea typeface="Yu Gothic UI" panose="020B0500000000000000" pitchFamily="50" charset="-128"/>
              </a:rPr>
              <a:t>2</a:t>
            </a:r>
            <a:r>
              <a:rPr kumimoji="0" lang="ja-JP" altLang="en-US" sz="1200" dirty="0">
                <a:latin typeface="Yu Gothic UI" panose="020B0500000000000000" pitchFamily="50" charset="-128"/>
                <a:ea typeface="Yu Gothic UI" panose="020B0500000000000000" pitchFamily="50" charset="-128"/>
              </a:rPr>
              <a:t>排出量</a:t>
            </a:r>
            <a:r>
              <a:rPr kumimoji="0" lang="en-US" altLang="ja-JP" sz="1200" dirty="0">
                <a:latin typeface="Yu Gothic UI" panose="020B0500000000000000" pitchFamily="50" charset="-128"/>
                <a:ea typeface="Yu Gothic UI" panose="020B0500000000000000" pitchFamily="50" charset="-128"/>
              </a:rPr>
              <a:t>100 t-CO</a:t>
            </a:r>
            <a:r>
              <a:rPr kumimoji="0" lang="en-US" altLang="ja-JP" sz="1200" baseline="-25000" dirty="0">
                <a:latin typeface="Yu Gothic UI" panose="020B0500000000000000" pitchFamily="50" charset="-128"/>
                <a:ea typeface="Yu Gothic UI" panose="020B0500000000000000" pitchFamily="50" charset="-128"/>
              </a:rPr>
              <a:t>2</a:t>
            </a:r>
            <a:br>
              <a:rPr kumimoji="0" lang="en-US" altLang="ja-JP" sz="1200" dirty="0">
                <a:latin typeface="Yu Gothic UI" panose="020B0500000000000000" pitchFamily="50" charset="-128"/>
                <a:ea typeface="Yu Gothic UI" panose="020B0500000000000000" pitchFamily="50" charset="-128"/>
              </a:rPr>
            </a:br>
            <a:r>
              <a:rPr kumimoji="0" lang="ja-JP" altLang="en-US" sz="1200" dirty="0">
                <a:latin typeface="Yu Gothic UI" panose="020B0500000000000000" pitchFamily="50" charset="-128"/>
                <a:ea typeface="Yu Gothic UI" panose="020B0500000000000000" pitchFamily="50" charset="-128"/>
              </a:rPr>
              <a:t>・事業所</a:t>
            </a:r>
            <a:r>
              <a:rPr kumimoji="0" lang="en-US" altLang="ja-JP" sz="1200" dirty="0">
                <a:latin typeface="Yu Gothic UI" panose="020B0500000000000000" pitchFamily="50" charset="-128"/>
                <a:ea typeface="Yu Gothic UI" panose="020B0500000000000000" pitchFamily="50" charset="-128"/>
              </a:rPr>
              <a:t>B</a:t>
            </a:r>
            <a:r>
              <a:rPr kumimoji="0" lang="ja-JP" altLang="en-US" sz="1200" dirty="0">
                <a:latin typeface="Yu Gothic UI" panose="020B0500000000000000" pitchFamily="50" charset="-128"/>
                <a:ea typeface="Yu Gothic UI" panose="020B0500000000000000" pitchFamily="50" charset="-128"/>
              </a:rPr>
              <a:t>（施設</a:t>
            </a:r>
            <a:r>
              <a:rPr kumimoji="0" lang="en-US" altLang="ja-JP" sz="1200" dirty="0">
                <a:latin typeface="Yu Gothic UI" panose="020B0500000000000000" pitchFamily="50" charset="-128"/>
                <a:ea typeface="Yu Gothic UI" panose="020B0500000000000000" pitchFamily="50" charset="-128"/>
              </a:rPr>
              <a:t>/</a:t>
            </a:r>
            <a:r>
              <a:rPr kumimoji="0" lang="ja-JP" altLang="en-US" sz="1200" dirty="0">
                <a:latin typeface="Yu Gothic UI" panose="020B0500000000000000" pitchFamily="50" charset="-128"/>
                <a:ea typeface="Yu Gothic UI" panose="020B0500000000000000" pitchFamily="50" charset="-128"/>
              </a:rPr>
              <a:t>需要家名）：</a:t>
            </a:r>
            <a:r>
              <a:rPr kumimoji="0" lang="en-US" altLang="ja-JP" sz="1200" dirty="0">
                <a:latin typeface="Yu Gothic UI" panose="020B0500000000000000" pitchFamily="50" charset="-128"/>
                <a:ea typeface="Yu Gothic UI" panose="020B0500000000000000" pitchFamily="50" charset="-128"/>
              </a:rPr>
              <a:t>CO</a:t>
            </a:r>
            <a:r>
              <a:rPr kumimoji="0" lang="en-US" altLang="ja-JP" sz="1200" baseline="-25000" dirty="0">
                <a:latin typeface="Yu Gothic UI" panose="020B0500000000000000" pitchFamily="50" charset="-128"/>
                <a:ea typeface="Yu Gothic UI" panose="020B0500000000000000" pitchFamily="50" charset="-128"/>
              </a:rPr>
              <a:t>2</a:t>
            </a:r>
            <a:r>
              <a:rPr kumimoji="0" lang="ja-JP" altLang="en-US" sz="1200" dirty="0">
                <a:latin typeface="Yu Gothic UI" panose="020B0500000000000000" pitchFamily="50" charset="-128"/>
                <a:ea typeface="Yu Gothic UI" panose="020B0500000000000000" pitchFamily="50" charset="-128"/>
              </a:rPr>
              <a:t>排出量</a:t>
            </a:r>
            <a:r>
              <a:rPr kumimoji="0" lang="en-US" altLang="ja-JP" sz="1200" dirty="0">
                <a:latin typeface="Yu Gothic UI" panose="020B0500000000000000" pitchFamily="50" charset="-128"/>
                <a:ea typeface="Yu Gothic UI" panose="020B0500000000000000" pitchFamily="50" charset="-128"/>
              </a:rPr>
              <a:t>60 t-CO</a:t>
            </a:r>
            <a:r>
              <a:rPr kumimoji="0" lang="en-US" altLang="ja-JP" sz="1200" baseline="-25000" dirty="0">
                <a:latin typeface="Yu Gothic UI" panose="020B0500000000000000" pitchFamily="50" charset="-128"/>
                <a:ea typeface="Yu Gothic UI" panose="020B0500000000000000" pitchFamily="50" charset="-128"/>
              </a:rPr>
              <a:t>2</a:t>
            </a:r>
            <a:br>
              <a:rPr kumimoji="0" lang="en-US" altLang="ja-JP" sz="1200" dirty="0">
                <a:latin typeface="Yu Gothic UI" panose="020B0500000000000000" pitchFamily="50" charset="-128"/>
                <a:ea typeface="Yu Gothic UI" panose="020B0500000000000000" pitchFamily="50" charset="-128"/>
              </a:rPr>
            </a:br>
            <a:r>
              <a:rPr kumimoji="0" lang="ja-JP" altLang="en-US" sz="1200" dirty="0">
                <a:latin typeface="Yu Gothic UI" panose="020B0500000000000000" pitchFamily="50" charset="-128"/>
                <a:ea typeface="Yu Gothic UI" panose="020B0500000000000000" pitchFamily="50" charset="-128"/>
              </a:rPr>
              <a:t>・事業所</a:t>
            </a:r>
            <a:r>
              <a:rPr kumimoji="0" lang="en-US" altLang="ja-JP" sz="1200" dirty="0">
                <a:latin typeface="Yu Gothic UI" panose="020B0500000000000000" pitchFamily="50" charset="-128"/>
                <a:ea typeface="Yu Gothic UI" panose="020B0500000000000000" pitchFamily="50" charset="-128"/>
              </a:rPr>
              <a:t>C</a:t>
            </a:r>
            <a:r>
              <a:rPr kumimoji="0" lang="ja-JP" altLang="en-US" sz="1200" dirty="0">
                <a:latin typeface="Yu Gothic UI" panose="020B0500000000000000" pitchFamily="50" charset="-128"/>
                <a:ea typeface="Yu Gothic UI" panose="020B0500000000000000" pitchFamily="50" charset="-128"/>
              </a:rPr>
              <a:t>（施設</a:t>
            </a:r>
            <a:r>
              <a:rPr kumimoji="0" lang="en-US" altLang="ja-JP" sz="1200" dirty="0">
                <a:latin typeface="Yu Gothic UI" panose="020B0500000000000000" pitchFamily="50" charset="-128"/>
                <a:ea typeface="Yu Gothic UI" panose="020B0500000000000000" pitchFamily="50" charset="-128"/>
              </a:rPr>
              <a:t>/</a:t>
            </a:r>
            <a:r>
              <a:rPr kumimoji="0" lang="ja-JP" altLang="en-US" sz="1200" dirty="0">
                <a:latin typeface="Yu Gothic UI" panose="020B0500000000000000" pitchFamily="50" charset="-128"/>
                <a:ea typeface="Yu Gothic UI" panose="020B0500000000000000" pitchFamily="50" charset="-128"/>
              </a:rPr>
              <a:t>需要家名）：</a:t>
            </a:r>
            <a:r>
              <a:rPr kumimoji="0" lang="en-US" altLang="ja-JP" sz="1200" dirty="0">
                <a:latin typeface="Yu Gothic UI" panose="020B0500000000000000" pitchFamily="50" charset="-128"/>
                <a:ea typeface="Yu Gothic UI" panose="020B0500000000000000" pitchFamily="50" charset="-128"/>
              </a:rPr>
              <a:t>CO</a:t>
            </a:r>
            <a:r>
              <a:rPr kumimoji="0" lang="en-US" altLang="ja-JP" sz="1200" baseline="-25000" dirty="0">
                <a:latin typeface="Yu Gothic UI" panose="020B0500000000000000" pitchFamily="50" charset="-128"/>
                <a:ea typeface="Yu Gothic UI" panose="020B0500000000000000" pitchFamily="50" charset="-128"/>
              </a:rPr>
              <a:t>2</a:t>
            </a:r>
            <a:r>
              <a:rPr kumimoji="0" lang="ja-JP" altLang="en-US" sz="1200" dirty="0">
                <a:latin typeface="Yu Gothic UI" panose="020B0500000000000000" pitchFamily="50" charset="-128"/>
                <a:ea typeface="Yu Gothic UI" panose="020B0500000000000000" pitchFamily="50" charset="-128"/>
              </a:rPr>
              <a:t>排出量</a:t>
            </a:r>
            <a:r>
              <a:rPr kumimoji="0" lang="en-US" altLang="ja-JP" sz="1200" dirty="0">
                <a:latin typeface="Yu Gothic UI" panose="020B0500000000000000" pitchFamily="50" charset="-128"/>
                <a:ea typeface="Yu Gothic UI" panose="020B0500000000000000" pitchFamily="50" charset="-128"/>
              </a:rPr>
              <a:t>40 t-CO</a:t>
            </a:r>
            <a:r>
              <a:rPr kumimoji="0" lang="en-US" altLang="ja-JP" sz="1200" baseline="-25000" dirty="0">
                <a:latin typeface="Yu Gothic UI" panose="020B0500000000000000" pitchFamily="50" charset="-128"/>
                <a:ea typeface="Yu Gothic UI" panose="020B0500000000000000" pitchFamily="50" charset="-128"/>
              </a:rPr>
              <a:t>2</a:t>
            </a:r>
          </a:p>
          <a:p>
            <a:pPr lvl="0" fontAlgn="base">
              <a:spcBef>
                <a:spcPts val="600"/>
              </a:spcBef>
              <a:spcAft>
                <a:spcPct val="0"/>
              </a:spcAft>
            </a:pPr>
            <a:endParaRPr kumimoji="0" lang="en-US" altLang="ja-JP" sz="1200" baseline="-25000" dirty="0">
              <a:latin typeface="Yu Gothic UI" panose="020B0500000000000000" pitchFamily="50" charset="-128"/>
              <a:ea typeface="Yu Gothic UI" panose="020B0500000000000000" pitchFamily="50" charset="-128"/>
            </a:endParaRPr>
          </a:p>
          <a:p>
            <a:pPr lvl="0" fontAlgn="base">
              <a:spcBef>
                <a:spcPts val="600"/>
              </a:spcBef>
              <a:spcAft>
                <a:spcPct val="0"/>
              </a:spcAft>
            </a:pPr>
            <a:r>
              <a:rPr kumimoji="0" lang="ja-JP" altLang="en-US" sz="1200" dirty="0">
                <a:latin typeface="Yu Gothic UI" panose="020B0500000000000000" pitchFamily="50" charset="-128"/>
                <a:ea typeface="Yu Gothic UI" panose="020B0500000000000000" pitchFamily="50" charset="-128"/>
              </a:rPr>
              <a:t>（算出根拠（数式）の記載例）</a:t>
            </a:r>
            <a:endParaRPr kumimoji="0" lang="en-US" altLang="ja-JP" sz="1200" dirty="0">
              <a:latin typeface="Yu Gothic UI" panose="020B0500000000000000" pitchFamily="50" charset="-128"/>
              <a:ea typeface="Yu Gothic UI" panose="020B0500000000000000" pitchFamily="50" charset="-128"/>
            </a:endParaRPr>
          </a:p>
          <a:p>
            <a:pPr lvl="0" fontAlgn="base">
              <a:spcBef>
                <a:spcPts val="600"/>
              </a:spcBef>
              <a:spcAft>
                <a:spcPct val="0"/>
              </a:spcAft>
            </a:pPr>
            <a:r>
              <a:rPr kumimoji="0" lang="ja-JP" altLang="en-US" sz="1200" dirty="0">
                <a:latin typeface="Yu Gothic UI" panose="020B0500000000000000" pitchFamily="50" charset="-128"/>
                <a:ea typeface="Yu Gothic UI" panose="020B0500000000000000" pitchFamily="50" charset="-128"/>
              </a:rPr>
              <a:t>＝（</a:t>
            </a:r>
            <a:r>
              <a:rPr kumimoji="0" lang="en-US" altLang="ja-JP" sz="1200" dirty="0">
                <a:latin typeface="Yu Gothic UI" panose="020B0500000000000000" pitchFamily="50" charset="-128"/>
                <a:ea typeface="Yu Gothic UI" panose="020B0500000000000000" pitchFamily="50" charset="-128"/>
              </a:rPr>
              <a:t>100</a:t>
            </a:r>
            <a:r>
              <a:rPr kumimoji="0" lang="ja-JP" altLang="en-US" sz="1200" dirty="0">
                <a:latin typeface="Yu Gothic UI" panose="020B0500000000000000" pitchFamily="50" charset="-128"/>
                <a:ea typeface="Yu Gothic UI" panose="020B0500000000000000" pitchFamily="50" charset="-128"/>
              </a:rPr>
              <a:t>＋</a:t>
            </a:r>
            <a:r>
              <a:rPr kumimoji="0" lang="en-US" altLang="ja-JP" sz="1200" dirty="0">
                <a:latin typeface="Yu Gothic UI" panose="020B0500000000000000" pitchFamily="50" charset="-128"/>
                <a:ea typeface="Yu Gothic UI" panose="020B0500000000000000" pitchFamily="50" charset="-128"/>
              </a:rPr>
              <a:t>60</a:t>
            </a:r>
            <a:r>
              <a:rPr kumimoji="0" lang="ja-JP" altLang="en-US" sz="1200" dirty="0">
                <a:latin typeface="Yu Gothic UI" panose="020B0500000000000000" pitchFamily="50" charset="-128"/>
                <a:ea typeface="Yu Gothic UI" panose="020B0500000000000000" pitchFamily="50" charset="-128"/>
              </a:rPr>
              <a:t>＋</a:t>
            </a:r>
            <a:r>
              <a:rPr kumimoji="0" lang="en-US" altLang="ja-JP" sz="1200" dirty="0">
                <a:latin typeface="Yu Gothic UI" panose="020B0500000000000000" pitchFamily="50" charset="-128"/>
                <a:ea typeface="Yu Gothic UI" panose="020B0500000000000000" pitchFamily="50" charset="-128"/>
              </a:rPr>
              <a:t>40</a:t>
            </a:r>
            <a:r>
              <a:rPr kumimoji="0" lang="ja-JP" altLang="en-US" sz="1200" dirty="0">
                <a:latin typeface="Yu Gothic UI" panose="020B0500000000000000" pitchFamily="50" charset="-128"/>
                <a:ea typeface="Yu Gothic UI" panose="020B0500000000000000" pitchFamily="50" charset="-128"/>
              </a:rPr>
              <a:t>）</a:t>
            </a:r>
            <a:r>
              <a:rPr kumimoji="0" lang="en-US" altLang="ja-JP" sz="1200" dirty="0">
                <a:latin typeface="Yu Gothic UI" panose="020B0500000000000000" pitchFamily="50" charset="-128"/>
                <a:ea typeface="Yu Gothic UI" panose="020B0500000000000000" pitchFamily="50" charset="-128"/>
              </a:rPr>
              <a:t>t-CO</a:t>
            </a:r>
            <a:r>
              <a:rPr kumimoji="0" lang="en-US" altLang="ja-JP" sz="1200" baseline="-25000" dirty="0">
                <a:latin typeface="Yu Gothic UI" panose="020B0500000000000000" pitchFamily="50" charset="-128"/>
                <a:ea typeface="Yu Gothic UI" panose="020B0500000000000000" pitchFamily="50" charset="-128"/>
              </a:rPr>
              <a:t>2</a:t>
            </a:r>
            <a:r>
              <a:rPr kumimoji="0" lang="en-US" altLang="ja-JP" sz="1200" dirty="0">
                <a:latin typeface="Yu Gothic UI" panose="020B0500000000000000" pitchFamily="50" charset="-128"/>
                <a:ea typeface="Yu Gothic UI" panose="020B0500000000000000" pitchFamily="50" charset="-128"/>
              </a:rPr>
              <a:t>/</a:t>
            </a:r>
            <a:r>
              <a:rPr kumimoji="0" lang="ja-JP" altLang="en-US" sz="1200" dirty="0">
                <a:latin typeface="Yu Gothic UI" panose="020B0500000000000000" pitchFamily="50" charset="-128"/>
                <a:ea typeface="Yu Gothic UI" panose="020B0500000000000000" pitchFamily="50" charset="-128"/>
              </a:rPr>
              <a:t>年</a:t>
            </a:r>
            <a:r>
              <a:rPr kumimoji="0" lang="en-US" altLang="ja-JP" sz="1200" dirty="0">
                <a:latin typeface="Yu Gothic UI" panose="020B0500000000000000" pitchFamily="50" charset="-128"/>
                <a:ea typeface="Yu Gothic UI" panose="020B0500000000000000" pitchFamily="50" charset="-128"/>
              </a:rPr>
              <a:t>×40%</a:t>
            </a:r>
            <a:br>
              <a:rPr kumimoji="0" lang="en-US" altLang="ja-JP" sz="1200" dirty="0">
                <a:latin typeface="Yu Gothic UI" panose="020B0500000000000000" pitchFamily="50" charset="-128"/>
                <a:ea typeface="Yu Gothic UI" panose="020B0500000000000000" pitchFamily="50" charset="-128"/>
              </a:rPr>
            </a:br>
            <a:r>
              <a:rPr kumimoji="0" lang="ja-JP" altLang="en-US" sz="1200" dirty="0">
                <a:latin typeface="Yu Gothic UI" panose="020B0500000000000000" pitchFamily="50" charset="-128"/>
                <a:ea typeface="Yu Gothic UI" panose="020B0500000000000000" pitchFamily="50" charset="-128"/>
              </a:rPr>
              <a:t>＝</a:t>
            </a:r>
            <a:r>
              <a:rPr kumimoji="0" lang="en-US" altLang="ja-JP" sz="1200" dirty="0">
                <a:latin typeface="Yu Gothic UI" panose="020B0500000000000000" pitchFamily="50" charset="-128"/>
                <a:ea typeface="Yu Gothic UI" panose="020B0500000000000000" pitchFamily="50" charset="-128"/>
              </a:rPr>
              <a:t>80 t-CO</a:t>
            </a:r>
            <a:r>
              <a:rPr kumimoji="0" lang="en-US" altLang="ja-JP" sz="1200" baseline="-25000" dirty="0">
                <a:latin typeface="Yu Gothic UI" panose="020B0500000000000000" pitchFamily="50" charset="-128"/>
                <a:ea typeface="Yu Gothic UI" panose="020B0500000000000000" pitchFamily="50" charset="-128"/>
              </a:rPr>
              <a:t>2</a:t>
            </a:r>
            <a:r>
              <a:rPr kumimoji="0" lang="en-US" altLang="ja-JP" sz="1200" dirty="0">
                <a:latin typeface="Yu Gothic UI" panose="020B0500000000000000" pitchFamily="50" charset="-128"/>
                <a:ea typeface="Yu Gothic UI" panose="020B0500000000000000" pitchFamily="50" charset="-128"/>
              </a:rPr>
              <a:t>/</a:t>
            </a:r>
            <a:r>
              <a:rPr kumimoji="0" lang="ja-JP" altLang="en-US" sz="1200" dirty="0">
                <a:latin typeface="Yu Gothic UI" panose="020B0500000000000000" pitchFamily="50" charset="-128"/>
                <a:ea typeface="Yu Gothic UI" panose="020B0500000000000000" pitchFamily="50" charset="-128"/>
              </a:rPr>
              <a:t>年</a:t>
            </a:r>
            <a:endParaRPr kumimoji="0" lang="ja-JP" altLang="en-US" sz="1200" dirty="0">
              <a:highlight>
                <a:srgbClr val="FFFF00"/>
              </a:highlight>
              <a:latin typeface="Yu Gothic UI" panose="020B0500000000000000" pitchFamily="50" charset="-128"/>
              <a:ea typeface="Yu Gothic UI" panose="020B0500000000000000" pitchFamily="50" charset="-128"/>
            </a:endParaRPr>
          </a:p>
        </p:txBody>
      </p:sp>
    </p:spTree>
    <p:extLst>
      <p:ext uri="{BB962C8B-B14F-4D97-AF65-F5344CB8AC3E}">
        <p14:creationId xmlns:p14="http://schemas.microsoft.com/office/powerpoint/2010/main" val="120321688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think-cell data - do not delete" hidden="1">
            <a:extLst>
              <a:ext uri="{FF2B5EF4-FFF2-40B4-BE49-F238E27FC236}">
                <a16:creationId xmlns:a16="http://schemas.microsoft.com/office/drawing/2014/main" id="{63F2FAAD-33A8-DB15-34B4-1B1A9D7BFAFA}"/>
              </a:ext>
            </a:extLst>
          </p:cNvPr>
          <p:cNvGraphicFramePr>
            <a:graphicFrameLocks/>
          </p:cNvGraphicFramePr>
          <p:nvPr>
            <p:custDataLst>
              <p:tags r:id="rId1"/>
            </p:custDataLst>
            <p:extLst>
              <p:ext uri="{D42A27DB-BD31-4B8C-83A1-F6EECF244321}">
                <p14:modId xmlns:p14="http://schemas.microsoft.com/office/powerpoint/2010/main" val="78589221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スライド" r:id="rId3" imgW="639" imgH="639" progId="TCLayout.ActiveDocument.1">
                  <p:embed/>
                </p:oleObj>
              </mc:Choice>
              <mc:Fallback>
                <p:oleObj name="think-cellスライド" r:id="rId3" imgW="639" imgH="639" progId="TCLayout.ActiveDocument.1">
                  <p:embed/>
                  <p:pic>
                    <p:nvPicPr>
                      <p:cNvPr id="0" name=""/>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タイトル 1">
            <a:extLst>
              <a:ext uri="{FF2B5EF4-FFF2-40B4-BE49-F238E27FC236}">
                <a16:creationId xmlns:a16="http://schemas.microsoft.com/office/drawing/2014/main" id="{D4BDF2E4-9D88-E9D7-4E7C-7BFEFFD35305}"/>
              </a:ext>
            </a:extLst>
          </p:cNvPr>
          <p:cNvSpPr>
            <a:spLocks noGrp="1"/>
          </p:cNvSpPr>
          <p:nvPr>
            <p:ph type="title"/>
          </p:nvPr>
        </p:nvSpPr>
        <p:spPr/>
        <p:txBody>
          <a:bodyPr vert="horz" lIns="91440" tIns="45720" rIns="91440" bIns="45720" rtlCol="0" anchor="ctr">
            <a:noAutofit/>
          </a:bodyPr>
          <a:lstStyle/>
          <a:p>
            <a:r>
              <a:rPr lang="en-US" altLang="ja-JP" sz="2000" dirty="0"/>
              <a:t>【</a:t>
            </a:r>
            <a:r>
              <a:rPr lang="en-US" altLang="ja-JP" sz="2000" dirty="0">
                <a:solidFill>
                  <a:srgbClr val="4472C4">
                    <a:lumMod val="50000"/>
                  </a:srgbClr>
                </a:solidFill>
              </a:rPr>
              <a:t>GHG</a:t>
            </a:r>
            <a:r>
              <a:rPr lang="ja-JP" altLang="en-US" sz="2000" dirty="0">
                <a:solidFill>
                  <a:srgbClr val="4472C4">
                    <a:lumMod val="50000"/>
                  </a:srgbClr>
                </a:solidFill>
              </a:rPr>
              <a:t>削減の取組</a:t>
            </a:r>
            <a:r>
              <a:rPr lang="en-US" altLang="ja-JP" sz="2000" dirty="0"/>
              <a:t>】</a:t>
            </a:r>
            <a:br>
              <a:rPr lang="en-US" altLang="ja-JP" sz="2000" dirty="0"/>
            </a:br>
            <a:r>
              <a:rPr lang="en-US" altLang="ja-JP" sz="2000" dirty="0"/>
              <a:t>KPI</a:t>
            </a:r>
            <a:r>
              <a:rPr lang="ja-JP" altLang="en-US" sz="2000" dirty="0"/>
              <a:t>・進捗確認方法</a:t>
            </a:r>
          </a:p>
        </p:txBody>
      </p:sp>
      <p:sp>
        <p:nvSpPr>
          <p:cNvPr id="3" name="スライド番号プレースホルダー 2">
            <a:extLst>
              <a:ext uri="{FF2B5EF4-FFF2-40B4-BE49-F238E27FC236}">
                <a16:creationId xmlns:a16="http://schemas.microsoft.com/office/drawing/2014/main" id="{5929B082-CA88-3817-AF39-609F59B97B50}"/>
              </a:ext>
            </a:extLst>
          </p:cNvPr>
          <p:cNvSpPr>
            <a:spLocks noGrp="1"/>
          </p:cNvSpPr>
          <p:nvPr>
            <p:ph type="sldNum" sz="quarter" idx="12"/>
          </p:nvPr>
        </p:nvSpPr>
        <p:spPr/>
        <p:txBody>
          <a:bodyPr/>
          <a:lstStyle/>
          <a:p>
            <a:fld id="{F1318789-6D13-4837-B31B-63BA5D39B425}" type="slidenum">
              <a:rPr lang="ja-JP" altLang="en-US" smtClean="0"/>
              <a:pPr/>
              <a:t>17</a:t>
            </a:fld>
            <a:endParaRPr lang="ja-JP" altLang="en-US"/>
          </a:p>
        </p:txBody>
      </p:sp>
      <p:sp>
        <p:nvSpPr>
          <p:cNvPr id="24" name="テキスト ボックス 1">
            <a:extLst>
              <a:ext uri="{FF2B5EF4-FFF2-40B4-BE49-F238E27FC236}">
                <a16:creationId xmlns:a16="http://schemas.microsoft.com/office/drawing/2014/main" id="{FA7B1385-DBF1-DEDB-4FC1-6389AAE23F36}"/>
              </a:ext>
            </a:extLst>
          </p:cNvPr>
          <p:cNvSpPr txBox="1">
            <a:spLocks noChangeArrowheads="1"/>
          </p:cNvSpPr>
          <p:nvPr/>
        </p:nvSpPr>
        <p:spPr bwMode="auto">
          <a:xfrm>
            <a:off x="335360" y="768250"/>
            <a:ext cx="11521280" cy="360000"/>
          </a:xfrm>
          <a:prstGeom prst="roundRect">
            <a:avLst/>
          </a:prstGeom>
          <a:noFill/>
          <a:ln w="19050">
            <a:noFill/>
            <a:round/>
            <a:headEnd/>
            <a:tailEnd/>
          </a:ln>
          <a:effectLst/>
        </p:spPr>
        <p:txBody>
          <a:bodyPr lIns="36000" tIns="0" rIns="36000" bIns="0" anchor="ctr"/>
          <a:lstStyle>
            <a:defPPr>
              <a:defRPr lang="ja-JP"/>
            </a:defPPr>
            <a:lvl1pPr marL="285750" marR="0" lvl="0" indent="-285750" defTabSz="457200" fontAlgn="auto">
              <a:lnSpc>
                <a:spcPct val="100000"/>
              </a:lnSpc>
              <a:spcBef>
                <a:spcPts val="600"/>
              </a:spcBef>
              <a:spcAft>
                <a:spcPts val="0"/>
              </a:spcAft>
              <a:buClrTx/>
              <a:buSzTx/>
              <a:buFont typeface="Arial" panose="020B0604020202020204" pitchFamily="34" charset="0"/>
              <a:buChar char="•"/>
              <a:tabLst/>
              <a:defRPr kumimoji="0" sz="1400" b="0" i="0" u="none" strike="noStrike" kern="0" cap="none" spc="0" normalizeH="0" baseline="0">
                <a:ln>
                  <a:noFill/>
                </a:ln>
                <a:solidFill>
                  <a:prstClr val="black"/>
                </a:solidFill>
                <a:effectLst/>
                <a:uLnTx/>
                <a:uFillTx/>
                <a:latin typeface="Meiryo UI" panose="020B0604030504040204" pitchFamily="50" charset="-128"/>
              </a:defRPr>
            </a:lvl1pPr>
            <a:lvl2pPr marL="742950" marR="0" lvl="1" indent="-285750" defTabSz="457200" fontAlgn="auto">
              <a:lnSpc>
                <a:spcPct val="100000"/>
              </a:lnSpc>
              <a:spcBef>
                <a:spcPts val="600"/>
              </a:spcBef>
              <a:spcAft>
                <a:spcPts val="0"/>
              </a:spcAft>
              <a:buClrTx/>
              <a:buSzTx/>
              <a:buFont typeface="Wingdings" panose="05000000000000000000" pitchFamily="2" charset="2"/>
              <a:buChar char="ü"/>
              <a:tabLst/>
              <a:defRPr kumimoji="0" sz="1400" b="0" i="0" u="none" strike="noStrike" kern="0" cap="none" spc="0" normalizeH="0" baseline="0">
                <a:ln>
                  <a:noFill/>
                </a:ln>
                <a:solidFill>
                  <a:srgbClr val="C00000"/>
                </a:solidFill>
                <a:effectLst/>
                <a:uLnTx/>
                <a:uFillTx/>
                <a:latin typeface="Meiryo UI" panose="020B0604030504040204" pitchFamily="50" charset="-128"/>
              </a:defRPr>
            </a:lvl2pPr>
          </a:lstStyle>
          <a:p>
            <a:pPr marL="0" marR="0" lvl="0" indent="0" algn="l" defTabSz="457200" rtl="0" eaLnBrk="1" fontAlgn="auto" latinLnBrk="0" hangingPunct="1">
              <a:lnSpc>
                <a:spcPct val="100000"/>
              </a:lnSpc>
              <a:spcBef>
                <a:spcPts val="600"/>
              </a:spcBef>
              <a:spcAft>
                <a:spcPts val="0"/>
              </a:spcAft>
              <a:buClrTx/>
              <a:buSzTx/>
              <a:buFont typeface="Arial" panose="020B0604020202020204" pitchFamily="34" charset="0"/>
              <a:buNone/>
              <a:tabLst/>
              <a:defRPr/>
            </a:pPr>
            <a:r>
              <a:rPr kumimoji="0" lang="ja-JP" altLang="en-US" sz="1400" b="1" i="0" u="none" strike="noStrike" kern="0" cap="none" spc="0" normalizeH="0" baseline="0" noProof="0" dirty="0">
                <a:ln>
                  <a:noFill/>
                </a:ln>
                <a:solidFill>
                  <a:prstClr val="black"/>
                </a:solidFill>
                <a:effectLst/>
                <a:uLnTx/>
                <a:uFillTx/>
                <a:latin typeface="+mn-ea"/>
                <a:cs typeface="+mn-cs"/>
              </a:rPr>
              <a:t>取組の定量的な目標及び進捗を定量的にモニタリングできるような</a:t>
            </a:r>
            <a:r>
              <a:rPr kumimoji="0" lang="en-US" altLang="ja-JP" sz="1400" b="1" i="0" u="none" strike="noStrike" kern="0" cap="none" spc="0" normalizeH="0" baseline="0" noProof="0" dirty="0">
                <a:ln>
                  <a:noFill/>
                </a:ln>
                <a:solidFill>
                  <a:prstClr val="black"/>
                </a:solidFill>
                <a:effectLst/>
                <a:uLnTx/>
                <a:uFillTx/>
                <a:latin typeface="+mn-ea"/>
                <a:cs typeface="+mn-cs"/>
              </a:rPr>
              <a:t>KPI</a:t>
            </a:r>
            <a:r>
              <a:rPr kumimoji="0" lang="ja-JP" altLang="en-US" sz="1400" b="1" i="0" u="none" strike="noStrike" kern="0" cap="none" spc="0" normalizeH="0" baseline="0" noProof="0" dirty="0">
                <a:ln>
                  <a:noFill/>
                </a:ln>
                <a:solidFill>
                  <a:prstClr val="black"/>
                </a:solidFill>
                <a:effectLst/>
                <a:uLnTx/>
                <a:uFillTx/>
                <a:latin typeface="+mn-ea"/>
                <a:cs typeface="+mn-cs"/>
              </a:rPr>
              <a:t>を設定し、具体的な進捗確認方法を記載してください</a:t>
            </a:r>
            <a:endParaRPr kumimoji="0" lang="en-US" altLang="ja-JP" sz="1400" b="1" i="0" u="none" strike="noStrike" kern="0" cap="none" spc="0" normalizeH="0" baseline="0" noProof="0" dirty="0">
              <a:ln>
                <a:noFill/>
              </a:ln>
              <a:solidFill>
                <a:prstClr val="black"/>
              </a:solidFill>
              <a:effectLst/>
              <a:uLnTx/>
              <a:uFillTx/>
              <a:latin typeface="+mn-ea"/>
              <a:cs typeface="+mn-cs"/>
            </a:endParaRPr>
          </a:p>
        </p:txBody>
      </p:sp>
      <p:graphicFrame>
        <p:nvGraphicFramePr>
          <p:cNvPr id="16" name="表 15">
            <a:extLst>
              <a:ext uri="{FF2B5EF4-FFF2-40B4-BE49-F238E27FC236}">
                <a16:creationId xmlns:a16="http://schemas.microsoft.com/office/drawing/2014/main" id="{0B58B67A-9977-59B8-0495-08A9820961CB}"/>
              </a:ext>
            </a:extLst>
          </p:cNvPr>
          <p:cNvGraphicFramePr>
            <a:graphicFrameLocks noGrp="1"/>
          </p:cNvGraphicFramePr>
          <p:nvPr>
            <p:extLst>
              <p:ext uri="{D42A27DB-BD31-4B8C-83A1-F6EECF244321}">
                <p14:modId xmlns:p14="http://schemas.microsoft.com/office/powerpoint/2010/main" val="4026237410"/>
              </p:ext>
            </p:extLst>
          </p:nvPr>
        </p:nvGraphicFramePr>
        <p:xfrm>
          <a:off x="335360" y="1269909"/>
          <a:ext cx="11520000" cy="2952000"/>
        </p:xfrm>
        <a:graphic>
          <a:graphicData uri="http://schemas.openxmlformats.org/drawingml/2006/table">
            <a:tbl>
              <a:tblPr firstRow="1" bandRow="1">
                <a:tableStyleId>{5C22544A-7EE6-4342-B048-85BDC9FD1C3A}</a:tableStyleId>
              </a:tblPr>
              <a:tblGrid>
                <a:gridCol w="2232000">
                  <a:extLst>
                    <a:ext uri="{9D8B030D-6E8A-4147-A177-3AD203B41FA5}">
                      <a16:colId xmlns:a16="http://schemas.microsoft.com/office/drawing/2014/main" val="3720967147"/>
                    </a:ext>
                  </a:extLst>
                </a:gridCol>
                <a:gridCol w="2808000">
                  <a:extLst>
                    <a:ext uri="{9D8B030D-6E8A-4147-A177-3AD203B41FA5}">
                      <a16:colId xmlns:a16="http://schemas.microsoft.com/office/drawing/2014/main" val="391889835"/>
                    </a:ext>
                  </a:extLst>
                </a:gridCol>
                <a:gridCol w="2808000">
                  <a:extLst>
                    <a:ext uri="{9D8B030D-6E8A-4147-A177-3AD203B41FA5}">
                      <a16:colId xmlns:a16="http://schemas.microsoft.com/office/drawing/2014/main" val="3073709356"/>
                    </a:ext>
                  </a:extLst>
                </a:gridCol>
                <a:gridCol w="1296000">
                  <a:extLst>
                    <a:ext uri="{9D8B030D-6E8A-4147-A177-3AD203B41FA5}">
                      <a16:colId xmlns:a16="http://schemas.microsoft.com/office/drawing/2014/main" val="1122318544"/>
                    </a:ext>
                  </a:extLst>
                </a:gridCol>
                <a:gridCol w="2376000">
                  <a:extLst>
                    <a:ext uri="{9D8B030D-6E8A-4147-A177-3AD203B41FA5}">
                      <a16:colId xmlns:a16="http://schemas.microsoft.com/office/drawing/2014/main" val="656741919"/>
                    </a:ext>
                  </a:extLst>
                </a:gridCol>
              </a:tblGrid>
              <a:tr h="360000">
                <a:tc>
                  <a:txBody>
                    <a:bodyPr/>
                    <a:lstStyle/>
                    <a:p>
                      <a:pPr algn="ctr">
                        <a:spcBef>
                          <a:spcPts val="600"/>
                        </a:spcBef>
                      </a:pPr>
                      <a:r>
                        <a:rPr kumimoji="1" lang="ja-JP" altLang="en-US" sz="1200" b="0" dirty="0">
                          <a:solidFill>
                            <a:schemeClr val="bg1"/>
                          </a:solidFill>
                          <a:latin typeface="Yu Gothic UI" panose="020B0500000000000000" pitchFamily="50" charset="-128"/>
                          <a:ea typeface="Yu Gothic UI" panose="020B0500000000000000" pitchFamily="50" charset="-128"/>
                        </a:rPr>
                        <a:t>取組事項</a:t>
                      </a: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solidFill>
                      <a:schemeClr val="tx2"/>
                    </a:solidFill>
                  </a:tcPr>
                </a:tc>
                <a:tc>
                  <a:txBody>
                    <a:bodyPr/>
                    <a:lstStyle/>
                    <a:p>
                      <a:pPr algn="ctr">
                        <a:spcBef>
                          <a:spcPts val="600"/>
                        </a:spcBef>
                      </a:pPr>
                      <a:r>
                        <a:rPr kumimoji="1" lang="ja-JP" altLang="en-US" sz="1200" b="0" dirty="0">
                          <a:solidFill>
                            <a:schemeClr val="bg1"/>
                          </a:solidFill>
                          <a:latin typeface="Yu Gothic UI" panose="020B0500000000000000" pitchFamily="50" charset="-128"/>
                          <a:ea typeface="Yu Gothic UI" panose="020B0500000000000000" pitchFamily="50" charset="-128"/>
                        </a:rPr>
                        <a:t>目標</a:t>
                      </a: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solidFill>
                      <a:schemeClr val="tx2"/>
                    </a:solidFill>
                  </a:tcPr>
                </a:tc>
                <a:tc>
                  <a:txBody>
                    <a:bodyPr/>
                    <a:lstStyle/>
                    <a:p>
                      <a:pPr marL="0" marR="0" lvl="0" indent="0" algn="ctr" defTabSz="609555" rtl="0" eaLnBrk="1" fontAlgn="auto" latinLnBrk="0" hangingPunct="1">
                        <a:lnSpc>
                          <a:spcPct val="100000"/>
                        </a:lnSpc>
                        <a:spcBef>
                          <a:spcPts val="600"/>
                        </a:spcBef>
                        <a:spcAft>
                          <a:spcPts val="0"/>
                        </a:spcAft>
                        <a:buClrTx/>
                        <a:buSzTx/>
                        <a:buFontTx/>
                        <a:buNone/>
                        <a:tabLst/>
                        <a:defRPr/>
                      </a:pPr>
                      <a:r>
                        <a:rPr kumimoji="1" lang="en-US" altLang="ja-JP" sz="1200" b="0" dirty="0">
                          <a:solidFill>
                            <a:schemeClr val="bg1"/>
                          </a:solidFill>
                          <a:latin typeface="Yu Gothic UI" panose="020B0500000000000000" pitchFamily="50" charset="-128"/>
                          <a:ea typeface="Yu Gothic UI" panose="020B0500000000000000" pitchFamily="50" charset="-128"/>
                        </a:rPr>
                        <a:t>KPI</a:t>
                      </a:r>
                      <a:endParaRPr kumimoji="1" lang="ja-JP" altLang="en-US" sz="1200" b="0" dirty="0">
                        <a:solidFill>
                          <a:schemeClr val="bg1"/>
                        </a:solidFill>
                        <a:latin typeface="Yu Gothic UI" panose="020B0500000000000000" pitchFamily="50" charset="-128"/>
                        <a:ea typeface="Yu Gothic UI" panose="020B0500000000000000" pitchFamily="50" charset="-128"/>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solidFill>
                      <a:schemeClr val="tx2"/>
                    </a:solidFill>
                  </a:tcPr>
                </a:tc>
                <a:tc>
                  <a:txBody>
                    <a:bodyPr/>
                    <a:lstStyle/>
                    <a:p>
                      <a:pPr algn="ctr">
                        <a:spcBef>
                          <a:spcPts val="600"/>
                        </a:spcBef>
                      </a:pPr>
                      <a:r>
                        <a:rPr kumimoji="1" lang="ja-JP" altLang="en-US" sz="1200" b="0" dirty="0">
                          <a:solidFill>
                            <a:schemeClr val="bg1"/>
                          </a:solidFill>
                          <a:latin typeface="Yu Gothic UI" panose="020B0500000000000000" pitchFamily="50" charset="-128"/>
                          <a:ea typeface="Yu Gothic UI" panose="020B0500000000000000" pitchFamily="50" charset="-128"/>
                        </a:rPr>
                        <a:t>達成予定時期</a:t>
                      </a: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solidFill>
                      <a:schemeClr val="tx2"/>
                    </a:solidFill>
                  </a:tcPr>
                </a:tc>
                <a:tc>
                  <a:txBody>
                    <a:bodyPr/>
                    <a:lstStyle/>
                    <a:p>
                      <a:pPr algn="ctr">
                        <a:spcBef>
                          <a:spcPts val="600"/>
                        </a:spcBef>
                      </a:pPr>
                      <a:r>
                        <a:rPr kumimoji="1" lang="ja-JP" altLang="en-US" sz="1200" b="0" dirty="0">
                          <a:solidFill>
                            <a:schemeClr val="bg1"/>
                          </a:solidFill>
                          <a:latin typeface="Yu Gothic UI" panose="020B0500000000000000" pitchFamily="50" charset="-128"/>
                          <a:ea typeface="Yu Gothic UI" panose="020B0500000000000000" pitchFamily="50" charset="-128"/>
                        </a:rPr>
                        <a:t>進捗確認方法</a:t>
                      </a: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solidFill>
                      <a:schemeClr val="tx2"/>
                    </a:solidFill>
                  </a:tcPr>
                </a:tc>
                <a:extLst>
                  <a:ext uri="{0D108BD9-81ED-4DB2-BD59-A6C34878D82A}">
                    <a16:rowId xmlns:a16="http://schemas.microsoft.com/office/drawing/2014/main" val="2786919735"/>
                  </a:ext>
                </a:extLst>
              </a:tr>
              <a:tr h="648000">
                <a:tc>
                  <a:txBody>
                    <a:bodyPr/>
                    <a:lstStyle/>
                    <a:p>
                      <a:pPr>
                        <a:spcBef>
                          <a:spcPts val="600"/>
                        </a:spcBef>
                      </a:pPr>
                      <a:r>
                        <a:rPr kumimoji="1" lang="ja-JP" altLang="en-US" sz="1200" b="0" i="0" u="none" strike="noStrike" kern="1200" cap="none" spc="0" normalizeH="0" baseline="0" noProof="0" dirty="0">
                          <a:ln>
                            <a:noFill/>
                          </a:ln>
                          <a:solidFill>
                            <a:schemeClr val="accent5"/>
                          </a:solidFill>
                          <a:effectLst/>
                          <a:uLnTx/>
                          <a:uFillTx/>
                          <a:latin typeface="Yu Gothic UI" panose="020B0500000000000000" pitchFamily="50" charset="-128"/>
                          <a:ea typeface="Yu Gothic UI" panose="020B0500000000000000" pitchFamily="50" charset="-128"/>
                          <a:cs typeface="+mn-cs"/>
                        </a:rPr>
                        <a:t>取組事項①○○地区（</a:t>
                      </a:r>
                      <a:r>
                        <a:rPr kumimoji="1" lang="en-US" altLang="ja-JP" sz="1200" b="0" i="0" u="none" strike="noStrike" kern="1200" cap="none" spc="0" normalizeH="0" baseline="0" noProof="0" dirty="0">
                          <a:ln>
                            <a:noFill/>
                          </a:ln>
                          <a:solidFill>
                            <a:schemeClr val="accent5"/>
                          </a:solidFill>
                          <a:effectLst/>
                          <a:uLnTx/>
                          <a:uFillTx/>
                          <a:latin typeface="Yu Gothic UI" panose="020B0500000000000000" pitchFamily="50" charset="-128"/>
                          <a:ea typeface="Yu Gothic UI" panose="020B0500000000000000" pitchFamily="50" charset="-128"/>
                          <a:cs typeface="+mn-cs"/>
                        </a:rPr>
                        <a:t>XX</a:t>
                      </a:r>
                      <a:r>
                        <a:rPr kumimoji="1" lang="ja-JP" altLang="en-US" sz="1200" b="0" i="0" u="none" strike="noStrike" kern="1200" cap="none" spc="0" normalizeH="0" baseline="0" noProof="0" dirty="0">
                          <a:ln>
                            <a:noFill/>
                          </a:ln>
                          <a:solidFill>
                            <a:schemeClr val="accent5"/>
                          </a:solidFill>
                          <a:effectLst/>
                          <a:uLnTx/>
                          <a:uFillTx/>
                          <a:latin typeface="Yu Gothic UI" panose="020B0500000000000000" pitchFamily="50" charset="-128"/>
                          <a:ea typeface="Yu Gothic UI" panose="020B0500000000000000" pitchFamily="50" charset="-128"/>
                          <a:cs typeface="+mn-cs"/>
                        </a:rPr>
                        <a:t>町</a:t>
                      </a:r>
                      <a:r>
                        <a:rPr kumimoji="1" lang="en-US" altLang="ja-JP" sz="1200" b="0" i="0" u="none" strike="noStrike" kern="1200" cap="none" spc="0" normalizeH="0" baseline="0" noProof="0" dirty="0">
                          <a:ln>
                            <a:noFill/>
                          </a:ln>
                          <a:solidFill>
                            <a:schemeClr val="accent5"/>
                          </a:solidFill>
                          <a:effectLst/>
                          <a:uLnTx/>
                          <a:uFillTx/>
                          <a:latin typeface="Yu Gothic UI" panose="020B0500000000000000" pitchFamily="50" charset="-128"/>
                          <a:ea typeface="Yu Gothic UI" panose="020B0500000000000000" pitchFamily="50" charset="-128"/>
                          <a:cs typeface="+mn-cs"/>
                        </a:rPr>
                        <a:t>1</a:t>
                      </a:r>
                      <a:r>
                        <a:rPr kumimoji="1" lang="ja-JP" altLang="en-US" sz="1200" b="0" i="0" u="none" strike="noStrike" kern="1200" cap="none" spc="0" normalizeH="0" baseline="0" noProof="0" dirty="0">
                          <a:ln>
                            <a:noFill/>
                          </a:ln>
                          <a:solidFill>
                            <a:schemeClr val="accent5"/>
                          </a:solidFill>
                          <a:effectLst/>
                          <a:uLnTx/>
                          <a:uFillTx/>
                          <a:latin typeface="Yu Gothic UI" panose="020B0500000000000000" pitchFamily="50" charset="-128"/>
                          <a:ea typeface="Yu Gothic UI" panose="020B0500000000000000" pitchFamily="50" charset="-128"/>
                          <a:cs typeface="+mn-cs"/>
                        </a:rPr>
                        <a:t>～</a:t>
                      </a:r>
                      <a:r>
                        <a:rPr kumimoji="1" lang="en-US" altLang="ja-JP" sz="1200" b="0" i="0" u="none" strike="noStrike" kern="1200" cap="none" spc="0" normalizeH="0" baseline="0" noProof="0" dirty="0">
                          <a:ln>
                            <a:noFill/>
                          </a:ln>
                          <a:solidFill>
                            <a:schemeClr val="accent5"/>
                          </a:solidFill>
                          <a:effectLst/>
                          <a:uLnTx/>
                          <a:uFillTx/>
                          <a:latin typeface="Yu Gothic UI" panose="020B0500000000000000" pitchFamily="50" charset="-128"/>
                          <a:ea typeface="Yu Gothic UI" panose="020B0500000000000000" pitchFamily="50" charset="-128"/>
                          <a:cs typeface="+mn-cs"/>
                        </a:rPr>
                        <a:t>3</a:t>
                      </a:r>
                      <a:r>
                        <a:rPr kumimoji="1" lang="ja-JP" altLang="en-US" sz="1200" b="0" i="0" u="none" strike="noStrike" kern="1200" cap="none" spc="0" normalizeH="0" baseline="0" noProof="0" dirty="0">
                          <a:ln>
                            <a:noFill/>
                          </a:ln>
                          <a:solidFill>
                            <a:schemeClr val="accent5"/>
                          </a:solidFill>
                          <a:effectLst/>
                          <a:uLnTx/>
                          <a:uFillTx/>
                          <a:latin typeface="Yu Gothic UI" panose="020B0500000000000000" pitchFamily="50" charset="-128"/>
                          <a:ea typeface="Yu Gothic UI" panose="020B0500000000000000" pitchFamily="50" charset="-128"/>
                          <a:cs typeface="+mn-cs"/>
                        </a:rPr>
                        <a:t>丁目）における主要建物等の脱炭素化</a:t>
                      </a:r>
                      <a:endParaRPr kumimoji="1" lang="ja-JP" altLang="en-US" sz="1200" dirty="0">
                        <a:solidFill>
                          <a:schemeClr val="accent5"/>
                        </a:solidFill>
                        <a:latin typeface="Yu Gothic UI" panose="020B0500000000000000" pitchFamily="50" charset="-128"/>
                        <a:ea typeface="Yu Gothic UI" panose="020B0500000000000000" pitchFamily="50" charset="-128"/>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tc>
                  <a:txBody>
                    <a:bodyPr/>
                    <a:lstStyle/>
                    <a:p>
                      <a:pPr marL="0" marR="0" lvl="0" indent="0" algn="l" defTabSz="609555" rtl="0" eaLnBrk="1" fontAlgn="auto" latinLnBrk="0" hangingPunct="1">
                        <a:lnSpc>
                          <a:spcPct val="100000"/>
                        </a:lnSpc>
                        <a:spcBef>
                          <a:spcPts val="600"/>
                        </a:spcBef>
                        <a:spcAft>
                          <a:spcPts val="0"/>
                        </a:spcAft>
                        <a:buClrTx/>
                        <a:buSzTx/>
                        <a:buFontTx/>
                        <a:buNone/>
                        <a:tabLst/>
                        <a:defRPr/>
                      </a:pPr>
                      <a:r>
                        <a:rPr kumimoji="1" lang="ja-JP" altLang="en-US" sz="1200" b="0" i="0" u="none" strike="noStrike" kern="1200" cap="none" spc="0" normalizeH="0" baseline="0" noProof="0" dirty="0">
                          <a:ln>
                            <a:noFill/>
                          </a:ln>
                          <a:solidFill>
                            <a:schemeClr val="accent5"/>
                          </a:solidFill>
                          <a:effectLst/>
                          <a:uLnTx/>
                          <a:uFillTx/>
                          <a:latin typeface="Yu Gothic UI" panose="020B0500000000000000" pitchFamily="50" charset="-128"/>
                          <a:ea typeface="Yu Gothic UI" panose="020B0500000000000000" pitchFamily="50" charset="-128"/>
                          <a:cs typeface="+mn-cs"/>
                        </a:rPr>
                        <a:t>業務部門への</a:t>
                      </a:r>
                      <a:r>
                        <a:rPr kumimoji="1" lang="en-US" altLang="ja-JP" sz="1200" b="0" i="0" u="none" strike="noStrike" kern="1200" cap="none" spc="0" normalizeH="0" baseline="0" noProof="0" dirty="0">
                          <a:ln>
                            <a:noFill/>
                          </a:ln>
                          <a:solidFill>
                            <a:schemeClr val="accent5"/>
                          </a:solidFill>
                          <a:effectLst/>
                          <a:uLnTx/>
                          <a:uFillTx/>
                          <a:latin typeface="Yu Gothic UI" panose="020B0500000000000000" pitchFamily="50" charset="-128"/>
                          <a:ea typeface="Yu Gothic UI" panose="020B0500000000000000" pitchFamily="50" charset="-128"/>
                          <a:cs typeface="+mn-cs"/>
                        </a:rPr>
                        <a:t>PV●●MW</a:t>
                      </a:r>
                      <a:r>
                        <a:rPr kumimoji="1" lang="ja-JP" altLang="en-US" sz="1200" b="0" i="0" u="none" strike="noStrike" kern="1200" cap="none" spc="0" normalizeH="0" baseline="0" noProof="0" dirty="0">
                          <a:ln>
                            <a:noFill/>
                          </a:ln>
                          <a:solidFill>
                            <a:schemeClr val="accent5"/>
                          </a:solidFill>
                          <a:effectLst/>
                          <a:uLnTx/>
                          <a:uFillTx/>
                          <a:latin typeface="Yu Gothic UI" panose="020B0500000000000000" pitchFamily="50" charset="-128"/>
                          <a:ea typeface="Yu Gothic UI" panose="020B0500000000000000" pitchFamily="50" charset="-128"/>
                          <a:cs typeface="+mn-cs"/>
                        </a:rPr>
                        <a:t>導入</a:t>
                      </a: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tc>
                  <a:txBody>
                    <a:bodyPr/>
                    <a:lstStyle/>
                    <a:p>
                      <a:pPr marL="0" marR="0" lvl="0" indent="0" algn="l" defTabSz="609555" rtl="0" eaLnBrk="1" fontAlgn="auto" latinLnBrk="0" hangingPunct="1">
                        <a:lnSpc>
                          <a:spcPct val="100000"/>
                        </a:lnSpc>
                        <a:spcBef>
                          <a:spcPts val="600"/>
                        </a:spcBef>
                        <a:spcAft>
                          <a:spcPts val="0"/>
                        </a:spcAft>
                        <a:buClrTx/>
                        <a:buSzTx/>
                        <a:buFontTx/>
                        <a:buNone/>
                        <a:tabLst/>
                        <a:defRPr/>
                      </a:pPr>
                      <a:r>
                        <a:rPr kumimoji="1" lang="zh-TW" altLang="en-US" sz="1200" b="0" i="0" u="none" strike="noStrike" kern="1200" cap="none" spc="0" normalizeH="0" baseline="0" noProof="0" dirty="0">
                          <a:ln>
                            <a:noFill/>
                          </a:ln>
                          <a:solidFill>
                            <a:schemeClr val="accent5"/>
                          </a:solidFill>
                          <a:effectLst/>
                          <a:uLnTx/>
                          <a:uFillTx/>
                          <a:latin typeface="Yu Gothic UI" panose="020B0500000000000000" pitchFamily="50" charset="-128"/>
                          <a:ea typeface="Yu Gothic UI" panose="020B0500000000000000" pitchFamily="50" charset="-128"/>
                          <a:cs typeface="+mn-cs"/>
                        </a:rPr>
                        <a:t>導入容量（</a:t>
                      </a:r>
                      <a:r>
                        <a:rPr kumimoji="1" lang="en-US" altLang="zh-TW" sz="1200" b="0" i="0" u="none" strike="noStrike" kern="1200" cap="none" spc="0" normalizeH="0" baseline="0" noProof="0" dirty="0">
                          <a:ln>
                            <a:noFill/>
                          </a:ln>
                          <a:solidFill>
                            <a:schemeClr val="accent5"/>
                          </a:solidFill>
                          <a:effectLst/>
                          <a:uLnTx/>
                          <a:uFillTx/>
                          <a:latin typeface="Yu Gothic UI" panose="020B0500000000000000" pitchFamily="50" charset="-128"/>
                          <a:ea typeface="Yu Gothic UI" panose="020B0500000000000000" pitchFamily="50" charset="-128"/>
                          <a:cs typeface="+mn-cs"/>
                        </a:rPr>
                        <a:t>MW</a:t>
                      </a:r>
                      <a:r>
                        <a:rPr kumimoji="1" lang="zh-TW" altLang="en-US" sz="1200" b="0" i="0" u="none" strike="noStrike" kern="1200" cap="none" spc="0" normalizeH="0" baseline="0" noProof="0" dirty="0">
                          <a:ln>
                            <a:noFill/>
                          </a:ln>
                          <a:solidFill>
                            <a:schemeClr val="accent5"/>
                          </a:solidFill>
                          <a:effectLst/>
                          <a:uLnTx/>
                          <a:uFillTx/>
                          <a:latin typeface="Yu Gothic UI" panose="020B0500000000000000" pitchFamily="50" charset="-128"/>
                          <a:ea typeface="Yu Gothic UI" panose="020B0500000000000000" pitchFamily="50" charset="-128"/>
                          <a:cs typeface="+mn-cs"/>
                        </a:rPr>
                        <a:t>）</a:t>
                      </a: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tc>
                  <a:txBody>
                    <a:bodyPr/>
                    <a:lstStyle/>
                    <a:p>
                      <a:pPr algn="ctr">
                        <a:spcBef>
                          <a:spcPts val="600"/>
                        </a:spcBef>
                      </a:pPr>
                      <a:r>
                        <a:rPr kumimoji="1" lang="en-US" altLang="ja-JP" sz="1200" dirty="0">
                          <a:solidFill>
                            <a:schemeClr val="accent5"/>
                          </a:solidFill>
                          <a:latin typeface="Yu Gothic UI" panose="020B0500000000000000" pitchFamily="50" charset="-128"/>
                          <a:ea typeface="Yu Gothic UI" panose="020B0500000000000000" pitchFamily="50" charset="-128"/>
                        </a:rPr>
                        <a:t>2030</a:t>
                      </a:r>
                      <a:r>
                        <a:rPr kumimoji="1" lang="ja-JP" altLang="en-US" sz="1200" dirty="0">
                          <a:solidFill>
                            <a:schemeClr val="accent5"/>
                          </a:solidFill>
                          <a:latin typeface="Yu Gothic UI" panose="020B0500000000000000" pitchFamily="50" charset="-128"/>
                          <a:ea typeface="Yu Gothic UI" panose="020B0500000000000000" pitchFamily="50" charset="-128"/>
                        </a:rPr>
                        <a:t>年</a:t>
                      </a:r>
                      <a:r>
                        <a:rPr kumimoji="1" lang="en-US" altLang="ja-JP" sz="1200" dirty="0">
                          <a:solidFill>
                            <a:schemeClr val="accent5"/>
                          </a:solidFill>
                          <a:latin typeface="Yu Gothic UI" panose="020B0500000000000000" pitchFamily="50" charset="-128"/>
                          <a:ea typeface="Yu Gothic UI" panose="020B0500000000000000" pitchFamily="50" charset="-128"/>
                        </a:rPr>
                        <a:t>9</a:t>
                      </a:r>
                      <a:r>
                        <a:rPr kumimoji="1" lang="ja-JP" altLang="en-US" sz="1200" dirty="0">
                          <a:solidFill>
                            <a:schemeClr val="accent5"/>
                          </a:solidFill>
                          <a:latin typeface="Yu Gothic UI" panose="020B0500000000000000" pitchFamily="50" charset="-128"/>
                          <a:ea typeface="Yu Gothic UI" panose="020B0500000000000000" pitchFamily="50" charset="-128"/>
                        </a:rPr>
                        <a:t>月</a:t>
                      </a: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tc>
                  <a:txBody>
                    <a:bodyPr/>
                    <a:lstStyle/>
                    <a:p>
                      <a:pPr>
                        <a:spcBef>
                          <a:spcPts val="600"/>
                        </a:spcBef>
                      </a:pPr>
                      <a:endParaRPr kumimoji="1" lang="ja-JP" altLang="en-US" sz="1200" dirty="0">
                        <a:solidFill>
                          <a:schemeClr val="tx1"/>
                        </a:solidFill>
                        <a:latin typeface="Yu Gothic UI" panose="020B0500000000000000" pitchFamily="50" charset="-128"/>
                        <a:ea typeface="Yu Gothic UI" panose="020B0500000000000000" pitchFamily="50" charset="-128"/>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extLst>
                  <a:ext uri="{0D108BD9-81ED-4DB2-BD59-A6C34878D82A}">
                    <a16:rowId xmlns:a16="http://schemas.microsoft.com/office/drawing/2014/main" val="1009584400"/>
                  </a:ext>
                </a:extLst>
              </a:tr>
              <a:tr h="648000">
                <a:tc>
                  <a:txBody>
                    <a:bodyPr/>
                    <a:lstStyle/>
                    <a:p>
                      <a:pPr marL="0" marR="0" lvl="0" indent="0" algn="l" defTabSz="609555" rtl="0" eaLnBrk="1" fontAlgn="auto" latinLnBrk="0" hangingPunct="1">
                        <a:lnSpc>
                          <a:spcPct val="100000"/>
                        </a:lnSpc>
                        <a:spcBef>
                          <a:spcPts val="600"/>
                        </a:spcBef>
                        <a:spcAft>
                          <a:spcPts val="0"/>
                        </a:spcAft>
                        <a:buClrTx/>
                        <a:buSzTx/>
                        <a:buFontTx/>
                        <a:buNone/>
                        <a:tabLst/>
                        <a:defRPr/>
                      </a:pPr>
                      <a:r>
                        <a:rPr kumimoji="1" lang="ja-JP" altLang="en-US" sz="1200" b="0" i="0" u="none" strike="noStrike" kern="1200" cap="none" spc="0" normalizeH="0" baseline="0" noProof="0" dirty="0">
                          <a:ln>
                            <a:noFill/>
                          </a:ln>
                          <a:solidFill>
                            <a:schemeClr val="accent5"/>
                          </a:solidFill>
                          <a:effectLst/>
                          <a:uLnTx/>
                          <a:uFillTx/>
                          <a:latin typeface="Yu Gothic UI" panose="020B0500000000000000" pitchFamily="50" charset="-128"/>
                          <a:ea typeface="Yu Gothic UI" panose="020B0500000000000000" pitchFamily="50" charset="-128"/>
                          <a:cs typeface="+mn-cs"/>
                        </a:rPr>
                        <a:t>取組事項①○○地区（</a:t>
                      </a:r>
                      <a:r>
                        <a:rPr kumimoji="1" lang="en-US" altLang="ja-JP" sz="1200" b="0" i="0" u="none" strike="noStrike" kern="1200" cap="none" spc="0" normalizeH="0" baseline="0" noProof="0" dirty="0">
                          <a:ln>
                            <a:noFill/>
                          </a:ln>
                          <a:solidFill>
                            <a:schemeClr val="accent5"/>
                          </a:solidFill>
                          <a:effectLst/>
                          <a:uLnTx/>
                          <a:uFillTx/>
                          <a:latin typeface="Yu Gothic UI" panose="020B0500000000000000" pitchFamily="50" charset="-128"/>
                          <a:ea typeface="Yu Gothic UI" panose="020B0500000000000000" pitchFamily="50" charset="-128"/>
                          <a:cs typeface="+mn-cs"/>
                        </a:rPr>
                        <a:t>XX</a:t>
                      </a:r>
                      <a:r>
                        <a:rPr kumimoji="1" lang="ja-JP" altLang="en-US" sz="1200" b="0" i="0" u="none" strike="noStrike" kern="1200" cap="none" spc="0" normalizeH="0" baseline="0" noProof="0" dirty="0">
                          <a:ln>
                            <a:noFill/>
                          </a:ln>
                          <a:solidFill>
                            <a:schemeClr val="accent5"/>
                          </a:solidFill>
                          <a:effectLst/>
                          <a:uLnTx/>
                          <a:uFillTx/>
                          <a:latin typeface="Yu Gothic UI" panose="020B0500000000000000" pitchFamily="50" charset="-128"/>
                          <a:ea typeface="Yu Gothic UI" panose="020B0500000000000000" pitchFamily="50" charset="-128"/>
                          <a:cs typeface="+mn-cs"/>
                        </a:rPr>
                        <a:t>町</a:t>
                      </a:r>
                      <a:r>
                        <a:rPr kumimoji="1" lang="en-US" altLang="ja-JP" sz="1200" b="0" i="0" u="none" strike="noStrike" kern="1200" cap="none" spc="0" normalizeH="0" baseline="0" noProof="0" dirty="0">
                          <a:ln>
                            <a:noFill/>
                          </a:ln>
                          <a:solidFill>
                            <a:schemeClr val="accent5"/>
                          </a:solidFill>
                          <a:effectLst/>
                          <a:uLnTx/>
                          <a:uFillTx/>
                          <a:latin typeface="Yu Gothic UI" panose="020B0500000000000000" pitchFamily="50" charset="-128"/>
                          <a:ea typeface="Yu Gothic UI" panose="020B0500000000000000" pitchFamily="50" charset="-128"/>
                          <a:cs typeface="+mn-cs"/>
                        </a:rPr>
                        <a:t>1</a:t>
                      </a:r>
                      <a:r>
                        <a:rPr kumimoji="1" lang="ja-JP" altLang="en-US" sz="1200" b="0" i="0" u="none" strike="noStrike" kern="1200" cap="none" spc="0" normalizeH="0" baseline="0" noProof="0" dirty="0">
                          <a:ln>
                            <a:noFill/>
                          </a:ln>
                          <a:solidFill>
                            <a:schemeClr val="accent5"/>
                          </a:solidFill>
                          <a:effectLst/>
                          <a:uLnTx/>
                          <a:uFillTx/>
                          <a:latin typeface="Yu Gothic UI" panose="020B0500000000000000" pitchFamily="50" charset="-128"/>
                          <a:ea typeface="Yu Gothic UI" panose="020B0500000000000000" pitchFamily="50" charset="-128"/>
                          <a:cs typeface="+mn-cs"/>
                        </a:rPr>
                        <a:t>～</a:t>
                      </a:r>
                      <a:r>
                        <a:rPr kumimoji="1" lang="en-US" altLang="ja-JP" sz="1200" b="0" i="0" u="none" strike="noStrike" kern="1200" cap="none" spc="0" normalizeH="0" baseline="0" noProof="0" dirty="0">
                          <a:ln>
                            <a:noFill/>
                          </a:ln>
                          <a:solidFill>
                            <a:schemeClr val="accent5"/>
                          </a:solidFill>
                          <a:effectLst/>
                          <a:uLnTx/>
                          <a:uFillTx/>
                          <a:latin typeface="Yu Gothic UI" panose="020B0500000000000000" pitchFamily="50" charset="-128"/>
                          <a:ea typeface="Yu Gothic UI" panose="020B0500000000000000" pitchFamily="50" charset="-128"/>
                          <a:cs typeface="+mn-cs"/>
                        </a:rPr>
                        <a:t>3</a:t>
                      </a:r>
                      <a:r>
                        <a:rPr kumimoji="1" lang="ja-JP" altLang="en-US" sz="1200" b="0" i="0" u="none" strike="noStrike" kern="1200" cap="none" spc="0" normalizeH="0" baseline="0" noProof="0" dirty="0">
                          <a:ln>
                            <a:noFill/>
                          </a:ln>
                          <a:solidFill>
                            <a:schemeClr val="accent5"/>
                          </a:solidFill>
                          <a:effectLst/>
                          <a:uLnTx/>
                          <a:uFillTx/>
                          <a:latin typeface="Yu Gothic UI" panose="020B0500000000000000" pitchFamily="50" charset="-128"/>
                          <a:ea typeface="Yu Gothic UI" panose="020B0500000000000000" pitchFamily="50" charset="-128"/>
                          <a:cs typeface="+mn-cs"/>
                        </a:rPr>
                        <a:t>丁目）における主要建物等の脱炭素化</a:t>
                      </a:r>
                      <a:endParaRPr kumimoji="1" lang="ja-JP" altLang="en-US" sz="1200" dirty="0">
                        <a:solidFill>
                          <a:schemeClr val="accent5"/>
                        </a:solidFill>
                        <a:latin typeface="Yu Gothic UI" panose="020B0500000000000000" pitchFamily="50" charset="-128"/>
                        <a:ea typeface="Yu Gothic UI" panose="020B0500000000000000" pitchFamily="50" charset="-128"/>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tc>
                  <a:txBody>
                    <a:bodyPr/>
                    <a:lstStyle/>
                    <a:p>
                      <a:pPr>
                        <a:spcBef>
                          <a:spcPts val="600"/>
                        </a:spcBef>
                      </a:pPr>
                      <a:r>
                        <a:rPr kumimoji="1" lang="ja-JP" altLang="en-US" sz="1200" dirty="0">
                          <a:solidFill>
                            <a:schemeClr val="accent5"/>
                          </a:solidFill>
                          <a:latin typeface="Yu Gothic UI" panose="020B0500000000000000" pitchFamily="50" charset="-128"/>
                          <a:ea typeface="Yu Gothic UI" panose="020B0500000000000000" pitchFamily="50" charset="-128"/>
                        </a:rPr>
                        <a:t>公共施設●棟の</a:t>
                      </a:r>
                      <a:r>
                        <a:rPr kumimoji="1" lang="en-US" altLang="ja-JP" sz="1200" dirty="0">
                          <a:solidFill>
                            <a:schemeClr val="accent5"/>
                          </a:solidFill>
                          <a:latin typeface="Yu Gothic UI" panose="020B0500000000000000" pitchFamily="50" charset="-128"/>
                          <a:ea typeface="Yu Gothic UI" panose="020B0500000000000000" pitchFamily="50" charset="-128"/>
                        </a:rPr>
                        <a:t>ZEB</a:t>
                      </a:r>
                      <a:r>
                        <a:rPr kumimoji="1" lang="ja-JP" altLang="en-US" sz="1200" dirty="0">
                          <a:solidFill>
                            <a:schemeClr val="accent5"/>
                          </a:solidFill>
                          <a:latin typeface="Yu Gothic UI" panose="020B0500000000000000" pitchFamily="50" charset="-128"/>
                          <a:ea typeface="Yu Gothic UI" panose="020B0500000000000000" pitchFamily="50" charset="-128"/>
                        </a:rPr>
                        <a:t>化</a:t>
                      </a: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tc>
                  <a:txBody>
                    <a:bodyPr/>
                    <a:lstStyle/>
                    <a:p>
                      <a:pPr marL="0" marR="0" lvl="0" indent="0" algn="l" defTabSz="609555" rtl="0" eaLnBrk="1" fontAlgn="auto" latinLnBrk="0" hangingPunct="1">
                        <a:lnSpc>
                          <a:spcPct val="100000"/>
                        </a:lnSpc>
                        <a:spcBef>
                          <a:spcPts val="600"/>
                        </a:spcBef>
                        <a:spcAft>
                          <a:spcPts val="0"/>
                        </a:spcAft>
                        <a:buClrTx/>
                        <a:buSzTx/>
                        <a:buFontTx/>
                        <a:buNone/>
                        <a:tabLst/>
                        <a:defRPr/>
                      </a:pPr>
                      <a:r>
                        <a:rPr kumimoji="1" lang="en-US" altLang="ja-JP" sz="1200" dirty="0">
                          <a:solidFill>
                            <a:schemeClr val="accent5"/>
                          </a:solidFill>
                          <a:latin typeface="Yu Gothic UI" panose="020B0500000000000000" pitchFamily="50" charset="-128"/>
                          <a:ea typeface="Yu Gothic UI" panose="020B0500000000000000" pitchFamily="50" charset="-128"/>
                        </a:rPr>
                        <a:t>ZEB Ready</a:t>
                      </a:r>
                      <a:r>
                        <a:rPr kumimoji="1" lang="ja-JP" altLang="en-US" sz="1200" dirty="0">
                          <a:solidFill>
                            <a:schemeClr val="accent5"/>
                          </a:solidFill>
                          <a:latin typeface="Yu Gothic UI" panose="020B0500000000000000" pitchFamily="50" charset="-128"/>
                          <a:ea typeface="Yu Gothic UI" panose="020B0500000000000000" pitchFamily="50" charset="-128"/>
                        </a:rPr>
                        <a:t>以上の公共施設数（施設）</a:t>
                      </a: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tc>
                  <a:txBody>
                    <a:bodyPr/>
                    <a:lstStyle/>
                    <a:p>
                      <a:pPr algn="ctr">
                        <a:spcBef>
                          <a:spcPts val="600"/>
                        </a:spcBef>
                      </a:pPr>
                      <a:r>
                        <a:rPr kumimoji="1" lang="en-US" altLang="ja-JP" sz="1200" dirty="0">
                          <a:solidFill>
                            <a:schemeClr val="accent5"/>
                          </a:solidFill>
                          <a:latin typeface="Yu Gothic UI" panose="020B0500000000000000" pitchFamily="50" charset="-128"/>
                          <a:ea typeface="Yu Gothic UI" panose="020B0500000000000000" pitchFamily="50" charset="-128"/>
                        </a:rPr>
                        <a:t>2030</a:t>
                      </a:r>
                      <a:r>
                        <a:rPr kumimoji="1" lang="ja-JP" altLang="en-US" sz="1200" dirty="0">
                          <a:solidFill>
                            <a:schemeClr val="accent5"/>
                          </a:solidFill>
                          <a:latin typeface="Yu Gothic UI" panose="020B0500000000000000" pitchFamily="50" charset="-128"/>
                          <a:ea typeface="Yu Gothic UI" panose="020B0500000000000000" pitchFamily="50" charset="-128"/>
                        </a:rPr>
                        <a:t>年</a:t>
                      </a:r>
                      <a:r>
                        <a:rPr kumimoji="1" lang="en-US" altLang="ja-JP" sz="1200" dirty="0">
                          <a:solidFill>
                            <a:schemeClr val="accent5"/>
                          </a:solidFill>
                          <a:latin typeface="Yu Gothic UI" panose="020B0500000000000000" pitchFamily="50" charset="-128"/>
                          <a:ea typeface="Yu Gothic UI" panose="020B0500000000000000" pitchFamily="50" charset="-128"/>
                        </a:rPr>
                        <a:t>9</a:t>
                      </a:r>
                      <a:r>
                        <a:rPr kumimoji="1" lang="ja-JP" altLang="en-US" sz="1200" dirty="0">
                          <a:solidFill>
                            <a:schemeClr val="accent5"/>
                          </a:solidFill>
                          <a:latin typeface="Yu Gothic UI" panose="020B0500000000000000" pitchFamily="50" charset="-128"/>
                          <a:ea typeface="Yu Gothic UI" panose="020B0500000000000000" pitchFamily="50" charset="-128"/>
                        </a:rPr>
                        <a:t>月</a:t>
                      </a: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tc>
                  <a:txBody>
                    <a:bodyPr/>
                    <a:lstStyle/>
                    <a:p>
                      <a:pPr marL="0" marR="0" lvl="0" indent="0" algn="l" defTabSz="609555" rtl="0" eaLnBrk="1" fontAlgn="auto" latinLnBrk="0" hangingPunct="1">
                        <a:lnSpc>
                          <a:spcPct val="100000"/>
                        </a:lnSpc>
                        <a:spcBef>
                          <a:spcPts val="600"/>
                        </a:spcBef>
                        <a:spcAft>
                          <a:spcPts val="0"/>
                        </a:spcAft>
                        <a:buClrTx/>
                        <a:buSzTx/>
                        <a:buFontTx/>
                        <a:buNone/>
                        <a:tabLst/>
                        <a:defRPr/>
                      </a:pPr>
                      <a:endParaRPr kumimoji="1" lang="ja-JP" altLang="en-US" sz="1200" dirty="0">
                        <a:solidFill>
                          <a:schemeClr val="tx1"/>
                        </a:solidFill>
                        <a:latin typeface="Yu Gothic UI" panose="020B0500000000000000" pitchFamily="50" charset="-128"/>
                        <a:ea typeface="Yu Gothic UI" panose="020B0500000000000000" pitchFamily="50" charset="-128"/>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extLst>
                  <a:ext uri="{0D108BD9-81ED-4DB2-BD59-A6C34878D82A}">
                    <a16:rowId xmlns:a16="http://schemas.microsoft.com/office/drawing/2014/main" val="1846557632"/>
                  </a:ext>
                </a:extLst>
              </a:tr>
              <a:tr h="648000">
                <a:tc>
                  <a:txBody>
                    <a:bodyPr/>
                    <a:lstStyle/>
                    <a:p>
                      <a:pPr marL="0" marR="0" lvl="0" indent="0" algn="l" defTabSz="609555" rtl="0" eaLnBrk="1" fontAlgn="auto" latinLnBrk="0" hangingPunct="1">
                        <a:lnSpc>
                          <a:spcPct val="100000"/>
                        </a:lnSpc>
                        <a:spcBef>
                          <a:spcPts val="600"/>
                        </a:spcBef>
                        <a:spcAft>
                          <a:spcPts val="0"/>
                        </a:spcAft>
                        <a:buClrTx/>
                        <a:buSzTx/>
                        <a:buFontTx/>
                        <a:buNone/>
                        <a:tabLst/>
                        <a:defRPr/>
                      </a:pPr>
                      <a:r>
                        <a:rPr kumimoji="1" lang="ja-JP" altLang="en-US" sz="1200" b="0" i="0" u="none" strike="noStrike" kern="1200" cap="none" spc="0" normalizeH="0" baseline="0" noProof="0" dirty="0">
                          <a:ln>
                            <a:noFill/>
                          </a:ln>
                          <a:solidFill>
                            <a:schemeClr val="accent5"/>
                          </a:solidFill>
                          <a:effectLst/>
                          <a:uLnTx/>
                          <a:uFillTx/>
                          <a:latin typeface="Yu Gothic UI" panose="020B0500000000000000" pitchFamily="50" charset="-128"/>
                          <a:ea typeface="Yu Gothic UI" panose="020B0500000000000000" pitchFamily="50" charset="-128"/>
                          <a:cs typeface="+mn-cs"/>
                        </a:rPr>
                        <a:t>取組事項①○○地区（</a:t>
                      </a:r>
                      <a:r>
                        <a:rPr kumimoji="1" lang="en-US" altLang="ja-JP" sz="1200" b="0" i="0" u="none" strike="noStrike" kern="1200" cap="none" spc="0" normalizeH="0" baseline="0" noProof="0" dirty="0">
                          <a:ln>
                            <a:noFill/>
                          </a:ln>
                          <a:solidFill>
                            <a:schemeClr val="accent5"/>
                          </a:solidFill>
                          <a:effectLst/>
                          <a:uLnTx/>
                          <a:uFillTx/>
                          <a:latin typeface="Yu Gothic UI" panose="020B0500000000000000" pitchFamily="50" charset="-128"/>
                          <a:ea typeface="Yu Gothic UI" panose="020B0500000000000000" pitchFamily="50" charset="-128"/>
                          <a:cs typeface="+mn-cs"/>
                        </a:rPr>
                        <a:t>XX</a:t>
                      </a:r>
                      <a:r>
                        <a:rPr kumimoji="1" lang="ja-JP" altLang="en-US" sz="1200" b="0" i="0" u="none" strike="noStrike" kern="1200" cap="none" spc="0" normalizeH="0" baseline="0" noProof="0" dirty="0">
                          <a:ln>
                            <a:noFill/>
                          </a:ln>
                          <a:solidFill>
                            <a:schemeClr val="accent5"/>
                          </a:solidFill>
                          <a:effectLst/>
                          <a:uLnTx/>
                          <a:uFillTx/>
                          <a:latin typeface="Yu Gothic UI" panose="020B0500000000000000" pitchFamily="50" charset="-128"/>
                          <a:ea typeface="Yu Gothic UI" panose="020B0500000000000000" pitchFamily="50" charset="-128"/>
                          <a:cs typeface="+mn-cs"/>
                        </a:rPr>
                        <a:t>町</a:t>
                      </a:r>
                      <a:r>
                        <a:rPr kumimoji="1" lang="en-US" altLang="ja-JP" sz="1200" b="0" i="0" u="none" strike="noStrike" kern="1200" cap="none" spc="0" normalizeH="0" baseline="0" noProof="0" dirty="0">
                          <a:ln>
                            <a:noFill/>
                          </a:ln>
                          <a:solidFill>
                            <a:schemeClr val="accent5"/>
                          </a:solidFill>
                          <a:effectLst/>
                          <a:uLnTx/>
                          <a:uFillTx/>
                          <a:latin typeface="Yu Gothic UI" panose="020B0500000000000000" pitchFamily="50" charset="-128"/>
                          <a:ea typeface="Yu Gothic UI" panose="020B0500000000000000" pitchFamily="50" charset="-128"/>
                          <a:cs typeface="+mn-cs"/>
                        </a:rPr>
                        <a:t>1</a:t>
                      </a:r>
                      <a:r>
                        <a:rPr kumimoji="1" lang="ja-JP" altLang="en-US" sz="1200" b="0" i="0" u="none" strike="noStrike" kern="1200" cap="none" spc="0" normalizeH="0" baseline="0" noProof="0" dirty="0">
                          <a:ln>
                            <a:noFill/>
                          </a:ln>
                          <a:solidFill>
                            <a:schemeClr val="accent5"/>
                          </a:solidFill>
                          <a:effectLst/>
                          <a:uLnTx/>
                          <a:uFillTx/>
                          <a:latin typeface="Yu Gothic UI" panose="020B0500000000000000" pitchFamily="50" charset="-128"/>
                          <a:ea typeface="Yu Gothic UI" panose="020B0500000000000000" pitchFamily="50" charset="-128"/>
                          <a:cs typeface="+mn-cs"/>
                        </a:rPr>
                        <a:t>～</a:t>
                      </a:r>
                      <a:r>
                        <a:rPr kumimoji="1" lang="en-US" altLang="ja-JP" sz="1200" b="0" i="0" u="none" strike="noStrike" kern="1200" cap="none" spc="0" normalizeH="0" baseline="0" noProof="0" dirty="0">
                          <a:ln>
                            <a:noFill/>
                          </a:ln>
                          <a:solidFill>
                            <a:schemeClr val="accent5"/>
                          </a:solidFill>
                          <a:effectLst/>
                          <a:uLnTx/>
                          <a:uFillTx/>
                          <a:latin typeface="Yu Gothic UI" panose="020B0500000000000000" pitchFamily="50" charset="-128"/>
                          <a:ea typeface="Yu Gothic UI" panose="020B0500000000000000" pitchFamily="50" charset="-128"/>
                          <a:cs typeface="+mn-cs"/>
                        </a:rPr>
                        <a:t>3</a:t>
                      </a:r>
                      <a:r>
                        <a:rPr kumimoji="1" lang="ja-JP" altLang="en-US" sz="1200" b="0" i="0" u="none" strike="noStrike" kern="1200" cap="none" spc="0" normalizeH="0" baseline="0" noProof="0" dirty="0">
                          <a:ln>
                            <a:noFill/>
                          </a:ln>
                          <a:solidFill>
                            <a:schemeClr val="accent5"/>
                          </a:solidFill>
                          <a:effectLst/>
                          <a:uLnTx/>
                          <a:uFillTx/>
                          <a:latin typeface="Yu Gothic UI" panose="020B0500000000000000" pitchFamily="50" charset="-128"/>
                          <a:ea typeface="Yu Gothic UI" panose="020B0500000000000000" pitchFamily="50" charset="-128"/>
                          <a:cs typeface="+mn-cs"/>
                        </a:rPr>
                        <a:t>丁目）における主要建物等の脱炭素化</a:t>
                      </a:r>
                      <a:endParaRPr kumimoji="1" lang="ja-JP" altLang="en-US" sz="1200" dirty="0">
                        <a:solidFill>
                          <a:schemeClr val="accent5"/>
                        </a:solidFill>
                        <a:latin typeface="Yu Gothic UI" panose="020B0500000000000000" pitchFamily="50" charset="-128"/>
                        <a:ea typeface="Yu Gothic UI" panose="020B0500000000000000" pitchFamily="50" charset="-128"/>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tc>
                  <a:txBody>
                    <a:bodyPr/>
                    <a:lstStyle/>
                    <a:p>
                      <a:pPr>
                        <a:spcBef>
                          <a:spcPts val="600"/>
                        </a:spcBef>
                      </a:pPr>
                      <a:r>
                        <a:rPr kumimoji="1" lang="ja-JP" altLang="en-US" sz="1200" dirty="0">
                          <a:solidFill>
                            <a:schemeClr val="accent5"/>
                          </a:solidFill>
                          <a:latin typeface="Yu Gothic UI" panose="020B0500000000000000" pitchFamily="50" charset="-128"/>
                          <a:ea typeface="Yu Gothic UI" panose="020B0500000000000000" pitchFamily="50" charset="-128"/>
                        </a:rPr>
                        <a:t>●事業所へのエネマネ実施</a:t>
                      </a: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tc>
                  <a:txBody>
                    <a:bodyPr/>
                    <a:lstStyle/>
                    <a:p>
                      <a:pPr marL="0" marR="0" lvl="0" indent="0" algn="l" defTabSz="609555" rtl="0" eaLnBrk="1" fontAlgn="auto" latinLnBrk="0" hangingPunct="1">
                        <a:lnSpc>
                          <a:spcPct val="100000"/>
                        </a:lnSpc>
                        <a:spcBef>
                          <a:spcPts val="600"/>
                        </a:spcBef>
                        <a:spcAft>
                          <a:spcPts val="0"/>
                        </a:spcAft>
                        <a:buClrTx/>
                        <a:buSzTx/>
                        <a:buFontTx/>
                        <a:buNone/>
                        <a:tabLst/>
                        <a:defRPr/>
                      </a:pPr>
                      <a:r>
                        <a:rPr kumimoji="1" lang="ja-JP" altLang="en-US" sz="1200" dirty="0">
                          <a:solidFill>
                            <a:schemeClr val="accent5"/>
                          </a:solidFill>
                          <a:latin typeface="Yu Gothic UI" panose="020B0500000000000000" pitchFamily="50" charset="-128"/>
                          <a:ea typeface="Yu Gothic UI" panose="020B0500000000000000" pitchFamily="50" charset="-128"/>
                        </a:rPr>
                        <a:t>エネマネ対象事業者数（事業所）</a:t>
                      </a: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600"/>
                        </a:spcBef>
                        <a:spcAft>
                          <a:spcPts val="0"/>
                        </a:spcAft>
                        <a:buClrTx/>
                        <a:buSzTx/>
                        <a:buFontTx/>
                        <a:buNone/>
                        <a:tabLst/>
                        <a:defRPr/>
                      </a:pPr>
                      <a:r>
                        <a:rPr kumimoji="1" lang="en-US" altLang="ja-JP" sz="1200" dirty="0">
                          <a:solidFill>
                            <a:schemeClr val="accent5"/>
                          </a:solidFill>
                          <a:latin typeface="Yu Gothic UI" panose="020B0500000000000000" pitchFamily="50" charset="-128"/>
                          <a:ea typeface="Yu Gothic UI" panose="020B0500000000000000" pitchFamily="50" charset="-128"/>
                        </a:rPr>
                        <a:t>2030</a:t>
                      </a:r>
                      <a:r>
                        <a:rPr kumimoji="1" lang="ja-JP" altLang="en-US" sz="1200" dirty="0">
                          <a:solidFill>
                            <a:schemeClr val="accent5"/>
                          </a:solidFill>
                          <a:latin typeface="Yu Gothic UI" panose="020B0500000000000000" pitchFamily="50" charset="-128"/>
                          <a:ea typeface="Yu Gothic UI" panose="020B0500000000000000" pitchFamily="50" charset="-128"/>
                        </a:rPr>
                        <a:t>年</a:t>
                      </a:r>
                      <a:r>
                        <a:rPr kumimoji="1" lang="en-US" altLang="ja-JP" sz="1200" dirty="0">
                          <a:solidFill>
                            <a:schemeClr val="accent5"/>
                          </a:solidFill>
                          <a:latin typeface="Yu Gothic UI" panose="020B0500000000000000" pitchFamily="50" charset="-128"/>
                          <a:ea typeface="Yu Gothic UI" panose="020B0500000000000000" pitchFamily="50" charset="-128"/>
                        </a:rPr>
                        <a:t>9</a:t>
                      </a:r>
                      <a:r>
                        <a:rPr kumimoji="1" lang="ja-JP" altLang="en-US" sz="1200" dirty="0">
                          <a:solidFill>
                            <a:schemeClr val="accent5"/>
                          </a:solidFill>
                          <a:latin typeface="Yu Gothic UI" panose="020B0500000000000000" pitchFamily="50" charset="-128"/>
                          <a:ea typeface="Yu Gothic UI" panose="020B0500000000000000" pitchFamily="50" charset="-128"/>
                        </a:rPr>
                        <a:t>月</a:t>
                      </a: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tc>
                  <a:txBody>
                    <a:bodyPr/>
                    <a:lstStyle/>
                    <a:p>
                      <a:pPr marL="0" marR="0" lvl="0" indent="0" algn="l" defTabSz="609555" rtl="0" eaLnBrk="1" fontAlgn="auto" latinLnBrk="0" hangingPunct="1">
                        <a:lnSpc>
                          <a:spcPct val="100000"/>
                        </a:lnSpc>
                        <a:spcBef>
                          <a:spcPts val="600"/>
                        </a:spcBef>
                        <a:spcAft>
                          <a:spcPts val="0"/>
                        </a:spcAft>
                        <a:buClrTx/>
                        <a:buSzTx/>
                        <a:buFontTx/>
                        <a:buNone/>
                        <a:tabLst/>
                        <a:defRPr/>
                      </a:pPr>
                      <a:endParaRPr kumimoji="1" lang="ja-JP" altLang="en-US" sz="1200" dirty="0">
                        <a:solidFill>
                          <a:schemeClr val="tx1"/>
                        </a:solidFill>
                        <a:latin typeface="Yu Gothic UI" panose="020B0500000000000000" pitchFamily="50" charset="-128"/>
                        <a:ea typeface="Yu Gothic UI" panose="020B0500000000000000" pitchFamily="50" charset="-128"/>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extLst>
                  <a:ext uri="{0D108BD9-81ED-4DB2-BD59-A6C34878D82A}">
                    <a16:rowId xmlns:a16="http://schemas.microsoft.com/office/drawing/2014/main" val="2634301592"/>
                  </a:ext>
                </a:extLst>
              </a:tr>
              <a:tr h="648000">
                <a:tc>
                  <a:txBody>
                    <a:bodyPr/>
                    <a:lstStyle/>
                    <a:p>
                      <a:pPr marL="0" marR="0" lvl="0" indent="0" algn="l" defTabSz="609555" rtl="0" eaLnBrk="1" fontAlgn="auto" latinLnBrk="0" hangingPunct="1">
                        <a:lnSpc>
                          <a:spcPct val="100000"/>
                        </a:lnSpc>
                        <a:spcBef>
                          <a:spcPts val="600"/>
                        </a:spcBef>
                        <a:spcAft>
                          <a:spcPts val="0"/>
                        </a:spcAft>
                        <a:buClrTx/>
                        <a:buSzTx/>
                        <a:buFontTx/>
                        <a:buNone/>
                        <a:tabLst/>
                        <a:defRPr/>
                      </a:pPr>
                      <a:endParaRPr kumimoji="1" lang="ja-JP" altLang="en-US" sz="1200" dirty="0">
                        <a:solidFill>
                          <a:schemeClr val="tx1"/>
                        </a:solidFill>
                        <a:latin typeface="Yu Gothic UI" panose="020B0500000000000000" pitchFamily="50" charset="-128"/>
                        <a:ea typeface="Yu Gothic UI" panose="020B0500000000000000" pitchFamily="50" charset="-128"/>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tc>
                  <a:txBody>
                    <a:bodyPr/>
                    <a:lstStyle/>
                    <a:p>
                      <a:pPr>
                        <a:spcBef>
                          <a:spcPts val="600"/>
                        </a:spcBef>
                      </a:pPr>
                      <a:endParaRPr kumimoji="1" lang="ja-JP" altLang="en-US" sz="1200" dirty="0">
                        <a:solidFill>
                          <a:schemeClr val="tx1"/>
                        </a:solidFill>
                        <a:latin typeface="Yu Gothic UI" panose="020B0500000000000000" pitchFamily="50" charset="-128"/>
                        <a:ea typeface="Yu Gothic UI" panose="020B0500000000000000" pitchFamily="50" charset="-128"/>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tc>
                  <a:txBody>
                    <a:bodyPr/>
                    <a:lstStyle/>
                    <a:p>
                      <a:pPr marL="0" marR="0" lvl="0" indent="0" algn="l" defTabSz="609555" rtl="0" eaLnBrk="1" fontAlgn="auto" latinLnBrk="0" hangingPunct="1">
                        <a:lnSpc>
                          <a:spcPct val="100000"/>
                        </a:lnSpc>
                        <a:spcBef>
                          <a:spcPts val="600"/>
                        </a:spcBef>
                        <a:spcAft>
                          <a:spcPts val="0"/>
                        </a:spcAft>
                        <a:buClrTx/>
                        <a:buSzTx/>
                        <a:buFontTx/>
                        <a:buNone/>
                        <a:tabLst/>
                        <a:defRPr/>
                      </a:pPr>
                      <a:endParaRPr kumimoji="1" lang="ja-JP" altLang="en-US" sz="1200" dirty="0">
                        <a:solidFill>
                          <a:schemeClr val="tx1"/>
                        </a:solidFill>
                        <a:latin typeface="Yu Gothic UI" panose="020B0500000000000000" pitchFamily="50" charset="-128"/>
                        <a:ea typeface="Yu Gothic UI" panose="020B0500000000000000" pitchFamily="50" charset="-128"/>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tc>
                  <a:txBody>
                    <a:bodyPr/>
                    <a:lstStyle/>
                    <a:p>
                      <a:pPr algn="ctr">
                        <a:spcBef>
                          <a:spcPts val="600"/>
                        </a:spcBef>
                      </a:pPr>
                      <a:endParaRPr kumimoji="1" lang="ja-JP" altLang="en-US" sz="1200" dirty="0">
                        <a:solidFill>
                          <a:schemeClr val="tx1"/>
                        </a:solidFill>
                        <a:latin typeface="Yu Gothic UI" panose="020B0500000000000000" pitchFamily="50" charset="-128"/>
                        <a:ea typeface="Yu Gothic UI" panose="020B0500000000000000" pitchFamily="50" charset="-128"/>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tc>
                  <a:txBody>
                    <a:bodyPr/>
                    <a:lstStyle/>
                    <a:p>
                      <a:pPr marL="0" marR="0" lvl="0" indent="0" algn="l" defTabSz="609555" rtl="0" eaLnBrk="1" fontAlgn="auto" latinLnBrk="0" hangingPunct="1">
                        <a:lnSpc>
                          <a:spcPct val="100000"/>
                        </a:lnSpc>
                        <a:spcBef>
                          <a:spcPts val="600"/>
                        </a:spcBef>
                        <a:spcAft>
                          <a:spcPts val="0"/>
                        </a:spcAft>
                        <a:buClrTx/>
                        <a:buSzTx/>
                        <a:buFontTx/>
                        <a:buNone/>
                        <a:tabLst/>
                        <a:defRPr/>
                      </a:pPr>
                      <a:endParaRPr kumimoji="1" lang="ja-JP" altLang="en-US" sz="1200" dirty="0">
                        <a:solidFill>
                          <a:schemeClr val="tx1"/>
                        </a:solidFill>
                        <a:latin typeface="Yu Gothic UI" panose="020B0500000000000000" pitchFamily="50" charset="-128"/>
                        <a:ea typeface="Yu Gothic UI" panose="020B0500000000000000" pitchFamily="50" charset="-128"/>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extLst>
                  <a:ext uri="{0D108BD9-81ED-4DB2-BD59-A6C34878D82A}">
                    <a16:rowId xmlns:a16="http://schemas.microsoft.com/office/drawing/2014/main" val="304367243"/>
                  </a:ext>
                </a:extLst>
              </a:tr>
            </a:tbl>
          </a:graphicData>
        </a:graphic>
      </p:graphicFrame>
      <p:sp>
        <p:nvSpPr>
          <p:cNvPr id="17" name="AutoShape 10">
            <a:extLst>
              <a:ext uri="{FF2B5EF4-FFF2-40B4-BE49-F238E27FC236}">
                <a16:creationId xmlns:a16="http://schemas.microsoft.com/office/drawing/2014/main" id="{6F6AAE93-CE00-9A3B-1C32-06C4C0B0D2CF}"/>
              </a:ext>
            </a:extLst>
          </p:cNvPr>
          <p:cNvSpPr>
            <a:spLocks noChangeArrowheads="1"/>
          </p:cNvSpPr>
          <p:nvPr/>
        </p:nvSpPr>
        <p:spPr bwMode="auto">
          <a:xfrm>
            <a:off x="9551223" y="1807711"/>
            <a:ext cx="2232272" cy="2952001"/>
          </a:xfrm>
          <a:prstGeom prst="wedgeRectCallout">
            <a:avLst>
              <a:gd name="adj1" fmla="val 13374"/>
              <a:gd name="adj2" fmla="val -56052"/>
            </a:avLst>
          </a:prstGeom>
          <a:solidFill>
            <a:schemeClr val="accent5">
              <a:lumMod val="20000"/>
              <a:lumOff val="80000"/>
            </a:schemeClr>
          </a:solidFill>
          <a:ln w="19050">
            <a:solidFill>
              <a:sysClr val="windowText" lastClr="000000"/>
            </a:solidFill>
            <a:round/>
            <a:headEnd/>
            <a:tailEnd/>
          </a:ln>
          <a:effectLst/>
        </p:spPr>
        <p:txBody>
          <a:bodyPr lIns="36000" tIns="0" rIns="36000" bIns="0" anchor="ctr"/>
          <a:lstStyle/>
          <a:p>
            <a:pPr marL="0" lvl="1" defTabSz="457200">
              <a:spcBef>
                <a:spcPts val="600"/>
              </a:spcBef>
              <a:defRPr/>
            </a:pPr>
            <a:r>
              <a:rPr kumimoji="0" lang="ja-JP" altLang="en-US"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cs typeface="Cascadia Code SemiBold" panose="020B0609020000020004" pitchFamily="49" charset="0"/>
              </a:rPr>
              <a:t>取組の状況を適切に把握するために必要な方法・頻度を記載してください。進捗確認のための会議体や会議体の開催頻度、参加者等の記載もお願いします</a:t>
            </a:r>
            <a:endParaRPr kumimoji="0" lang="en-US" altLang="ja-JP"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cs typeface="Cascadia Code SemiBold" panose="020B0609020000020004" pitchFamily="49" charset="0"/>
            </a:endParaRPr>
          </a:p>
          <a:p>
            <a:pPr marL="0" lvl="1" defTabSz="457200">
              <a:spcBef>
                <a:spcPts val="600"/>
              </a:spcBef>
              <a:defRPr/>
            </a:pPr>
            <a:r>
              <a:rPr kumimoji="0" lang="ja-JP" altLang="en-US" sz="1200" dirty="0">
                <a:latin typeface="Yu Gothic UI" panose="020B0500000000000000" pitchFamily="50" charset="-128"/>
                <a:ea typeface="Yu Gothic UI" panose="020B0500000000000000" pitchFamily="50" charset="-128"/>
                <a:cs typeface="Cascadia Code SemiBold" panose="020B0609020000020004" pitchFamily="49" charset="0"/>
              </a:rPr>
              <a:t>（例）</a:t>
            </a:r>
            <a:endParaRPr kumimoji="0" lang="en-US" altLang="ja-JP" sz="1200" dirty="0">
              <a:latin typeface="Yu Gothic UI" panose="020B0500000000000000" pitchFamily="50" charset="-128"/>
              <a:ea typeface="Yu Gothic UI" panose="020B0500000000000000" pitchFamily="50" charset="-128"/>
              <a:cs typeface="Cascadia Code SemiBold" panose="020B0609020000020004" pitchFamily="49" charset="0"/>
            </a:endParaRPr>
          </a:p>
          <a:p>
            <a:pPr marL="171450" lvl="1" indent="-171450" defTabSz="457200">
              <a:spcBef>
                <a:spcPts val="600"/>
              </a:spcBef>
              <a:buFont typeface="Arial" panose="020B0604020202020204" pitchFamily="34" charset="0"/>
              <a:buChar char="•"/>
              <a:defRPr/>
            </a:pPr>
            <a:r>
              <a:rPr kumimoji="0" lang="ja-JP" altLang="en-US" sz="1200" dirty="0">
                <a:latin typeface="Yu Gothic UI" panose="020B0500000000000000" pitchFamily="50" charset="-128"/>
                <a:ea typeface="Yu Gothic UI" panose="020B0500000000000000" pitchFamily="50" charset="-128"/>
                <a:cs typeface="Cascadia Code SemiBold" panose="020B0609020000020004" pitchFamily="49" charset="0"/>
              </a:rPr>
              <a:t>区市町村担当者と、設備の設置事業者とで月次の定例会を開催、進捗を報告いただく</a:t>
            </a:r>
            <a:endParaRPr kumimoji="0" lang="en-US" altLang="ja-JP" sz="1200" dirty="0">
              <a:latin typeface="Yu Gothic UI" panose="020B0500000000000000" pitchFamily="50" charset="-128"/>
              <a:ea typeface="Yu Gothic UI" panose="020B0500000000000000" pitchFamily="50" charset="-128"/>
              <a:cs typeface="Cascadia Code SemiBold" panose="020B0609020000020004" pitchFamily="49" charset="0"/>
            </a:endParaRPr>
          </a:p>
          <a:p>
            <a:pPr marL="171450" lvl="1" indent="-171450" defTabSz="457200">
              <a:spcBef>
                <a:spcPts val="600"/>
              </a:spcBef>
              <a:buFont typeface="Arial" panose="020B0604020202020204" pitchFamily="34" charset="0"/>
              <a:buChar char="•"/>
              <a:defRPr/>
            </a:pPr>
            <a:r>
              <a:rPr kumimoji="0" lang="ja-JP" altLang="en-US"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cs typeface="Cascadia Code SemiBold" panose="020B0609020000020004" pitchFamily="49" charset="0"/>
              </a:rPr>
              <a:t>○○地区まちづくり協議会の月次定例会に区市町村担当者が参加し、太陽光発電設備の設置場所検討の進捗状況を確認する　等</a:t>
            </a:r>
            <a:endParaRPr kumimoji="0" lang="en-US" altLang="ja-JP"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cs typeface="Cascadia Code SemiBold" panose="020B0609020000020004" pitchFamily="49" charset="0"/>
            </a:endParaRPr>
          </a:p>
        </p:txBody>
      </p:sp>
      <p:sp>
        <p:nvSpPr>
          <p:cNvPr id="18" name="AutoShape 10">
            <a:extLst>
              <a:ext uri="{FF2B5EF4-FFF2-40B4-BE49-F238E27FC236}">
                <a16:creationId xmlns:a16="http://schemas.microsoft.com/office/drawing/2014/main" id="{C36ECAF6-B6F8-E568-15C2-C8ADD89CFC94}"/>
              </a:ext>
            </a:extLst>
          </p:cNvPr>
          <p:cNvSpPr>
            <a:spLocks noChangeArrowheads="1"/>
          </p:cNvSpPr>
          <p:nvPr/>
        </p:nvSpPr>
        <p:spPr bwMode="auto">
          <a:xfrm>
            <a:off x="2698942" y="3662680"/>
            <a:ext cx="2544836" cy="756397"/>
          </a:xfrm>
          <a:prstGeom prst="wedgeRectCallout">
            <a:avLst>
              <a:gd name="adj1" fmla="val -34621"/>
              <a:gd name="adj2" fmla="val -93531"/>
            </a:avLst>
          </a:prstGeom>
          <a:solidFill>
            <a:schemeClr val="accent5">
              <a:lumMod val="20000"/>
              <a:lumOff val="80000"/>
            </a:schemeClr>
          </a:solidFill>
          <a:ln w="19050">
            <a:solidFill>
              <a:sysClr val="windowText" lastClr="000000"/>
            </a:solidFill>
            <a:round/>
            <a:headEnd/>
            <a:tailEnd/>
          </a:ln>
          <a:effectLst/>
        </p:spPr>
        <p:txBody>
          <a:bodyPr lIns="36000" tIns="0" rIns="36000" bIns="0" anchor="ctr"/>
          <a:lstStyle/>
          <a:p>
            <a:pPr marL="0" lvl="1" defTabSz="457200">
              <a:spcBef>
                <a:spcPts val="600"/>
              </a:spcBef>
              <a:defRPr/>
            </a:pPr>
            <a:r>
              <a:rPr kumimoji="0" lang="ja-JP" altLang="en-US" sz="1200" dirty="0">
                <a:latin typeface="Yu Gothic UI" panose="020B0500000000000000" pitchFamily="50" charset="-128"/>
                <a:ea typeface="Yu Gothic UI" panose="020B0500000000000000" pitchFamily="50" charset="-128"/>
                <a:cs typeface="Cascadia Code SemiBold" panose="020B0609020000020004" pitchFamily="49" charset="0"/>
              </a:rPr>
              <a:t>定量的な目標値を記載してください</a:t>
            </a:r>
            <a:endParaRPr kumimoji="0" lang="en-US" altLang="ja-JP"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cs typeface="Cascadia Code SemiBold" panose="020B0609020000020004" pitchFamily="49" charset="0"/>
            </a:endParaRPr>
          </a:p>
        </p:txBody>
      </p:sp>
      <p:sp>
        <p:nvSpPr>
          <p:cNvPr id="19" name="AutoShape 10">
            <a:extLst>
              <a:ext uri="{FF2B5EF4-FFF2-40B4-BE49-F238E27FC236}">
                <a16:creationId xmlns:a16="http://schemas.microsoft.com/office/drawing/2014/main" id="{0AC3D0E5-2C2F-F76C-EA5A-3BED5F471606}"/>
              </a:ext>
            </a:extLst>
          </p:cNvPr>
          <p:cNvSpPr>
            <a:spLocks noChangeArrowheads="1"/>
          </p:cNvSpPr>
          <p:nvPr/>
        </p:nvSpPr>
        <p:spPr bwMode="auto">
          <a:xfrm>
            <a:off x="5506942" y="3662680"/>
            <a:ext cx="2544836" cy="756397"/>
          </a:xfrm>
          <a:prstGeom prst="wedgeRectCallout">
            <a:avLst>
              <a:gd name="adj1" fmla="val -35456"/>
              <a:gd name="adj2" fmla="val -94937"/>
            </a:avLst>
          </a:prstGeom>
          <a:solidFill>
            <a:schemeClr val="accent5">
              <a:lumMod val="20000"/>
              <a:lumOff val="80000"/>
            </a:schemeClr>
          </a:solidFill>
          <a:ln w="19050">
            <a:solidFill>
              <a:sysClr val="windowText" lastClr="000000"/>
            </a:solidFill>
            <a:round/>
            <a:headEnd/>
            <a:tailEnd/>
          </a:ln>
          <a:effectLst/>
        </p:spPr>
        <p:txBody>
          <a:bodyPr lIns="36000" tIns="0" rIns="36000" bIns="0" anchor="ctr"/>
          <a:lstStyle/>
          <a:p>
            <a:pPr marL="0" lvl="1" defTabSz="457200">
              <a:spcBef>
                <a:spcPts val="600"/>
              </a:spcBef>
              <a:defRPr/>
            </a:pPr>
            <a:r>
              <a:rPr kumimoji="0" lang="ja-JP" altLang="en-US" sz="1200" dirty="0">
                <a:latin typeface="Yu Gothic UI" panose="020B0500000000000000" pitchFamily="50" charset="-128"/>
                <a:ea typeface="Yu Gothic UI" panose="020B0500000000000000" pitchFamily="50" charset="-128"/>
                <a:cs typeface="Cascadia Code SemiBold" panose="020B0609020000020004" pitchFamily="49" charset="0"/>
              </a:rPr>
              <a:t>目標達成の進捗を測るためにモニタリングすべき事項と単位を記載してください</a:t>
            </a:r>
            <a:endParaRPr kumimoji="0" lang="en-US" altLang="ja-JP"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cs typeface="Cascadia Code SemiBold" panose="020B0609020000020004" pitchFamily="49" charset="0"/>
            </a:endParaRPr>
          </a:p>
        </p:txBody>
      </p:sp>
      <p:sp>
        <p:nvSpPr>
          <p:cNvPr id="4" name="AutoShape 10">
            <a:extLst>
              <a:ext uri="{FF2B5EF4-FFF2-40B4-BE49-F238E27FC236}">
                <a16:creationId xmlns:a16="http://schemas.microsoft.com/office/drawing/2014/main" id="{66901453-F896-B9DA-DD4E-AF96469654BF}"/>
              </a:ext>
            </a:extLst>
          </p:cNvPr>
          <p:cNvSpPr>
            <a:spLocks noChangeArrowheads="1"/>
          </p:cNvSpPr>
          <p:nvPr/>
        </p:nvSpPr>
        <p:spPr bwMode="auto">
          <a:xfrm>
            <a:off x="264000" y="3662679"/>
            <a:ext cx="2231360" cy="1566321"/>
          </a:xfrm>
          <a:prstGeom prst="wedgeRectCallout">
            <a:avLst>
              <a:gd name="adj1" fmla="val -7531"/>
              <a:gd name="adj2" fmla="val -84432"/>
            </a:avLst>
          </a:prstGeom>
          <a:solidFill>
            <a:schemeClr val="accent5">
              <a:lumMod val="20000"/>
              <a:lumOff val="80000"/>
            </a:schemeClr>
          </a:solidFill>
          <a:ln w="19050">
            <a:solidFill>
              <a:sysClr val="windowText" lastClr="000000"/>
            </a:solidFill>
            <a:round/>
            <a:headEnd/>
            <a:tailEnd/>
          </a:ln>
          <a:effectLst/>
        </p:spPr>
        <p:txBody>
          <a:bodyPr lIns="36000" tIns="0" rIns="36000" bIns="0" anchor="ctr"/>
          <a:lstStyle/>
          <a:p>
            <a:pPr marL="0" lvl="1" defTabSz="457200">
              <a:spcBef>
                <a:spcPts val="600"/>
              </a:spcBef>
              <a:defRPr/>
            </a:pPr>
            <a:r>
              <a:rPr kumimoji="0" lang="ja-JP" altLang="en-US" sz="1200" dirty="0">
                <a:latin typeface="Yu Gothic UI" panose="020B0500000000000000" pitchFamily="50" charset="-128"/>
                <a:ea typeface="Yu Gothic UI" panose="020B0500000000000000" pitchFamily="50" charset="-128"/>
                <a:cs typeface="Cascadia Code SemiBold" panose="020B0609020000020004" pitchFamily="49" charset="0"/>
              </a:rPr>
              <a:t>「</a:t>
            </a:r>
            <a:r>
              <a:rPr kumimoji="0" lang="en-US" altLang="ja-JP" sz="1200" dirty="0">
                <a:latin typeface="Yu Gothic UI" panose="020B0500000000000000" pitchFamily="50" charset="-128"/>
                <a:ea typeface="Yu Gothic UI" panose="020B0500000000000000" pitchFamily="50" charset="-128"/>
                <a:cs typeface="Cascadia Code SemiBold" panose="020B0609020000020004" pitchFamily="49" charset="0"/>
              </a:rPr>
              <a:t>3.</a:t>
            </a:r>
            <a:r>
              <a:rPr kumimoji="0" lang="ja-JP" altLang="en-US" sz="1200" dirty="0">
                <a:latin typeface="Yu Gothic UI" panose="020B0500000000000000" pitchFamily="50" charset="-128"/>
                <a:ea typeface="Yu Gothic UI" panose="020B0500000000000000" pitchFamily="50" charset="-128"/>
                <a:cs typeface="Cascadia Code SemiBold" panose="020B0609020000020004" pitchFamily="49" charset="0"/>
              </a:rPr>
              <a:t>取組の詳細」で設定した取組事項のタイトルを記載してください</a:t>
            </a:r>
          </a:p>
          <a:p>
            <a:pPr marL="0" lvl="1" defTabSz="457200">
              <a:spcBef>
                <a:spcPts val="600"/>
              </a:spcBef>
              <a:defRPr/>
            </a:pPr>
            <a:r>
              <a:rPr kumimoji="0" lang="ja-JP" altLang="en-US" sz="1200" dirty="0">
                <a:latin typeface="Yu Gothic UI" panose="020B0500000000000000" pitchFamily="50" charset="-128"/>
                <a:ea typeface="Yu Gothic UI" panose="020B0500000000000000" pitchFamily="50" charset="-128"/>
                <a:cs typeface="Cascadia Code SemiBold" panose="020B0609020000020004" pitchFamily="49" charset="0"/>
              </a:rPr>
              <a:t>なお、</a:t>
            </a:r>
            <a:r>
              <a:rPr kumimoji="0" lang="en-US" altLang="ja-JP" sz="1200" dirty="0">
                <a:latin typeface="Yu Gothic UI" panose="020B0500000000000000" pitchFamily="50" charset="-128"/>
                <a:ea typeface="Yu Gothic UI" panose="020B0500000000000000" pitchFamily="50" charset="-128"/>
                <a:cs typeface="Cascadia Code SemiBold" panose="020B0609020000020004" pitchFamily="49" charset="0"/>
              </a:rPr>
              <a:t>KPI</a:t>
            </a:r>
            <a:r>
              <a:rPr kumimoji="0" lang="ja-JP" altLang="en-US" sz="1200" dirty="0">
                <a:latin typeface="Yu Gothic UI" panose="020B0500000000000000" pitchFamily="50" charset="-128"/>
                <a:ea typeface="Yu Gothic UI" panose="020B0500000000000000" pitchFamily="50" charset="-128"/>
                <a:cs typeface="Cascadia Code SemiBold" panose="020B0609020000020004" pitchFamily="49" charset="0"/>
              </a:rPr>
              <a:t>は取組事項ごとに設定してください</a:t>
            </a:r>
            <a:endParaRPr kumimoji="0" lang="en-US" altLang="ja-JP" sz="1200" dirty="0">
              <a:latin typeface="Yu Gothic UI" panose="020B0500000000000000" pitchFamily="50" charset="-128"/>
              <a:ea typeface="Yu Gothic UI" panose="020B0500000000000000" pitchFamily="50" charset="-128"/>
              <a:cs typeface="Cascadia Code SemiBold" panose="020B0609020000020004" pitchFamily="49" charset="0"/>
            </a:endParaRPr>
          </a:p>
          <a:p>
            <a:pPr marL="0" lvl="1" defTabSz="457200">
              <a:spcBef>
                <a:spcPts val="600"/>
              </a:spcBef>
              <a:defRPr/>
            </a:pPr>
            <a:r>
              <a:rPr lang="ja-JP" altLang="en-US" sz="1200" dirty="0">
                <a:latin typeface="Yu Gothic UI" panose="020B0500000000000000" pitchFamily="50" charset="-128"/>
                <a:ea typeface="Yu Gothic UI" panose="020B0500000000000000" pitchFamily="50" charset="-128"/>
              </a:rPr>
              <a:t>「</a:t>
            </a:r>
            <a:r>
              <a:rPr lang="en-US" altLang="ja-JP" sz="1200" dirty="0">
                <a:latin typeface="Yu Gothic UI" panose="020B0500000000000000" pitchFamily="50" charset="-128"/>
                <a:ea typeface="Yu Gothic UI" panose="020B0500000000000000" pitchFamily="50" charset="-128"/>
              </a:rPr>
              <a:t>1.</a:t>
            </a:r>
            <a:r>
              <a:rPr lang="ja-JP" altLang="en-US" sz="1200" dirty="0">
                <a:latin typeface="Yu Gothic UI" panose="020B0500000000000000" pitchFamily="50" charset="-128"/>
                <a:ea typeface="Yu Gothic UI" panose="020B0500000000000000" pitchFamily="50" charset="-128"/>
              </a:rPr>
              <a:t>計画提案概要」の表</a:t>
            </a:r>
            <a:r>
              <a:rPr lang="en-US" altLang="ja-JP" sz="1200" dirty="0">
                <a:latin typeface="Yu Gothic UI" panose="020B0500000000000000" pitchFamily="50" charset="-128"/>
                <a:ea typeface="Yu Gothic UI" panose="020B0500000000000000" pitchFamily="50" charset="-128"/>
              </a:rPr>
              <a:t>1-2</a:t>
            </a:r>
            <a:r>
              <a:rPr lang="ja-JP" altLang="en-US" sz="1200" dirty="0">
                <a:latin typeface="Yu Gothic UI" panose="020B0500000000000000" pitchFamily="50" charset="-128"/>
                <a:ea typeface="Yu Gothic UI" panose="020B0500000000000000" pitchFamily="50" charset="-128"/>
              </a:rPr>
              <a:t>：主な</a:t>
            </a:r>
            <a:r>
              <a:rPr lang="en-US" altLang="ja-JP" sz="1200" dirty="0">
                <a:latin typeface="Yu Gothic UI" panose="020B0500000000000000" pitchFamily="50" charset="-128"/>
                <a:ea typeface="Yu Gothic UI" panose="020B0500000000000000" pitchFamily="50" charset="-128"/>
              </a:rPr>
              <a:t>KPI</a:t>
            </a:r>
            <a:r>
              <a:rPr lang="ja-JP" altLang="en-US" sz="1200" dirty="0">
                <a:latin typeface="Yu Gothic UI" panose="020B0500000000000000" pitchFamily="50" charset="-128"/>
                <a:ea typeface="Yu Gothic UI" panose="020B0500000000000000" pitchFamily="50" charset="-128"/>
              </a:rPr>
              <a:t>（</a:t>
            </a:r>
            <a:r>
              <a:rPr lang="en-US" altLang="ja-JP" sz="1200" dirty="0">
                <a:latin typeface="Yu Gothic UI" panose="020B0500000000000000" pitchFamily="50" charset="-128"/>
                <a:ea typeface="Yu Gothic UI" panose="020B0500000000000000" pitchFamily="50" charset="-128"/>
              </a:rPr>
              <a:t>p.6</a:t>
            </a:r>
            <a:r>
              <a:rPr lang="ja-JP" altLang="en-US" sz="1200" dirty="0">
                <a:latin typeface="Yu Gothic UI" panose="020B0500000000000000" pitchFamily="50" charset="-128"/>
                <a:ea typeface="Yu Gothic UI" panose="020B0500000000000000" pitchFamily="50" charset="-128"/>
              </a:rPr>
              <a:t>）には、特に代表的な</a:t>
            </a:r>
            <a:r>
              <a:rPr lang="en-US" altLang="ja-JP" sz="1200" dirty="0">
                <a:latin typeface="Yu Gothic UI" panose="020B0500000000000000" pitchFamily="50" charset="-128"/>
                <a:ea typeface="Yu Gothic UI" panose="020B0500000000000000" pitchFamily="50" charset="-128"/>
              </a:rPr>
              <a:t>KPI</a:t>
            </a:r>
            <a:r>
              <a:rPr lang="ja-JP" altLang="en-US" sz="1200" dirty="0">
                <a:latin typeface="Yu Gothic UI" panose="020B0500000000000000" pitchFamily="50" charset="-128"/>
                <a:ea typeface="Yu Gothic UI" panose="020B0500000000000000" pitchFamily="50" charset="-128"/>
              </a:rPr>
              <a:t>を記載してください</a:t>
            </a:r>
            <a:endParaRPr kumimoji="0" lang="ja-JP" altLang="en-US" sz="1200" dirty="0">
              <a:latin typeface="Yu Gothic UI" panose="020B0500000000000000" pitchFamily="50" charset="-128"/>
              <a:ea typeface="Yu Gothic UI" panose="020B0500000000000000" pitchFamily="50" charset="-128"/>
              <a:cs typeface="Cascadia Code SemiBold" panose="020B0609020000020004" pitchFamily="49" charset="0"/>
            </a:endParaRPr>
          </a:p>
        </p:txBody>
      </p:sp>
    </p:spTree>
    <p:extLst>
      <p:ext uri="{BB962C8B-B14F-4D97-AF65-F5344CB8AC3E}">
        <p14:creationId xmlns:p14="http://schemas.microsoft.com/office/powerpoint/2010/main" val="29122948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AFC85E29-F7F5-97D1-BDBE-A5D73D3112C4}"/>
              </a:ext>
            </a:extLst>
          </p:cNvPr>
          <p:cNvGraphicFramePr>
            <a:graphicFrameLocks/>
          </p:cNvGraphicFramePr>
          <p:nvPr>
            <p:custDataLst>
              <p:tags r:id="rId1"/>
            </p:custDataLst>
            <p:extLst>
              <p:ext uri="{D42A27DB-BD31-4B8C-83A1-F6EECF244321}">
                <p14:modId xmlns:p14="http://schemas.microsoft.com/office/powerpoint/2010/main" val="302615298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スライド" r:id="rId3" imgW="639" imgH="639" progId="TCLayout.ActiveDocument.1">
                  <p:embed/>
                </p:oleObj>
              </mc:Choice>
              <mc:Fallback>
                <p:oleObj name="think-cellスライド" r:id="rId3" imgW="639" imgH="639" progId="TCLayout.ActiveDocument.1">
                  <p:embed/>
                  <p:pic>
                    <p:nvPicPr>
                      <p:cNvPr id="2" name="think-cell data - do not delete" hidden="1">
                        <a:extLst>
                          <a:ext uri="{FF2B5EF4-FFF2-40B4-BE49-F238E27FC236}">
                            <a16:creationId xmlns:a16="http://schemas.microsoft.com/office/drawing/2014/main" id="{AFC85E29-F7F5-97D1-BDBE-A5D73D3112C4}"/>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5" name="スライド番号プレースホルダー 4">
            <a:extLst>
              <a:ext uri="{FF2B5EF4-FFF2-40B4-BE49-F238E27FC236}">
                <a16:creationId xmlns:a16="http://schemas.microsoft.com/office/drawing/2014/main" id="{AFEED719-4AA5-9842-D431-82CD175916D9}"/>
              </a:ext>
            </a:extLst>
          </p:cNvPr>
          <p:cNvSpPr>
            <a:spLocks noGrp="1"/>
          </p:cNvSpPr>
          <p:nvPr>
            <p:ph type="sldNum" sz="quarter" idx="12"/>
          </p:nvPr>
        </p:nvSpPr>
        <p:spPr/>
        <p:txBody>
          <a:bodyPr/>
          <a:lstStyle/>
          <a:p>
            <a:fld id="{F1318789-6D13-4837-B31B-63BA5D39B425}" type="slidenum">
              <a:rPr lang="ja-JP" altLang="en-US" smtClean="0"/>
              <a:pPr/>
              <a:t>18</a:t>
            </a:fld>
            <a:endParaRPr lang="ja-JP" altLang="en-US"/>
          </a:p>
        </p:txBody>
      </p:sp>
      <p:sp>
        <p:nvSpPr>
          <p:cNvPr id="3" name="タイトル 3">
            <a:extLst>
              <a:ext uri="{FF2B5EF4-FFF2-40B4-BE49-F238E27FC236}">
                <a16:creationId xmlns:a16="http://schemas.microsoft.com/office/drawing/2014/main" id="{414DE735-EF7E-D31E-26DF-02F9538088AE}"/>
              </a:ext>
            </a:extLst>
          </p:cNvPr>
          <p:cNvSpPr txBox="1">
            <a:spLocks/>
          </p:cNvSpPr>
          <p:nvPr/>
        </p:nvSpPr>
        <p:spPr>
          <a:xfrm>
            <a:off x="1236000" y="2925000"/>
            <a:ext cx="9720000" cy="1008000"/>
          </a:xfrm>
          <a:prstGeom prst="rect">
            <a:avLst/>
          </a:prstGeom>
        </p:spPr>
        <p:txBody>
          <a:bodyPr vert="horz" lIns="36000" tIns="0" rIns="36000" bIns="0" rtlCol="0" anchor="ctr">
            <a:noAutofit/>
          </a:bodyPr>
          <a:lstStyle>
            <a:defPPr>
              <a:defRPr lang="ja-JP"/>
            </a:defPPr>
            <a:lvl1pPr>
              <a:lnSpc>
                <a:spcPct val="90000"/>
              </a:lnSpc>
              <a:spcBef>
                <a:spcPct val="0"/>
              </a:spcBef>
              <a:buNone/>
              <a:defRPr sz="3200" b="1">
                <a:latin typeface="Yu Gothic UI" panose="020B0500000000000000" pitchFamily="50" charset="-128"/>
                <a:ea typeface="Yu Gothic UI" panose="020B0500000000000000" pitchFamily="50" charset="-128"/>
                <a:cs typeface="+mj-cs"/>
              </a:defRPr>
            </a:lvl1pPr>
          </a:lstStyle>
          <a:p>
            <a:r>
              <a:rPr lang="en-US" altLang="ja-JP" dirty="0"/>
              <a:t>6</a:t>
            </a:r>
            <a:r>
              <a:rPr lang="ja-JP" altLang="en-US" dirty="0"/>
              <a:t>．スケジュール・実施体制等</a:t>
            </a:r>
          </a:p>
        </p:txBody>
      </p:sp>
    </p:spTree>
    <p:extLst>
      <p:ext uri="{BB962C8B-B14F-4D97-AF65-F5344CB8AC3E}">
        <p14:creationId xmlns:p14="http://schemas.microsoft.com/office/powerpoint/2010/main" val="271126943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D4BDF2E4-9D88-E9D7-4E7C-7BFEFFD35305}"/>
              </a:ext>
            </a:extLst>
          </p:cNvPr>
          <p:cNvSpPr>
            <a:spLocks noGrp="1"/>
          </p:cNvSpPr>
          <p:nvPr>
            <p:ph type="title"/>
          </p:nvPr>
        </p:nvSpPr>
        <p:spPr/>
        <p:txBody>
          <a:bodyPr vert="horz" lIns="91440" tIns="45720" rIns="91440" bIns="45720" rtlCol="0" anchor="ctr">
            <a:noAutofit/>
          </a:bodyPr>
          <a:lstStyle/>
          <a:p>
            <a:r>
              <a:rPr lang="en-US" altLang="ja-JP" sz="2000" dirty="0"/>
              <a:t>【</a:t>
            </a:r>
            <a:r>
              <a:rPr lang="ja-JP" altLang="en-US" sz="2000" dirty="0"/>
              <a:t>スケジュール・実施体制等</a:t>
            </a:r>
            <a:r>
              <a:rPr lang="en-US" altLang="ja-JP" sz="2000" dirty="0"/>
              <a:t>】</a:t>
            </a:r>
            <a:br>
              <a:rPr lang="en-US" altLang="ja-JP" sz="2000" dirty="0"/>
            </a:br>
            <a:r>
              <a:rPr lang="ja-JP" altLang="en-US" sz="2000" dirty="0"/>
              <a:t>事業スケジュール</a:t>
            </a:r>
          </a:p>
        </p:txBody>
      </p:sp>
      <p:sp>
        <p:nvSpPr>
          <p:cNvPr id="3" name="スライド番号プレースホルダー 2">
            <a:extLst>
              <a:ext uri="{FF2B5EF4-FFF2-40B4-BE49-F238E27FC236}">
                <a16:creationId xmlns:a16="http://schemas.microsoft.com/office/drawing/2014/main" id="{5929B082-CA88-3817-AF39-609F59B97B50}"/>
              </a:ext>
            </a:extLst>
          </p:cNvPr>
          <p:cNvSpPr>
            <a:spLocks noGrp="1"/>
          </p:cNvSpPr>
          <p:nvPr>
            <p:ph type="sldNum" sz="quarter" idx="12"/>
          </p:nvPr>
        </p:nvSpPr>
        <p:spPr>
          <a:xfrm>
            <a:off x="9233440" y="6492874"/>
            <a:ext cx="2958560" cy="365125"/>
          </a:xfrm>
        </p:spPr>
        <p:txBody>
          <a:bodyPr/>
          <a:lstStyle/>
          <a:p>
            <a:fld id="{F1318789-6D13-4837-B31B-63BA5D39B425}" type="slidenum">
              <a:rPr lang="ja-JP" altLang="en-US" smtClean="0"/>
              <a:pPr/>
              <a:t>19</a:t>
            </a:fld>
            <a:endParaRPr lang="ja-JP" altLang="en-US"/>
          </a:p>
        </p:txBody>
      </p:sp>
      <p:sp>
        <p:nvSpPr>
          <p:cNvPr id="24" name="テキスト ボックス 1">
            <a:extLst>
              <a:ext uri="{FF2B5EF4-FFF2-40B4-BE49-F238E27FC236}">
                <a16:creationId xmlns:a16="http://schemas.microsoft.com/office/drawing/2014/main" id="{FA7B1385-DBF1-DEDB-4FC1-6389AAE23F36}"/>
              </a:ext>
            </a:extLst>
          </p:cNvPr>
          <p:cNvSpPr txBox="1">
            <a:spLocks noChangeArrowheads="1"/>
          </p:cNvSpPr>
          <p:nvPr/>
        </p:nvSpPr>
        <p:spPr bwMode="auto">
          <a:xfrm>
            <a:off x="335360" y="768250"/>
            <a:ext cx="11521280" cy="367707"/>
          </a:xfrm>
          <a:prstGeom prst="roundRect">
            <a:avLst/>
          </a:prstGeom>
          <a:noFill/>
          <a:ln w="19050">
            <a:noFill/>
            <a:round/>
            <a:headEnd/>
            <a:tailEnd/>
          </a:ln>
          <a:effectLst/>
        </p:spPr>
        <p:txBody>
          <a:bodyPr anchor="ctr"/>
          <a:lstStyle>
            <a:defPPr>
              <a:defRPr lang="ja-JP"/>
            </a:defPPr>
            <a:lvl1pPr marL="285750" marR="0" lvl="0" indent="-285750" defTabSz="457200" fontAlgn="auto">
              <a:lnSpc>
                <a:spcPct val="100000"/>
              </a:lnSpc>
              <a:spcBef>
                <a:spcPts val="600"/>
              </a:spcBef>
              <a:spcAft>
                <a:spcPts val="0"/>
              </a:spcAft>
              <a:buClrTx/>
              <a:buSzTx/>
              <a:buFont typeface="Arial" panose="020B0604020202020204" pitchFamily="34" charset="0"/>
              <a:buChar char="•"/>
              <a:tabLst/>
              <a:defRPr kumimoji="0" sz="1400" b="0" i="0" u="none" strike="noStrike" kern="0" cap="none" spc="0" normalizeH="0" baseline="0">
                <a:ln>
                  <a:noFill/>
                </a:ln>
                <a:solidFill>
                  <a:prstClr val="black"/>
                </a:solidFill>
                <a:effectLst/>
                <a:uLnTx/>
                <a:uFillTx/>
                <a:latin typeface="Meiryo UI" panose="020B0604030504040204" pitchFamily="50" charset="-128"/>
              </a:defRPr>
            </a:lvl1pPr>
            <a:lvl2pPr marL="742950" marR="0" lvl="1" indent="-285750" defTabSz="457200" fontAlgn="auto">
              <a:lnSpc>
                <a:spcPct val="100000"/>
              </a:lnSpc>
              <a:spcBef>
                <a:spcPts val="600"/>
              </a:spcBef>
              <a:spcAft>
                <a:spcPts val="0"/>
              </a:spcAft>
              <a:buClrTx/>
              <a:buSzTx/>
              <a:buFont typeface="Wingdings" panose="05000000000000000000" pitchFamily="2" charset="2"/>
              <a:buChar char="ü"/>
              <a:tabLst/>
              <a:defRPr kumimoji="0" sz="1400" b="0" i="0" u="none" strike="noStrike" kern="0" cap="none" spc="0" normalizeH="0" baseline="0">
                <a:ln>
                  <a:noFill/>
                </a:ln>
                <a:solidFill>
                  <a:srgbClr val="C00000"/>
                </a:solidFill>
                <a:effectLst/>
                <a:uLnTx/>
                <a:uFillTx/>
                <a:latin typeface="Meiryo UI" panose="020B0604030504040204" pitchFamily="50" charset="-128"/>
              </a:defRPr>
            </a:lvl2pPr>
          </a:lstStyle>
          <a:p>
            <a:pPr marL="0" marR="0" lvl="0" indent="0" algn="l" defTabSz="457200" rtl="0" eaLnBrk="1" fontAlgn="auto" latinLnBrk="0" hangingPunct="1">
              <a:lnSpc>
                <a:spcPct val="100000"/>
              </a:lnSpc>
              <a:spcBef>
                <a:spcPts val="600"/>
              </a:spcBef>
              <a:spcAft>
                <a:spcPts val="0"/>
              </a:spcAft>
              <a:buClrTx/>
              <a:buSzTx/>
              <a:buFont typeface="Arial" panose="020B0604020202020204" pitchFamily="34" charset="0"/>
              <a:buNone/>
              <a:tabLst/>
              <a:defRPr/>
            </a:pPr>
            <a:r>
              <a:rPr lang="en-US" altLang="ja-JP" b="1" dirty="0">
                <a:latin typeface="Yu Gothic UI" panose="020B0500000000000000" pitchFamily="50" charset="-128"/>
                <a:ea typeface="Yu Gothic UI" panose="020B0500000000000000" pitchFamily="50" charset="-128"/>
              </a:rPr>
              <a:t>2030</a:t>
            </a:r>
            <a:r>
              <a:rPr lang="ja-JP" altLang="en-US" b="1" dirty="0">
                <a:latin typeface="Yu Gothic UI" panose="020B0500000000000000" pitchFamily="50" charset="-128"/>
                <a:ea typeface="Yu Gothic UI" panose="020B0500000000000000" pitchFamily="50" charset="-128"/>
              </a:rPr>
              <a:t>年までの</a:t>
            </a:r>
            <a:r>
              <a:rPr kumimoji="0" lang="ja-JP" altLang="en-US" sz="1400" b="1" i="0" strike="noStrike" kern="0" cap="none" spc="0" normalizeH="0" baseline="0" noProof="0" dirty="0">
                <a:ln>
                  <a:noFill/>
                </a:ln>
                <a:solidFill>
                  <a:prstClr val="black"/>
                </a:solidFill>
                <a:effectLst/>
                <a:uLnTx/>
                <a:uFillTx/>
                <a:latin typeface="Yu Gothic UI" panose="020B0500000000000000" pitchFamily="50" charset="-128"/>
                <a:ea typeface="Yu Gothic UI" panose="020B0500000000000000" pitchFamily="50" charset="-128"/>
              </a:rPr>
              <a:t>取組スケジュールを</a:t>
            </a:r>
            <a:r>
              <a:rPr lang="ja-JP" altLang="en-US" b="1" dirty="0">
                <a:latin typeface="Yu Gothic UI" panose="020B0500000000000000" pitchFamily="50" charset="-128"/>
                <a:ea typeface="Yu Gothic UI" panose="020B0500000000000000" pitchFamily="50" charset="-128"/>
              </a:rPr>
              <a:t>記載</a:t>
            </a:r>
            <a:r>
              <a:rPr kumimoji="0" lang="ja-JP" altLang="en-US" sz="1400" b="1" i="0" strike="noStrike" kern="0" cap="none" spc="0" normalizeH="0" baseline="0" noProof="0" dirty="0">
                <a:ln>
                  <a:noFill/>
                </a:ln>
                <a:solidFill>
                  <a:prstClr val="black"/>
                </a:solidFill>
                <a:effectLst/>
                <a:uLnTx/>
                <a:uFillTx/>
                <a:latin typeface="Yu Gothic UI" panose="020B0500000000000000" pitchFamily="50" charset="-128"/>
                <a:ea typeface="Yu Gothic UI" panose="020B0500000000000000" pitchFamily="50" charset="-128"/>
              </a:rPr>
              <a:t>してください</a:t>
            </a:r>
            <a:endParaRPr kumimoji="0" lang="en-US" altLang="ja-JP" sz="1400" b="1" i="0" strike="noStrike" kern="0" cap="none" spc="0" normalizeH="0" baseline="0" noProof="0" dirty="0">
              <a:ln>
                <a:noFill/>
              </a:ln>
              <a:solidFill>
                <a:prstClr val="black"/>
              </a:solidFill>
              <a:effectLst/>
              <a:uLnTx/>
              <a:uFillTx/>
              <a:latin typeface="Yu Gothic UI" panose="020B0500000000000000" pitchFamily="50" charset="-128"/>
              <a:ea typeface="Yu Gothic UI" panose="020B0500000000000000" pitchFamily="50" charset="-128"/>
            </a:endParaRPr>
          </a:p>
        </p:txBody>
      </p:sp>
      <p:graphicFrame>
        <p:nvGraphicFramePr>
          <p:cNvPr id="5" name="表 4">
            <a:extLst>
              <a:ext uri="{FF2B5EF4-FFF2-40B4-BE49-F238E27FC236}">
                <a16:creationId xmlns:a16="http://schemas.microsoft.com/office/drawing/2014/main" id="{9E311A35-D143-68B6-86C6-A45090C45B60}"/>
              </a:ext>
            </a:extLst>
          </p:cNvPr>
          <p:cNvGraphicFramePr>
            <a:graphicFrameLocks noGrp="1"/>
          </p:cNvGraphicFramePr>
          <p:nvPr>
            <p:extLst>
              <p:ext uri="{D42A27DB-BD31-4B8C-83A1-F6EECF244321}">
                <p14:modId xmlns:p14="http://schemas.microsoft.com/office/powerpoint/2010/main" val="3374569750"/>
              </p:ext>
            </p:extLst>
          </p:nvPr>
        </p:nvGraphicFramePr>
        <p:xfrm>
          <a:off x="120000" y="1269909"/>
          <a:ext cx="11736000" cy="5040000"/>
        </p:xfrm>
        <a:graphic>
          <a:graphicData uri="http://schemas.openxmlformats.org/drawingml/2006/table">
            <a:tbl>
              <a:tblPr firstRow="1" bandRow="1">
                <a:tableStyleId>{5C22544A-7EE6-4342-B048-85BDC9FD1C3A}</a:tableStyleId>
              </a:tblPr>
              <a:tblGrid>
                <a:gridCol w="1368000">
                  <a:extLst>
                    <a:ext uri="{9D8B030D-6E8A-4147-A177-3AD203B41FA5}">
                      <a16:colId xmlns:a16="http://schemas.microsoft.com/office/drawing/2014/main" val="833658425"/>
                    </a:ext>
                  </a:extLst>
                </a:gridCol>
                <a:gridCol w="576000">
                  <a:extLst>
                    <a:ext uri="{9D8B030D-6E8A-4147-A177-3AD203B41FA5}">
                      <a16:colId xmlns:a16="http://schemas.microsoft.com/office/drawing/2014/main" val="1122824840"/>
                    </a:ext>
                  </a:extLst>
                </a:gridCol>
                <a:gridCol w="576000">
                  <a:extLst>
                    <a:ext uri="{9D8B030D-6E8A-4147-A177-3AD203B41FA5}">
                      <a16:colId xmlns:a16="http://schemas.microsoft.com/office/drawing/2014/main" val="2636714363"/>
                    </a:ext>
                  </a:extLst>
                </a:gridCol>
                <a:gridCol w="576000">
                  <a:extLst>
                    <a:ext uri="{9D8B030D-6E8A-4147-A177-3AD203B41FA5}">
                      <a16:colId xmlns:a16="http://schemas.microsoft.com/office/drawing/2014/main" val="2574031504"/>
                    </a:ext>
                  </a:extLst>
                </a:gridCol>
                <a:gridCol w="576000">
                  <a:extLst>
                    <a:ext uri="{9D8B030D-6E8A-4147-A177-3AD203B41FA5}">
                      <a16:colId xmlns:a16="http://schemas.microsoft.com/office/drawing/2014/main" val="1042468517"/>
                    </a:ext>
                  </a:extLst>
                </a:gridCol>
                <a:gridCol w="576000">
                  <a:extLst>
                    <a:ext uri="{9D8B030D-6E8A-4147-A177-3AD203B41FA5}">
                      <a16:colId xmlns:a16="http://schemas.microsoft.com/office/drawing/2014/main" val="215561164"/>
                    </a:ext>
                  </a:extLst>
                </a:gridCol>
                <a:gridCol w="576000">
                  <a:extLst>
                    <a:ext uri="{9D8B030D-6E8A-4147-A177-3AD203B41FA5}">
                      <a16:colId xmlns:a16="http://schemas.microsoft.com/office/drawing/2014/main" val="467695858"/>
                    </a:ext>
                  </a:extLst>
                </a:gridCol>
                <a:gridCol w="576000">
                  <a:extLst>
                    <a:ext uri="{9D8B030D-6E8A-4147-A177-3AD203B41FA5}">
                      <a16:colId xmlns:a16="http://schemas.microsoft.com/office/drawing/2014/main" val="3797395311"/>
                    </a:ext>
                  </a:extLst>
                </a:gridCol>
                <a:gridCol w="576000">
                  <a:extLst>
                    <a:ext uri="{9D8B030D-6E8A-4147-A177-3AD203B41FA5}">
                      <a16:colId xmlns:a16="http://schemas.microsoft.com/office/drawing/2014/main" val="61017483"/>
                    </a:ext>
                  </a:extLst>
                </a:gridCol>
                <a:gridCol w="576000">
                  <a:extLst>
                    <a:ext uri="{9D8B030D-6E8A-4147-A177-3AD203B41FA5}">
                      <a16:colId xmlns:a16="http://schemas.microsoft.com/office/drawing/2014/main" val="3418790157"/>
                    </a:ext>
                  </a:extLst>
                </a:gridCol>
                <a:gridCol w="576000">
                  <a:extLst>
                    <a:ext uri="{9D8B030D-6E8A-4147-A177-3AD203B41FA5}">
                      <a16:colId xmlns:a16="http://schemas.microsoft.com/office/drawing/2014/main" val="2638940633"/>
                    </a:ext>
                  </a:extLst>
                </a:gridCol>
                <a:gridCol w="576000">
                  <a:extLst>
                    <a:ext uri="{9D8B030D-6E8A-4147-A177-3AD203B41FA5}">
                      <a16:colId xmlns:a16="http://schemas.microsoft.com/office/drawing/2014/main" val="2716099717"/>
                    </a:ext>
                  </a:extLst>
                </a:gridCol>
                <a:gridCol w="576000">
                  <a:extLst>
                    <a:ext uri="{9D8B030D-6E8A-4147-A177-3AD203B41FA5}">
                      <a16:colId xmlns:a16="http://schemas.microsoft.com/office/drawing/2014/main" val="898451161"/>
                    </a:ext>
                  </a:extLst>
                </a:gridCol>
                <a:gridCol w="576000">
                  <a:extLst>
                    <a:ext uri="{9D8B030D-6E8A-4147-A177-3AD203B41FA5}">
                      <a16:colId xmlns:a16="http://schemas.microsoft.com/office/drawing/2014/main" val="3184766130"/>
                    </a:ext>
                  </a:extLst>
                </a:gridCol>
                <a:gridCol w="576000">
                  <a:extLst>
                    <a:ext uri="{9D8B030D-6E8A-4147-A177-3AD203B41FA5}">
                      <a16:colId xmlns:a16="http://schemas.microsoft.com/office/drawing/2014/main" val="2625984338"/>
                    </a:ext>
                  </a:extLst>
                </a:gridCol>
                <a:gridCol w="576000">
                  <a:extLst>
                    <a:ext uri="{9D8B030D-6E8A-4147-A177-3AD203B41FA5}">
                      <a16:colId xmlns:a16="http://schemas.microsoft.com/office/drawing/2014/main" val="3266730646"/>
                    </a:ext>
                  </a:extLst>
                </a:gridCol>
                <a:gridCol w="576000">
                  <a:extLst>
                    <a:ext uri="{9D8B030D-6E8A-4147-A177-3AD203B41FA5}">
                      <a16:colId xmlns:a16="http://schemas.microsoft.com/office/drawing/2014/main" val="1307576745"/>
                    </a:ext>
                  </a:extLst>
                </a:gridCol>
                <a:gridCol w="576000">
                  <a:extLst>
                    <a:ext uri="{9D8B030D-6E8A-4147-A177-3AD203B41FA5}">
                      <a16:colId xmlns:a16="http://schemas.microsoft.com/office/drawing/2014/main" val="57942778"/>
                    </a:ext>
                  </a:extLst>
                </a:gridCol>
                <a:gridCol w="576000">
                  <a:extLst>
                    <a:ext uri="{9D8B030D-6E8A-4147-A177-3AD203B41FA5}">
                      <a16:colId xmlns:a16="http://schemas.microsoft.com/office/drawing/2014/main" val="2311129070"/>
                    </a:ext>
                  </a:extLst>
                </a:gridCol>
              </a:tblGrid>
              <a:tr h="288000">
                <a:tc>
                  <a:txBody>
                    <a:bodyPr/>
                    <a:lstStyle/>
                    <a:p>
                      <a:pPr algn="r">
                        <a:spcBef>
                          <a:spcPts val="600"/>
                        </a:spcBef>
                      </a:pPr>
                      <a:r>
                        <a:rPr kumimoji="1" lang="ja-JP" altLang="en-US" sz="1200" b="0" dirty="0">
                          <a:solidFill>
                            <a:schemeClr val="bg1"/>
                          </a:solidFill>
                          <a:latin typeface="Yu Gothic UI" panose="020B0500000000000000" pitchFamily="50" charset="-128"/>
                          <a:ea typeface="Yu Gothic UI" panose="020B0500000000000000" pitchFamily="50" charset="-128"/>
                        </a:rPr>
                        <a:t>年度</a:t>
                      </a: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solidFill>
                      <a:schemeClr val="tx2"/>
                    </a:solidFill>
                  </a:tcPr>
                </a:tc>
                <a:tc gridSpan="2">
                  <a:txBody>
                    <a:bodyPr/>
                    <a:lstStyle/>
                    <a:p>
                      <a:pPr marL="0" algn="ctr" defTabSz="914400" rtl="0" eaLnBrk="1" latinLnBrk="0" hangingPunct="1">
                        <a:spcBef>
                          <a:spcPts val="600"/>
                        </a:spcBef>
                      </a:pPr>
                      <a:r>
                        <a:rPr kumimoji="1" lang="en-US" altLang="ja-JP" sz="1200" b="0" kern="1200" dirty="0">
                          <a:solidFill>
                            <a:schemeClr val="bg1"/>
                          </a:solidFill>
                          <a:latin typeface="Yu Gothic UI" panose="020B0500000000000000" pitchFamily="50" charset="-128"/>
                          <a:ea typeface="Yu Gothic UI" panose="020B0500000000000000" pitchFamily="50" charset="-128"/>
                          <a:cs typeface="+mn-cs"/>
                        </a:rPr>
                        <a:t>2026</a:t>
                      </a:r>
                      <a:endParaRPr kumimoji="1" lang="ja-JP" altLang="en-US" sz="1200" b="0" kern="1200" dirty="0">
                        <a:solidFill>
                          <a:schemeClr val="bg1"/>
                        </a:solidFill>
                        <a:latin typeface="Yu Gothic UI" panose="020B0500000000000000" pitchFamily="50" charset="-128"/>
                        <a:ea typeface="Yu Gothic UI" panose="020B0500000000000000" pitchFamily="50" charset="-128"/>
                        <a:cs typeface="+mn-cs"/>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solidFill>
                      <a:schemeClr val="tx2"/>
                    </a:solidFill>
                  </a:tcPr>
                </a:tc>
                <a:tc hMerge="1">
                  <a:txBody>
                    <a:bodyPr/>
                    <a:lstStyle/>
                    <a:p>
                      <a:pPr algn="ctr">
                        <a:spcBef>
                          <a:spcPts val="600"/>
                        </a:spcBef>
                      </a:pPr>
                      <a:endParaRPr kumimoji="1" lang="ja-JP" altLang="en-US" sz="1200" b="0" dirty="0">
                        <a:solidFill>
                          <a:schemeClr val="bg1"/>
                        </a:solidFill>
                        <a:latin typeface="Yu Gothic UI" panose="020B0500000000000000" pitchFamily="50" charset="-128"/>
                        <a:ea typeface="Yu Gothic UI" panose="020B0500000000000000" pitchFamily="50" charset="-128"/>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solidFill>
                      <a:schemeClr val="tx2"/>
                    </a:solidFill>
                  </a:tcPr>
                </a:tc>
                <a:tc gridSpan="4">
                  <a:txBody>
                    <a:bodyPr/>
                    <a:lstStyle/>
                    <a:p>
                      <a:pPr marL="0" algn="ctr" defTabSz="914400" rtl="0" eaLnBrk="1" latinLnBrk="0" hangingPunct="1">
                        <a:spcBef>
                          <a:spcPts val="600"/>
                        </a:spcBef>
                      </a:pPr>
                      <a:r>
                        <a:rPr kumimoji="1" lang="en-US" altLang="ja-JP" sz="1200" b="0" kern="1200" dirty="0">
                          <a:solidFill>
                            <a:schemeClr val="bg1"/>
                          </a:solidFill>
                          <a:latin typeface="Yu Gothic UI" panose="020B0500000000000000" pitchFamily="50" charset="-128"/>
                          <a:ea typeface="Yu Gothic UI" panose="020B0500000000000000" pitchFamily="50" charset="-128"/>
                          <a:cs typeface="+mn-cs"/>
                        </a:rPr>
                        <a:t>2027</a:t>
                      </a:r>
                      <a:endParaRPr kumimoji="1" lang="ja-JP" altLang="en-US" sz="1200" b="0" kern="1200" dirty="0">
                        <a:solidFill>
                          <a:schemeClr val="bg1"/>
                        </a:solidFill>
                        <a:latin typeface="Yu Gothic UI" panose="020B0500000000000000" pitchFamily="50" charset="-128"/>
                        <a:ea typeface="Yu Gothic UI" panose="020B0500000000000000" pitchFamily="50" charset="-128"/>
                        <a:cs typeface="+mn-cs"/>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solidFill>
                      <a:schemeClr val="tx2"/>
                    </a:solidFill>
                  </a:tcPr>
                </a:tc>
                <a:tc hMerge="1">
                  <a:txBody>
                    <a:bodyPr/>
                    <a:lstStyle/>
                    <a:p>
                      <a:pPr algn="ctr">
                        <a:spcBef>
                          <a:spcPts val="600"/>
                        </a:spcBef>
                      </a:pPr>
                      <a:endParaRPr kumimoji="1" lang="ja-JP" altLang="en-US" sz="1200" b="0" dirty="0">
                        <a:solidFill>
                          <a:schemeClr val="bg1"/>
                        </a:solidFill>
                        <a:latin typeface="Yu Gothic UI" panose="020B0500000000000000" pitchFamily="50" charset="-128"/>
                        <a:ea typeface="Yu Gothic UI" panose="020B0500000000000000" pitchFamily="50" charset="-128"/>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solidFill>
                      <a:schemeClr val="tx2"/>
                    </a:solidFill>
                  </a:tcPr>
                </a:tc>
                <a:tc hMerge="1">
                  <a:txBody>
                    <a:bodyPr/>
                    <a:lstStyle/>
                    <a:p>
                      <a:pPr algn="ctr">
                        <a:spcBef>
                          <a:spcPts val="600"/>
                        </a:spcBef>
                      </a:pPr>
                      <a:endParaRPr kumimoji="1" lang="ja-JP" altLang="en-US" sz="1200" b="0" dirty="0">
                        <a:solidFill>
                          <a:schemeClr val="bg1"/>
                        </a:solidFill>
                        <a:latin typeface="Yu Gothic UI" panose="020B0500000000000000" pitchFamily="50" charset="-128"/>
                        <a:ea typeface="Yu Gothic UI" panose="020B0500000000000000" pitchFamily="50" charset="-128"/>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solidFill>
                      <a:schemeClr val="tx2"/>
                    </a:solidFill>
                  </a:tcPr>
                </a:tc>
                <a:tc hMerge="1">
                  <a:txBody>
                    <a:bodyPr/>
                    <a:lstStyle/>
                    <a:p>
                      <a:pPr algn="ctr">
                        <a:spcBef>
                          <a:spcPts val="600"/>
                        </a:spcBef>
                      </a:pPr>
                      <a:endParaRPr kumimoji="1" lang="ja-JP" altLang="en-US" sz="1200" b="0" dirty="0">
                        <a:solidFill>
                          <a:schemeClr val="bg1"/>
                        </a:solidFill>
                        <a:latin typeface="Yu Gothic UI" panose="020B0500000000000000" pitchFamily="50" charset="-128"/>
                        <a:ea typeface="Yu Gothic UI" panose="020B0500000000000000" pitchFamily="50" charset="-128"/>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solidFill>
                      <a:schemeClr val="tx2"/>
                    </a:solidFill>
                  </a:tcPr>
                </a:tc>
                <a:tc gridSpan="4">
                  <a:txBody>
                    <a:bodyPr/>
                    <a:lstStyle/>
                    <a:p>
                      <a:pPr marL="0" algn="ctr" defTabSz="914400" rtl="0" eaLnBrk="1" latinLnBrk="0" hangingPunct="1">
                        <a:spcBef>
                          <a:spcPts val="600"/>
                        </a:spcBef>
                      </a:pPr>
                      <a:r>
                        <a:rPr kumimoji="1" lang="en-US" altLang="ja-JP" sz="1200" b="0" kern="1200" dirty="0">
                          <a:solidFill>
                            <a:schemeClr val="bg1"/>
                          </a:solidFill>
                          <a:latin typeface="Yu Gothic UI" panose="020B0500000000000000" pitchFamily="50" charset="-128"/>
                          <a:ea typeface="Yu Gothic UI" panose="020B0500000000000000" pitchFamily="50" charset="-128"/>
                          <a:cs typeface="+mn-cs"/>
                        </a:rPr>
                        <a:t>2028</a:t>
                      </a:r>
                      <a:endParaRPr kumimoji="1" lang="ja-JP" altLang="en-US" sz="1200" b="0" kern="1200" dirty="0">
                        <a:solidFill>
                          <a:schemeClr val="bg1"/>
                        </a:solidFill>
                        <a:latin typeface="Yu Gothic UI" panose="020B0500000000000000" pitchFamily="50" charset="-128"/>
                        <a:ea typeface="Yu Gothic UI" panose="020B0500000000000000" pitchFamily="50" charset="-128"/>
                        <a:cs typeface="+mn-cs"/>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solidFill>
                      <a:schemeClr val="tx2"/>
                    </a:solidFill>
                  </a:tcPr>
                </a:tc>
                <a:tc hMerge="1">
                  <a:txBody>
                    <a:bodyPr/>
                    <a:lstStyle/>
                    <a:p>
                      <a:pPr algn="ctr">
                        <a:spcBef>
                          <a:spcPts val="600"/>
                        </a:spcBef>
                      </a:pPr>
                      <a:endParaRPr kumimoji="1" lang="ja-JP" altLang="en-US" sz="1200" b="0" dirty="0">
                        <a:solidFill>
                          <a:schemeClr val="bg1"/>
                        </a:solidFill>
                        <a:latin typeface="Yu Gothic UI" panose="020B0500000000000000" pitchFamily="50" charset="-128"/>
                        <a:ea typeface="Yu Gothic UI" panose="020B0500000000000000" pitchFamily="50" charset="-128"/>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solidFill>
                      <a:schemeClr val="tx2"/>
                    </a:solidFill>
                  </a:tcPr>
                </a:tc>
                <a:tc hMerge="1">
                  <a:txBody>
                    <a:bodyPr/>
                    <a:lstStyle/>
                    <a:p>
                      <a:pPr algn="ctr">
                        <a:spcBef>
                          <a:spcPts val="600"/>
                        </a:spcBef>
                      </a:pPr>
                      <a:endParaRPr kumimoji="1" lang="ja-JP" altLang="en-US" sz="1200" b="0" dirty="0">
                        <a:solidFill>
                          <a:schemeClr val="bg1"/>
                        </a:solidFill>
                        <a:latin typeface="Yu Gothic UI" panose="020B0500000000000000" pitchFamily="50" charset="-128"/>
                        <a:ea typeface="Yu Gothic UI" panose="020B0500000000000000" pitchFamily="50" charset="-128"/>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solidFill>
                      <a:schemeClr val="tx2"/>
                    </a:solidFill>
                  </a:tcPr>
                </a:tc>
                <a:tc hMerge="1">
                  <a:txBody>
                    <a:bodyPr/>
                    <a:lstStyle/>
                    <a:p>
                      <a:pPr marL="0" marR="0" lvl="0" indent="0" algn="ctr" defTabSz="609555" rtl="0" eaLnBrk="1" fontAlgn="auto" latinLnBrk="0" hangingPunct="1">
                        <a:lnSpc>
                          <a:spcPct val="100000"/>
                        </a:lnSpc>
                        <a:spcBef>
                          <a:spcPts val="600"/>
                        </a:spcBef>
                        <a:spcAft>
                          <a:spcPts val="0"/>
                        </a:spcAft>
                        <a:buClrTx/>
                        <a:buSzTx/>
                        <a:buFontTx/>
                        <a:buNone/>
                        <a:tabLst/>
                        <a:defRPr/>
                      </a:pPr>
                      <a:endParaRPr kumimoji="1" lang="ja-JP" altLang="en-US" sz="1200" b="0" dirty="0">
                        <a:solidFill>
                          <a:schemeClr val="bg1"/>
                        </a:solidFill>
                        <a:latin typeface="Yu Gothic UI" panose="020B0500000000000000" pitchFamily="50" charset="-128"/>
                        <a:ea typeface="Yu Gothic UI" panose="020B0500000000000000" pitchFamily="50" charset="-128"/>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solidFill>
                      <a:schemeClr val="tx2"/>
                    </a:solidFill>
                  </a:tcPr>
                </a:tc>
                <a:tc gridSpan="4">
                  <a:txBody>
                    <a:bodyPr/>
                    <a:lstStyle/>
                    <a:p>
                      <a:pPr marL="0" marR="0" lvl="0" indent="0" algn="ctr" defTabSz="914400" rtl="0" eaLnBrk="1" fontAlgn="auto" latinLnBrk="0" hangingPunct="1">
                        <a:lnSpc>
                          <a:spcPct val="100000"/>
                        </a:lnSpc>
                        <a:spcBef>
                          <a:spcPts val="600"/>
                        </a:spcBef>
                        <a:spcAft>
                          <a:spcPts val="0"/>
                        </a:spcAft>
                        <a:buClrTx/>
                        <a:buSzTx/>
                        <a:buFontTx/>
                        <a:buNone/>
                        <a:tabLst/>
                        <a:defRPr/>
                      </a:pPr>
                      <a:r>
                        <a:rPr kumimoji="1" lang="en-US" altLang="ja-JP" sz="1200" b="0" kern="1200" dirty="0">
                          <a:solidFill>
                            <a:schemeClr val="bg1"/>
                          </a:solidFill>
                          <a:latin typeface="Yu Gothic UI" panose="020B0500000000000000" pitchFamily="50" charset="-128"/>
                          <a:ea typeface="Yu Gothic UI" panose="020B0500000000000000" pitchFamily="50" charset="-128"/>
                          <a:cs typeface="+mn-cs"/>
                        </a:rPr>
                        <a:t>2029</a:t>
                      </a:r>
                      <a:endParaRPr kumimoji="1" lang="ja-JP" altLang="en-US" sz="1200" b="0" kern="1200" dirty="0">
                        <a:solidFill>
                          <a:schemeClr val="bg1"/>
                        </a:solidFill>
                        <a:latin typeface="Yu Gothic UI" panose="020B0500000000000000" pitchFamily="50" charset="-128"/>
                        <a:ea typeface="Yu Gothic UI" panose="020B0500000000000000" pitchFamily="50" charset="-128"/>
                        <a:cs typeface="+mn-cs"/>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solidFill>
                      <a:schemeClr val="tx2"/>
                    </a:solidFill>
                  </a:tcPr>
                </a:tc>
                <a:tc hMerge="1">
                  <a:txBody>
                    <a:bodyPr/>
                    <a:lstStyle/>
                    <a:p>
                      <a:pPr marL="0" marR="0" lvl="0" indent="0" algn="ctr" defTabSz="609555" rtl="0" eaLnBrk="1" fontAlgn="auto" latinLnBrk="0" hangingPunct="1">
                        <a:lnSpc>
                          <a:spcPct val="100000"/>
                        </a:lnSpc>
                        <a:spcBef>
                          <a:spcPts val="600"/>
                        </a:spcBef>
                        <a:spcAft>
                          <a:spcPts val="0"/>
                        </a:spcAft>
                        <a:buClrTx/>
                        <a:buSzTx/>
                        <a:buFontTx/>
                        <a:buNone/>
                        <a:tabLst/>
                        <a:defRPr/>
                      </a:pPr>
                      <a:endParaRPr kumimoji="1" lang="ja-JP" altLang="en-US" sz="1200" b="0" dirty="0">
                        <a:solidFill>
                          <a:schemeClr val="bg1"/>
                        </a:solidFill>
                        <a:latin typeface="Yu Gothic UI" panose="020B0500000000000000" pitchFamily="50" charset="-128"/>
                        <a:ea typeface="Yu Gothic UI" panose="020B0500000000000000" pitchFamily="50" charset="-128"/>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solidFill>
                      <a:schemeClr val="tx2"/>
                    </a:solidFill>
                  </a:tcPr>
                </a:tc>
                <a:tc hMerge="1">
                  <a:txBody>
                    <a:bodyPr/>
                    <a:lstStyle/>
                    <a:p>
                      <a:pPr marL="0" marR="0" lvl="0" indent="0" algn="ctr" defTabSz="609555" rtl="0" eaLnBrk="1" fontAlgn="auto" latinLnBrk="0" hangingPunct="1">
                        <a:lnSpc>
                          <a:spcPct val="100000"/>
                        </a:lnSpc>
                        <a:spcBef>
                          <a:spcPts val="600"/>
                        </a:spcBef>
                        <a:spcAft>
                          <a:spcPts val="0"/>
                        </a:spcAft>
                        <a:buClrTx/>
                        <a:buSzTx/>
                        <a:buFontTx/>
                        <a:buNone/>
                        <a:tabLst/>
                        <a:defRPr/>
                      </a:pPr>
                      <a:endParaRPr kumimoji="1" lang="ja-JP" altLang="en-US" sz="1200" b="0" dirty="0">
                        <a:solidFill>
                          <a:schemeClr val="bg1"/>
                        </a:solidFill>
                        <a:latin typeface="Yu Gothic UI" panose="020B0500000000000000" pitchFamily="50" charset="-128"/>
                        <a:ea typeface="Yu Gothic UI" panose="020B0500000000000000" pitchFamily="50" charset="-128"/>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solidFill>
                      <a:schemeClr val="tx2"/>
                    </a:solidFill>
                  </a:tcPr>
                </a:tc>
                <a:tc hMerge="1">
                  <a:txBody>
                    <a:bodyPr/>
                    <a:lstStyle/>
                    <a:p>
                      <a:pPr marL="0" marR="0" lvl="0" indent="0" algn="ctr" defTabSz="609555" rtl="0" eaLnBrk="1" fontAlgn="auto" latinLnBrk="0" hangingPunct="1">
                        <a:lnSpc>
                          <a:spcPct val="100000"/>
                        </a:lnSpc>
                        <a:spcBef>
                          <a:spcPts val="600"/>
                        </a:spcBef>
                        <a:spcAft>
                          <a:spcPts val="0"/>
                        </a:spcAft>
                        <a:buClrTx/>
                        <a:buSzTx/>
                        <a:buFontTx/>
                        <a:buNone/>
                        <a:tabLst/>
                        <a:defRPr/>
                      </a:pPr>
                      <a:endParaRPr kumimoji="1" lang="ja-JP" altLang="en-US" sz="1200" b="0" dirty="0">
                        <a:solidFill>
                          <a:schemeClr val="bg1"/>
                        </a:solidFill>
                        <a:latin typeface="Yu Gothic UI" panose="020B0500000000000000" pitchFamily="50" charset="-128"/>
                        <a:ea typeface="Yu Gothic UI" panose="020B0500000000000000" pitchFamily="50" charset="-128"/>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solidFill>
                      <a:schemeClr val="tx2"/>
                    </a:solidFill>
                  </a:tcPr>
                </a:tc>
                <a:tc gridSpan="4">
                  <a:txBody>
                    <a:bodyPr/>
                    <a:lstStyle/>
                    <a:p>
                      <a:pPr marL="0" marR="0" lvl="0" indent="0" algn="ctr" defTabSz="914400" rtl="0" eaLnBrk="1" fontAlgn="auto" latinLnBrk="0" hangingPunct="1">
                        <a:lnSpc>
                          <a:spcPct val="100000"/>
                        </a:lnSpc>
                        <a:spcBef>
                          <a:spcPts val="600"/>
                        </a:spcBef>
                        <a:spcAft>
                          <a:spcPts val="0"/>
                        </a:spcAft>
                        <a:buClrTx/>
                        <a:buSzTx/>
                        <a:buFontTx/>
                        <a:buNone/>
                        <a:tabLst/>
                        <a:defRPr/>
                      </a:pPr>
                      <a:r>
                        <a:rPr kumimoji="1" lang="en-US" altLang="ja-JP" sz="1200" b="0" kern="1200" dirty="0">
                          <a:solidFill>
                            <a:schemeClr val="bg1"/>
                          </a:solidFill>
                          <a:latin typeface="Yu Gothic UI" panose="020B0500000000000000" pitchFamily="50" charset="-128"/>
                          <a:ea typeface="Yu Gothic UI" panose="020B0500000000000000" pitchFamily="50" charset="-128"/>
                          <a:cs typeface="+mn-cs"/>
                        </a:rPr>
                        <a:t>2030</a:t>
                      </a:r>
                      <a:endParaRPr kumimoji="1" lang="ja-JP" altLang="en-US" sz="1200" b="0" kern="1200" dirty="0">
                        <a:solidFill>
                          <a:schemeClr val="bg1"/>
                        </a:solidFill>
                        <a:latin typeface="Yu Gothic UI" panose="020B0500000000000000" pitchFamily="50" charset="-128"/>
                        <a:ea typeface="Yu Gothic UI" panose="020B0500000000000000" pitchFamily="50" charset="-128"/>
                        <a:cs typeface="+mn-cs"/>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solidFill>
                      <a:schemeClr val="tx2"/>
                    </a:solidFill>
                  </a:tcPr>
                </a:tc>
                <a:tc hMerge="1">
                  <a:txBody>
                    <a:bodyPr/>
                    <a:lstStyle/>
                    <a:p>
                      <a:pPr marL="0" marR="0" lvl="0" indent="0" algn="ctr" defTabSz="609555" rtl="0" eaLnBrk="1" fontAlgn="auto" latinLnBrk="0" hangingPunct="1">
                        <a:lnSpc>
                          <a:spcPct val="100000"/>
                        </a:lnSpc>
                        <a:spcBef>
                          <a:spcPts val="600"/>
                        </a:spcBef>
                        <a:spcAft>
                          <a:spcPts val="0"/>
                        </a:spcAft>
                        <a:buClrTx/>
                        <a:buSzTx/>
                        <a:buFontTx/>
                        <a:buNone/>
                        <a:tabLst/>
                        <a:defRPr/>
                      </a:pPr>
                      <a:endParaRPr kumimoji="1" lang="ja-JP" altLang="en-US" sz="1200" b="0" dirty="0">
                        <a:solidFill>
                          <a:schemeClr val="bg1"/>
                        </a:solidFill>
                        <a:latin typeface="Yu Gothic UI" panose="020B0500000000000000" pitchFamily="50" charset="-128"/>
                        <a:ea typeface="Yu Gothic UI" panose="020B0500000000000000" pitchFamily="50" charset="-128"/>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solidFill>
                      <a:schemeClr val="tx2"/>
                    </a:solidFill>
                  </a:tcPr>
                </a:tc>
                <a:tc hMerge="1">
                  <a:txBody>
                    <a:bodyPr/>
                    <a:lstStyle/>
                    <a:p>
                      <a:pPr marL="0" marR="0" lvl="0" indent="0" algn="ctr" defTabSz="609555" rtl="0" eaLnBrk="1" fontAlgn="auto" latinLnBrk="0" hangingPunct="1">
                        <a:lnSpc>
                          <a:spcPct val="100000"/>
                        </a:lnSpc>
                        <a:spcBef>
                          <a:spcPts val="600"/>
                        </a:spcBef>
                        <a:spcAft>
                          <a:spcPts val="0"/>
                        </a:spcAft>
                        <a:buClrTx/>
                        <a:buSzTx/>
                        <a:buFontTx/>
                        <a:buNone/>
                        <a:tabLst/>
                        <a:defRPr/>
                      </a:pPr>
                      <a:endParaRPr kumimoji="1" lang="ja-JP" altLang="en-US" sz="1200" b="0" dirty="0">
                        <a:solidFill>
                          <a:schemeClr val="bg1"/>
                        </a:solidFill>
                        <a:latin typeface="Yu Gothic UI" panose="020B0500000000000000" pitchFamily="50" charset="-128"/>
                        <a:ea typeface="Yu Gothic UI" panose="020B0500000000000000" pitchFamily="50" charset="-128"/>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solidFill>
                      <a:schemeClr val="tx2"/>
                    </a:solidFill>
                  </a:tcPr>
                </a:tc>
                <a:tc hMerge="1">
                  <a:txBody>
                    <a:bodyPr/>
                    <a:lstStyle/>
                    <a:p>
                      <a:pPr marL="0" marR="0" lvl="0" indent="0" algn="ctr" defTabSz="609555" rtl="0" eaLnBrk="1" fontAlgn="auto" latinLnBrk="0" hangingPunct="1">
                        <a:lnSpc>
                          <a:spcPct val="100000"/>
                        </a:lnSpc>
                        <a:spcBef>
                          <a:spcPts val="600"/>
                        </a:spcBef>
                        <a:spcAft>
                          <a:spcPts val="0"/>
                        </a:spcAft>
                        <a:buClrTx/>
                        <a:buSzTx/>
                        <a:buFontTx/>
                        <a:buNone/>
                        <a:tabLst/>
                        <a:defRPr/>
                      </a:pPr>
                      <a:endParaRPr kumimoji="1" lang="ja-JP" altLang="en-US" sz="1200" b="0" dirty="0">
                        <a:solidFill>
                          <a:schemeClr val="bg1"/>
                        </a:solidFill>
                        <a:latin typeface="Yu Gothic UI" panose="020B0500000000000000" pitchFamily="50" charset="-128"/>
                        <a:ea typeface="Yu Gothic UI" panose="020B0500000000000000" pitchFamily="50" charset="-128"/>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solidFill>
                      <a:schemeClr val="tx2"/>
                    </a:solidFill>
                  </a:tcPr>
                </a:tc>
                <a:extLst>
                  <a:ext uri="{0D108BD9-81ED-4DB2-BD59-A6C34878D82A}">
                    <a16:rowId xmlns:a16="http://schemas.microsoft.com/office/drawing/2014/main" val="1441136600"/>
                  </a:ext>
                </a:extLst>
              </a:tr>
              <a:tr h="288000">
                <a:tc>
                  <a:txBody>
                    <a:bodyPr/>
                    <a:lstStyle/>
                    <a:p>
                      <a:pPr algn="r">
                        <a:spcBef>
                          <a:spcPts val="600"/>
                        </a:spcBef>
                      </a:pPr>
                      <a:r>
                        <a:rPr kumimoji="1" lang="ja-JP" altLang="en-US" sz="1200" b="0" dirty="0">
                          <a:solidFill>
                            <a:schemeClr val="bg1"/>
                          </a:solidFill>
                          <a:latin typeface="Yu Gothic UI" panose="020B0500000000000000" pitchFamily="50" charset="-128"/>
                          <a:ea typeface="Yu Gothic UI" panose="020B0500000000000000" pitchFamily="50" charset="-128"/>
                        </a:rPr>
                        <a:t>月</a:t>
                      </a: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solidFill>
                      <a:schemeClr val="tx2"/>
                    </a:solidFill>
                  </a:tcPr>
                </a:tc>
                <a:tc>
                  <a:txBody>
                    <a:bodyPr/>
                    <a:lstStyle/>
                    <a:p>
                      <a:pPr marL="0" marR="0" lvl="0" indent="0" algn="ctr" defTabSz="914400" rtl="0" eaLnBrk="1" fontAlgn="auto" latinLnBrk="0" hangingPunct="1">
                        <a:lnSpc>
                          <a:spcPct val="100000"/>
                        </a:lnSpc>
                        <a:spcBef>
                          <a:spcPts val="600"/>
                        </a:spcBef>
                        <a:spcAft>
                          <a:spcPts val="0"/>
                        </a:spcAft>
                        <a:buClrTx/>
                        <a:buSzTx/>
                        <a:buFontTx/>
                        <a:buNone/>
                        <a:tabLst/>
                        <a:defRPr/>
                      </a:pPr>
                      <a:r>
                        <a:rPr kumimoji="1" lang="en-US" altLang="ja-JP" sz="1200" b="0" kern="1200" dirty="0">
                          <a:solidFill>
                            <a:schemeClr val="bg1"/>
                          </a:solidFill>
                          <a:latin typeface="Yu Gothic UI" panose="020B0500000000000000" pitchFamily="50" charset="-128"/>
                          <a:ea typeface="Yu Gothic UI" panose="020B0500000000000000" pitchFamily="50" charset="-128"/>
                          <a:cs typeface="+mn-cs"/>
                        </a:rPr>
                        <a:t>10-12</a:t>
                      </a:r>
                      <a:endParaRPr kumimoji="1" lang="ja-JP" altLang="en-US" sz="1200" b="0" kern="1200" dirty="0">
                        <a:solidFill>
                          <a:schemeClr val="bg1"/>
                        </a:solidFill>
                        <a:latin typeface="Yu Gothic UI" panose="020B0500000000000000" pitchFamily="50" charset="-128"/>
                        <a:ea typeface="Yu Gothic UI" panose="020B0500000000000000" pitchFamily="50" charset="-128"/>
                        <a:cs typeface="+mn-cs"/>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solidFill>
                      <a:schemeClr val="tx2"/>
                    </a:solidFill>
                  </a:tcPr>
                </a:tc>
                <a:tc>
                  <a:txBody>
                    <a:bodyPr/>
                    <a:lstStyle/>
                    <a:p>
                      <a:pPr marL="0" marR="0" lvl="0" indent="0" algn="ctr" defTabSz="914400" rtl="0" eaLnBrk="1" fontAlgn="auto" latinLnBrk="0" hangingPunct="1">
                        <a:lnSpc>
                          <a:spcPct val="100000"/>
                        </a:lnSpc>
                        <a:spcBef>
                          <a:spcPts val="600"/>
                        </a:spcBef>
                        <a:spcAft>
                          <a:spcPts val="0"/>
                        </a:spcAft>
                        <a:buClrTx/>
                        <a:buSzTx/>
                        <a:buFontTx/>
                        <a:buNone/>
                        <a:tabLst/>
                        <a:defRPr/>
                      </a:pPr>
                      <a:r>
                        <a:rPr kumimoji="1" lang="en-US" altLang="ja-JP" sz="1200" b="0" kern="1200" dirty="0">
                          <a:solidFill>
                            <a:schemeClr val="bg1"/>
                          </a:solidFill>
                          <a:latin typeface="Yu Gothic UI" panose="020B0500000000000000" pitchFamily="50" charset="-128"/>
                          <a:ea typeface="Yu Gothic UI" panose="020B0500000000000000" pitchFamily="50" charset="-128"/>
                          <a:cs typeface="+mn-cs"/>
                        </a:rPr>
                        <a:t>1-3</a:t>
                      </a:r>
                      <a:endParaRPr kumimoji="1" lang="ja-JP" altLang="en-US" sz="1200" b="0" kern="1200" dirty="0">
                        <a:solidFill>
                          <a:schemeClr val="bg1"/>
                        </a:solidFill>
                        <a:latin typeface="Yu Gothic UI" panose="020B0500000000000000" pitchFamily="50" charset="-128"/>
                        <a:ea typeface="Yu Gothic UI" panose="020B0500000000000000" pitchFamily="50" charset="-128"/>
                        <a:cs typeface="+mn-cs"/>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solidFill>
                      <a:schemeClr val="tx2"/>
                    </a:solidFill>
                  </a:tcPr>
                </a:tc>
                <a:tc>
                  <a:txBody>
                    <a:bodyPr/>
                    <a:lstStyle/>
                    <a:p>
                      <a:pPr marL="0" algn="ctr" defTabSz="914400" rtl="0" eaLnBrk="1" latinLnBrk="0" hangingPunct="1">
                        <a:spcBef>
                          <a:spcPts val="600"/>
                        </a:spcBef>
                      </a:pPr>
                      <a:r>
                        <a:rPr kumimoji="1" lang="en-US" altLang="ja-JP" sz="1200" b="0" kern="1200" dirty="0">
                          <a:solidFill>
                            <a:schemeClr val="bg1"/>
                          </a:solidFill>
                          <a:latin typeface="Yu Gothic UI" panose="020B0500000000000000" pitchFamily="50" charset="-128"/>
                          <a:ea typeface="Yu Gothic UI" panose="020B0500000000000000" pitchFamily="50" charset="-128"/>
                          <a:cs typeface="+mn-cs"/>
                        </a:rPr>
                        <a:t>4-6</a:t>
                      </a:r>
                      <a:endParaRPr kumimoji="1" lang="ja-JP" altLang="en-US" sz="1200" b="0" kern="1200" dirty="0">
                        <a:solidFill>
                          <a:schemeClr val="bg1"/>
                        </a:solidFill>
                        <a:latin typeface="Yu Gothic UI" panose="020B0500000000000000" pitchFamily="50" charset="-128"/>
                        <a:ea typeface="Yu Gothic UI" panose="020B0500000000000000" pitchFamily="50" charset="-128"/>
                        <a:cs typeface="+mn-cs"/>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solidFill>
                      <a:schemeClr val="tx2"/>
                    </a:solidFill>
                  </a:tcPr>
                </a:tc>
                <a:tc>
                  <a:txBody>
                    <a:bodyPr/>
                    <a:lstStyle/>
                    <a:p>
                      <a:pPr marL="0" marR="0" lvl="0" indent="0" algn="ctr" defTabSz="914400" rtl="0" eaLnBrk="1" fontAlgn="auto" latinLnBrk="0" hangingPunct="1">
                        <a:lnSpc>
                          <a:spcPct val="100000"/>
                        </a:lnSpc>
                        <a:spcBef>
                          <a:spcPts val="600"/>
                        </a:spcBef>
                        <a:spcAft>
                          <a:spcPts val="0"/>
                        </a:spcAft>
                        <a:buClrTx/>
                        <a:buSzTx/>
                        <a:buFontTx/>
                        <a:buNone/>
                        <a:tabLst/>
                        <a:defRPr/>
                      </a:pPr>
                      <a:r>
                        <a:rPr kumimoji="1" lang="en-US" altLang="ja-JP" sz="1200" b="0" kern="1200" dirty="0">
                          <a:solidFill>
                            <a:schemeClr val="bg1"/>
                          </a:solidFill>
                          <a:latin typeface="Yu Gothic UI" panose="020B0500000000000000" pitchFamily="50" charset="-128"/>
                          <a:ea typeface="Yu Gothic UI" panose="020B0500000000000000" pitchFamily="50" charset="-128"/>
                          <a:cs typeface="+mn-cs"/>
                        </a:rPr>
                        <a:t>7-9</a:t>
                      </a:r>
                      <a:endParaRPr kumimoji="1" lang="ja-JP" altLang="en-US" sz="1200" b="0" kern="1200" dirty="0">
                        <a:solidFill>
                          <a:schemeClr val="bg1"/>
                        </a:solidFill>
                        <a:latin typeface="Yu Gothic UI" panose="020B0500000000000000" pitchFamily="50" charset="-128"/>
                        <a:ea typeface="Yu Gothic UI" panose="020B0500000000000000" pitchFamily="50" charset="-128"/>
                        <a:cs typeface="+mn-cs"/>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solidFill>
                      <a:schemeClr val="tx2"/>
                    </a:solidFill>
                  </a:tcPr>
                </a:tc>
                <a:tc>
                  <a:txBody>
                    <a:bodyPr/>
                    <a:lstStyle/>
                    <a:p>
                      <a:pPr marL="0" marR="0" lvl="0" indent="0" algn="ctr" defTabSz="914400" rtl="0" eaLnBrk="1" fontAlgn="auto" latinLnBrk="0" hangingPunct="1">
                        <a:lnSpc>
                          <a:spcPct val="100000"/>
                        </a:lnSpc>
                        <a:spcBef>
                          <a:spcPts val="600"/>
                        </a:spcBef>
                        <a:spcAft>
                          <a:spcPts val="0"/>
                        </a:spcAft>
                        <a:buClrTx/>
                        <a:buSzTx/>
                        <a:buFontTx/>
                        <a:buNone/>
                        <a:tabLst/>
                        <a:defRPr/>
                      </a:pPr>
                      <a:r>
                        <a:rPr kumimoji="1" lang="en-US" altLang="ja-JP" sz="1200" b="0" kern="1200" dirty="0">
                          <a:solidFill>
                            <a:schemeClr val="bg1"/>
                          </a:solidFill>
                          <a:latin typeface="Yu Gothic UI" panose="020B0500000000000000" pitchFamily="50" charset="-128"/>
                          <a:ea typeface="Yu Gothic UI" panose="020B0500000000000000" pitchFamily="50" charset="-128"/>
                          <a:cs typeface="+mn-cs"/>
                        </a:rPr>
                        <a:t>10-12</a:t>
                      </a:r>
                      <a:endParaRPr kumimoji="1" lang="ja-JP" altLang="en-US" sz="1200" b="0" kern="1200" dirty="0">
                        <a:solidFill>
                          <a:schemeClr val="bg1"/>
                        </a:solidFill>
                        <a:latin typeface="Yu Gothic UI" panose="020B0500000000000000" pitchFamily="50" charset="-128"/>
                        <a:ea typeface="Yu Gothic UI" panose="020B0500000000000000" pitchFamily="50" charset="-128"/>
                        <a:cs typeface="+mn-cs"/>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solidFill>
                      <a:schemeClr val="tx2"/>
                    </a:solidFill>
                  </a:tcPr>
                </a:tc>
                <a:tc>
                  <a:txBody>
                    <a:bodyPr/>
                    <a:lstStyle/>
                    <a:p>
                      <a:pPr marL="0" marR="0" lvl="0" indent="0" algn="ctr" defTabSz="914400" rtl="0" eaLnBrk="1" fontAlgn="auto" latinLnBrk="0" hangingPunct="1">
                        <a:lnSpc>
                          <a:spcPct val="100000"/>
                        </a:lnSpc>
                        <a:spcBef>
                          <a:spcPts val="600"/>
                        </a:spcBef>
                        <a:spcAft>
                          <a:spcPts val="0"/>
                        </a:spcAft>
                        <a:buClrTx/>
                        <a:buSzTx/>
                        <a:buFontTx/>
                        <a:buNone/>
                        <a:tabLst/>
                        <a:defRPr/>
                      </a:pPr>
                      <a:r>
                        <a:rPr kumimoji="1" lang="en-US" altLang="ja-JP" sz="1200" b="0" kern="1200" dirty="0">
                          <a:solidFill>
                            <a:schemeClr val="bg1"/>
                          </a:solidFill>
                          <a:latin typeface="Yu Gothic UI" panose="020B0500000000000000" pitchFamily="50" charset="-128"/>
                          <a:ea typeface="Yu Gothic UI" panose="020B0500000000000000" pitchFamily="50" charset="-128"/>
                          <a:cs typeface="+mn-cs"/>
                        </a:rPr>
                        <a:t>1-3</a:t>
                      </a:r>
                      <a:endParaRPr kumimoji="1" lang="ja-JP" altLang="en-US" sz="1200" b="0" kern="1200" dirty="0">
                        <a:solidFill>
                          <a:schemeClr val="bg1"/>
                        </a:solidFill>
                        <a:latin typeface="Yu Gothic UI" panose="020B0500000000000000" pitchFamily="50" charset="-128"/>
                        <a:ea typeface="Yu Gothic UI" panose="020B0500000000000000" pitchFamily="50" charset="-128"/>
                        <a:cs typeface="+mn-cs"/>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solidFill>
                      <a:schemeClr val="tx2"/>
                    </a:solidFill>
                  </a:tcPr>
                </a:tc>
                <a:tc>
                  <a:txBody>
                    <a:bodyPr/>
                    <a:lstStyle/>
                    <a:p>
                      <a:pPr marL="0" algn="ctr" defTabSz="914400" rtl="0" eaLnBrk="1" latinLnBrk="0" hangingPunct="1">
                        <a:spcBef>
                          <a:spcPts val="600"/>
                        </a:spcBef>
                      </a:pPr>
                      <a:r>
                        <a:rPr kumimoji="1" lang="en-US" altLang="ja-JP" sz="1200" b="0" kern="1200" dirty="0">
                          <a:solidFill>
                            <a:schemeClr val="bg1"/>
                          </a:solidFill>
                          <a:latin typeface="Yu Gothic UI" panose="020B0500000000000000" pitchFamily="50" charset="-128"/>
                          <a:ea typeface="Yu Gothic UI" panose="020B0500000000000000" pitchFamily="50" charset="-128"/>
                          <a:cs typeface="+mn-cs"/>
                        </a:rPr>
                        <a:t>4-6</a:t>
                      </a:r>
                      <a:endParaRPr kumimoji="1" lang="ja-JP" altLang="en-US" sz="1200" b="0" kern="1200" dirty="0">
                        <a:solidFill>
                          <a:schemeClr val="bg1"/>
                        </a:solidFill>
                        <a:latin typeface="Yu Gothic UI" panose="020B0500000000000000" pitchFamily="50" charset="-128"/>
                        <a:ea typeface="Yu Gothic UI" panose="020B0500000000000000" pitchFamily="50" charset="-128"/>
                        <a:cs typeface="+mn-cs"/>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solidFill>
                      <a:schemeClr val="tx2"/>
                    </a:solidFill>
                  </a:tcPr>
                </a:tc>
                <a:tc>
                  <a:txBody>
                    <a:bodyPr/>
                    <a:lstStyle/>
                    <a:p>
                      <a:pPr marL="0" marR="0" lvl="0" indent="0" algn="ctr" defTabSz="914400" rtl="0" eaLnBrk="1" fontAlgn="auto" latinLnBrk="0" hangingPunct="1">
                        <a:lnSpc>
                          <a:spcPct val="100000"/>
                        </a:lnSpc>
                        <a:spcBef>
                          <a:spcPts val="600"/>
                        </a:spcBef>
                        <a:spcAft>
                          <a:spcPts val="0"/>
                        </a:spcAft>
                        <a:buClrTx/>
                        <a:buSzTx/>
                        <a:buFontTx/>
                        <a:buNone/>
                        <a:tabLst/>
                        <a:defRPr/>
                      </a:pPr>
                      <a:r>
                        <a:rPr kumimoji="1" lang="en-US" altLang="ja-JP" sz="1200" b="0" kern="1200" dirty="0">
                          <a:solidFill>
                            <a:schemeClr val="bg1"/>
                          </a:solidFill>
                          <a:latin typeface="Yu Gothic UI" panose="020B0500000000000000" pitchFamily="50" charset="-128"/>
                          <a:ea typeface="Yu Gothic UI" panose="020B0500000000000000" pitchFamily="50" charset="-128"/>
                          <a:cs typeface="+mn-cs"/>
                        </a:rPr>
                        <a:t>7-9</a:t>
                      </a:r>
                      <a:endParaRPr kumimoji="1" lang="ja-JP" altLang="en-US" sz="1200" b="0" kern="1200" dirty="0">
                        <a:solidFill>
                          <a:schemeClr val="bg1"/>
                        </a:solidFill>
                        <a:latin typeface="Yu Gothic UI" panose="020B0500000000000000" pitchFamily="50" charset="-128"/>
                        <a:ea typeface="Yu Gothic UI" panose="020B0500000000000000" pitchFamily="50" charset="-128"/>
                        <a:cs typeface="+mn-cs"/>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solidFill>
                      <a:schemeClr val="tx2"/>
                    </a:solidFill>
                  </a:tcPr>
                </a:tc>
                <a:tc>
                  <a:txBody>
                    <a:bodyPr/>
                    <a:lstStyle/>
                    <a:p>
                      <a:pPr marL="0" marR="0" lvl="0" indent="0" algn="ctr" defTabSz="914400" rtl="0" eaLnBrk="1" fontAlgn="auto" latinLnBrk="0" hangingPunct="1">
                        <a:lnSpc>
                          <a:spcPct val="100000"/>
                        </a:lnSpc>
                        <a:spcBef>
                          <a:spcPts val="600"/>
                        </a:spcBef>
                        <a:spcAft>
                          <a:spcPts val="0"/>
                        </a:spcAft>
                        <a:buClrTx/>
                        <a:buSzTx/>
                        <a:buFontTx/>
                        <a:buNone/>
                        <a:tabLst/>
                        <a:defRPr/>
                      </a:pPr>
                      <a:r>
                        <a:rPr kumimoji="1" lang="en-US" altLang="ja-JP" sz="1200" b="0" kern="1200" dirty="0">
                          <a:solidFill>
                            <a:schemeClr val="bg1"/>
                          </a:solidFill>
                          <a:latin typeface="Yu Gothic UI" panose="020B0500000000000000" pitchFamily="50" charset="-128"/>
                          <a:ea typeface="Yu Gothic UI" panose="020B0500000000000000" pitchFamily="50" charset="-128"/>
                          <a:cs typeface="+mn-cs"/>
                        </a:rPr>
                        <a:t>10-12</a:t>
                      </a:r>
                      <a:endParaRPr kumimoji="1" lang="ja-JP" altLang="en-US" sz="1200" b="0" kern="1200" dirty="0">
                        <a:solidFill>
                          <a:schemeClr val="bg1"/>
                        </a:solidFill>
                        <a:latin typeface="Yu Gothic UI" panose="020B0500000000000000" pitchFamily="50" charset="-128"/>
                        <a:ea typeface="Yu Gothic UI" panose="020B0500000000000000" pitchFamily="50" charset="-128"/>
                        <a:cs typeface="+mn-cs"/>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solidFill>
                      <a:schemeClr val="tx2"/>
                    </a:solidFill>
                  </a:tcPr>
                </a:tc>
                <a:tc>
                  <a:txBody>
                    <a:bodyPr/>
                    <a:lstStyle/>
                    <a:p>
                      <a:pPr marL="0" marR="0" lvl="0" indent="0" algn="ctr" defTabSz="914400" rtl="0" eaLnBrk="1" fontAlgn="auto" latinLnBrk="0" hangingPunct="1">
                        <a:lnSpc>
                          <a:spcPct val="100000"/>
                        </a:lnSpc>
                        <a:spcBef>
                          <a:spcPts val="600"/>
                        </a:spcBef>
                        <a:spcAft>
                          <a:spcPts val="0"/>
                        </a:spcAft>
                        <a:buClrTx/>
                        <a:buSzTx/>
                        <a:buFontTx/>
                        <a:buNone/>
                        <a:tabLst/>
                        <a:defRPr/>
                      </a:pPr>
                      <a:r>
                        <a:rPr kumimoji="1" lang="en-US" altLang="ja-JP" sz="1200" b="0" kern="1200" dirty="0">
                          <a:solidFill>
                            <a:schemeClr val="bg1"/>
                          </a:solidFill>
                          <a:latin typeface="Yu Gothic UI" panose="020B0500000000000000" pitchFamily="50" charset="-128"/>
                          <a:ea typeface="Yu Gothic UI" panose="020B0500000000000000" pitchFamily="50" charset="-128"/>
                          <a:cs typeface="+mn-cs"/>
                        </a:rPr>
                        <a:t>1-3</a:t>
                      </a:r>
                      <a:endParaRPr kumimoji="1" lang="ja-JP" altLang="en-US" sz="1200" b="0" kern="1200" dirty="0">
                        <a:solidFill>
                          <a:schemeClr val="bg1"/>
                        </a:solidFill>
                        <a:latin typeface="Yu Gothic UI" panose="020B0500000000000000" pitchFamily="50" charset="-128"/>
                        <a:ea typeface="Yu Gothic UI" panose="020B0500000000000000" pitchFamily="50" charset="-128"/>
                        <a:cs typeface="+mn-cs"/>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solidFill>
                      <a:schemeClr val="tx2"/>
                    </a:solidFill>
                  </a:tcPr>
                </a:tc>
                <a:tc>
                  <a:txBody>
                    <a:bodyPr/>
                    <a:lstStyle/>
                    <a:p>
                      <a:pPr marL="0" algn="ctr" defTabSz="914400" rtl="0" eaLnBrk="1" latinLnBrk="0" hangingPunct="1">
                        <a:spcBef>
                          <a:spcPts val="600"/>
                        </a:spcBef>
                      </a:pPr>
                      <a:r>
                        <a:rPr kumimoji="1" lang="en-US" altLang="ja-JP" sz="1200" b="0" kern="1200" dirty="0">
                          <a:solidFill>
                            <a:schemeClr val="bg1"/>
                          </a:solidFill>
                          <a:latin typeface="Yu Gothic UI" panose="020B0500000000000000" pitchFamily="50" charset="-128"/>
                          <a:ea typeface="Yu Gothic UI" panose="020B0500000000000000" pitchFamily="50" charset="-128"/>
                          <a:cs typeface="+mn-cs"/>
                        </a:rPr>
                        <a:t>4-6</a:t>
                      </a:r>
                      <a:endParaRPr kumimoji="1" lang="ja-JP" altLang="en-US" sz="1200" b="0" kern="1200" dirty="0">
                        <a:solidFill>
                          <a:schemeClr val="bg1"/>
                        </a:solidFill>
                        <a:latin typeface="Yu Gothic UI" panose="020B0500000000000000" pitchFamily="50" charset="-128"/>
                        <a:ea typeface="Yu Gothic UI" panose="020B0500000000000000" pitchFamily="50" charset="-128"/>
                        <a:cs typeface="+mn-cs"/>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solidFill>
                      <a:schemeClr val="tx2"/>
                    </a:solidFill>
                  </a:tcPr>
                </a:tc>
                <a:tc>
                  <a:txBody>
                    <a:bodyPr/>
                    <a:lstStyle/>
                    <a:p>
                      <a:pPr marL="0" marR="0" lvl="0" indent="0" algn="ctr" defTabSz="914400" rtl="0" eaLnBrk="1" fontAlgn="auto" latinLnBrk="0" hangingPunct="1">
                        <a:lnSpc>
                          <a:spcPct val="100000"/>
                        </a:lnSpc>
                        <a:spcBef>
                          <a:spcPts val="600"/>
                        </a:spcBef>
                        <a:spcAft>
                          <a:spcPts val="0"/>
                        </a:spcAft>
                        <a:buClrTx/>
                        <a:buSzTx/>
                        <a:buFontTx/>
                        <a:buNone/>
                        <a:tabLst/>
                        <a:defRPr/>
                      </a:pPr>
                      <a:r>
                        <a:rPr kumimoji="1" lang="en-US" altLang="ja-JP" sz="1200" b="0" kern="1200" dirty="0">
                          <a:solidFill>
                            <a:schemeClr val="bg1"/>
                          </a:solidFill>
                          <a:latin typeface="Yu Gothic UI" panose="020B0500000000000000" pitchFamily="50" charset="-128"/>
                          <a:ea typeface="Yu Gothic UI" panose="020B0500000000000000" pitchFamily="50" charset="-128"/>
                          <a:cs typeface="+mn-cs"/>
                        </a:rPr>
                        <a:t>7-9</a:t>
                      </a:r>
                      <a:endParaRPr kumimoji="1" lang="ja-JP" altLang="en-US" sz="1200" b="0" kern="1200" dirty="0">
                        <a:solidFill>
                          <a:schemeClr val="bg1"/>
                        </a:solidFill>
                        <a:latin typeface="Yu Gothic UI" panose="020B0500000000000000" pitchFamily="50" charset="-128"/>
                        <a:ea typeface="Yu Gothic UI" panose="020B0500000000000000" pitchFamily="50" charset="-128"/>
                        <a:cs typeface="+mn-cs"/>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solidFill>
                      <a:schemeClr val="tx2"/>
                    </a:solidFill>
                  </a:tcPr>
                </a:tc>
                <a:tc>
                  <a:txBody>
                    <a:bodyPr/>
                    <a:lstStyle/>
                    <a:p>
                      <a:pPr marL="0" marR="0" lvl="0" indent="0" algn="ctr" defTabSz="914400" rtl="0" eaLnBrk="1" fontAlgn="auto" latinLnBrk="0" hangingPunct="1">
                        <a:lnSpc>
                          <a:spcPct val="100000"/>
                        </a:lnSpc>
                        <a:spcBef>
                          <a:spcPts val="600"/>
                        </a:spcBef>
                        <a:spcAft>
                          <a:spcPts val="0"/>
                        </a:spcAft>
                        <a:buClrTx/>
                        <a:buSzTx/>
                        <a:buFontTx/>
                        <a:buNone/>
                        <a:tabLst/>
                        <a:defRPr/>
                      </a:pPr>
                      <a:r>
                        <a:rPr kumimoji="1" lang="en-US" altLang="ja-JP" sz="1200" b="0" kern="1200" dirty="0">
                          <a:solidFill>
                            <a:schemeClr val="bg1"/>
                          </a:solidFill>
                          <a:latin typeface="Yu Gothic UI" panose="020B0500000000000000" pitchFamily="50" charset="-128"/>
                          <a:ea typeface="Yu Gothic UI" panose="020B0500000000000000" pitchFamily="50" charset="-128"/>
                          <a:cs typeface="+mn-cs"/>
                        </a:rPr>
                        <a:t>10-12</a:t>
                      </a:r>
                      <a:endParaRPr kumimoji="1" lang="ja-JP" altLang="en-US" sz="1200" b="0" kern="1200" dirty="0">
                        <a:solidFill>
                          <a:schemeClr val="bg1"/>
                        </a:solidFill>
                        <a:latin typeface="Yu Gothic UI" panose="020B0500000000000000" pitchFamily="50" charset="-128"/>
                        <a:ea typeface="Yu Gothic UI" panose="020B0500000000000000" pitchFamily="50" charset="-128"/>
                        <a:cs typeface="+mn-cs"/>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solidFill>
                      <a:schemeClr val="tx2"/>
                    </a:solidFill>
                  </a:tcPr>
                </a:tc>
                <a:tc>
                  <a:txBody>
                    <a:bodyPr/>
                    <a:lstStyle/>
                    <a:p>
                      <a:pPr marL="0" marR="0" lvl="0" indent="0" algn="ctr" defTabSz="914400" rtl="0" eaLnBrk="1" fontAlgn="auto" latinLnBrk="0" hangingPunct="1">
                        <a:lnSpc>
                          <a:spcPct val="100000"/>
                        </a:lnSpc>
                        <a:spcBef>
                          <a:spcPts val="600"/>
                        </a:spcBef>
                        <a:spcAft>
                          <a:spcPts val="0"/>
                        </a:spcAft>
                        <a:buClrTx/>
                        <a:buSzTx/>
                        <a:buFontTx/>
                        <a:buNone/>
                        <a:tabLst/>
                        <a:defRPr/>
                      </a:pPr>
                      <a:r>
                        <a:rPr kumimoji="1" lang="en-US" altLang="ja-JP" sz="1200" b="0" kern="1200" dirty="0">
                          <a:solidFill>
                            <a:schemeClr val="bg1"/>
                          </a:solidFill>
                          <a:latin typeface="Yu Gothic UI" panose="020B0500000000000000" pitchFamily="50" charset="-128"/>
                          <a:ea typeface="Yu Gothic UI" panose="020B0500000000000000" pitchFamily="50" charset="-128"/>
                          <a:cs typeface="+mn-cs"/>
                        </a:rPr>
                        <a:t>1-3</a:t>
                      </a:r>
                      <a:endParaRPr kumimoji="1" lang="ja-JP" altLang="en-US" sz="1200" b="0" kern="1200" dirty="0">
                        <a:solidFill>
                          <a:schemeClr val="bg1"/>
                        </a:solidFill>
                        <a:latin typeface="Yu Gothic UI" panose="020B0500000000000000" pitchFamily="50" charset="-128"/>
                        <a:ea typeface="Yu Gothic UI" panose="020B0500000000000000" pitchFamily="50" charset="-128"/>
                        <a:cs typeface="+mn-cs"/>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solidFill>
                      <a:schemeClr val="tx2"/>
                    </a:solidFill>
                  </a:tcPr>
                </a:tc>
                <a:tc>
                  <a:txBody>
                    <a:bodyPr/>
                    <a:lstStyle/>
                    <a:p>
                      <a:pPr marL="0" algn="ctr" defTabSz="914400" rtl="0" eaLnBrk="1" latinLnBrk="0" hangingPunct="1">
                        <a:spcBef>
                          <a:spcPts val="600"/>
                        </a:spcBef>
                      </a:pPr>
                      <a:r>
                        <a:rPr kumimoji="1" lang="en-US" altLang="ja-JP" sz="1200" b="0" kern="1200" dirty="0">
                          <a:solidFill>
                            <a:schemeClr val="bg1"/>
                          </a:solidFill>
                          <a:latin typeface="Yu Gothic UI" panose="020B0500000000000000" pitchFamily="50" charset="-128"/>
                          <a:ea typeface="Yu Gothic UI" panose="020B0500000000000000" pitchFamily="50" charset="-128"/>
                          <a:cs typeface="+mn-cs"/>
                        </a:rPr>
                        <a:t>4-6</a:t>
                      </a:r>
                      <a:endParaRPr kumimoji="1" lang="ja-JP" altLang="en-US" sz="1200" b="0" kern="1200" dirty="0">
                        <a:solidFill>
                          <a:schemeClr val="bg1"/>
                        </a:solidFill>
                        <a:latin typeface="Yu Gothic UI" panose="020B0500000000000000" pitchFamily="50" charset="-128"/>
                        <a:ea typeface="Yu Gothic UI" panose="020B0500000000000000" pitchFamily="50" charset="-128"/>
                        <a:cs typeface="+mn-cs"/>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solidFill>
                      <a:schemeClr val="tx2"/>
                    </a:solidFill>
                  </a:tcPr>
                </a:tc>
                <a:tc>
                  <a:txBody>
                    <a:bodyPr/>
                    <a:lstStyle/>
                    <a:p>
                      <a:pPr marL="0" marR="0" lvl="0" indent="0" algn="ctr" defTabSz="914400" rtl="0" eaLnBrk="1" fontAlgn="auto" latinLnBrk="0" hangingPunct="1">
                        <a:lnSpc>
                          <a:spcPct val="100000"/>
                        </a:lnSpc>
                        <a:spcBef>
                          <a:spcPts val="600"/>
                        </a:spcBef>
                        <a:spcAft>
                          <a:spcPts val="0"/>
                        </a:spcAft>
                        <a:buClrTx/>
                        <a:buSzTx/>
                        <a:buFontTx/>
                        <a:buNone/>
                        <a:tabLst/>
                        <a:defRPr/>
                      </a:pPr>
                      <a:r>
                        <a:rPr kumimoji="1" lang="en-US" altLang="ja-JP" sz="1200" b="0" kern="1200" dirty="0">
                          <a:solidFill>
                            <a:schemeClr val="bg1"/>
                          </a:solidFill>
                          <a:latin typeface="Yu Gothic UI" panose="020B0500000000000000" pitchFamily="50" charset="-128"/>
                          <a:ea typeface="Yu Gothic UI" panose="020B0500000000000000" pitchFamily="50" charset="-128"/>
                          <a:cs typeface="+mn-cs"/>
                        </a:rPr>
                        <a:t>7-9</a:t>
                      </a:r>
                      <a:endParaRPr kumimoji="1" lang="ja-JP" altLang="en-US" sz="1200" b="0" kern="1200" dirty="0">
                        <a:solidFill>
                          <a:schemeClr val="bg1"/>
                        </a:solidFill>
                        <a:latin typeface="Yu Gothic UI" panose="020B0500000000000000" pitchFamily="50" charset="-128"/>
                        <a:ea typeface="Yu Gothic UI" panose="020B0500000000000000" pitchFamily="50" charset="-128"/>
                        <a:cs typeface="+mn-cs"/>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solidFill>
                      <a:schemeClr val="tx2"/>
                    </a:solidFill>
                  </a:tcPr>
                </a:tc>
                <a:tc>
                  <a:txBody>
                    <a:bodyPr/>
                    <a:lstStyle/>
                    <a:p>
                      <a:pPr marL="0" marR="0" lvl="0" indent="0" algn="ctr" defTabSz="914400" rtl="0" eaLnBrk="1" fontAlgn="auto" latinLnBrk="0" hangingPunct="1">
                        <a:lnSpc>
                          <a:spcPct val="100000"/>
                        </a:lnSpc>
                        <a:spcBef>
                          <a:spcPts val="600"/>
                        </a:spcBef>
                        <a:spcAft>
                          <a:spcPts val="0"/>
                        </a:spcAft>
                        <a:buClrTx/>
                        <a:buSzTx/>
                        <a:buFontTx/>
                        <a:buNone/>
                        <a:tabLst/>
                        <a:defRPr/>
                      </a:pPr>
                      <a:r>
                        <a:rPr kumimoji="1" lang="en-US" altLang="ja-JP" sz="1200" b="0" kern="1200" dirty="0">
                          <a:solidFill>
                            <a:schemeClr val="bg1"/>
                          </a:solidFill>
                          <a:latin typeface="Yu Gothic UI" panose="020B0500000000000000" pitchFamily="50" charset="-128"/>
                          <a:ea typeface="Yu Gothic UI" panose="020B0500000000000000" pitchFamily="50" charset="-128"/>
                          <a:cs typeface="+mn-cs"/>
                        </a:rPr>
                        <a:t>10-12</a:t>
                      </a:r>
                      <a:endParaRPr kumimoji="1" lang="ja-JP" altLang="en-US" sz="1200" b="0" kern="1200" dirty="0">
                        <a:solidFill>
                          <a:schemeClr val="bg1"/>
                        </a:solidFill>
                        <a:latin typeface="Yu Gothic UI" panose="020B0500000000000000" pitchFamily="50" charset="-128"/>
                        <a:ea typeface="Yu Gothic UI" panose="020B0500000000000000" pitchFamily="50" charset="-128"/>
                        <a:cs typeface="+mn-cs"/>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solidFill>
                      <a:schemeClr val="tx2"/>
                    </a:solidFill>
                  </a:tcPr>
                </a:tc>
                <a:tc>
                  <a:txBody>
                    <a:bodyPr/>
                    <a:lstStyle/>
                    <a:p>
                      <a:pPr marL="0" marR="0" lvl="0" indent="0" algn="ctr" defTabSz="914400" rtl="0" eaLnBrk="1" fontAlgn="auto" latinLnBrk="0" hangingPunct="1">
                        <a:lnSpc>
                          <a:spcPct val="100000"/>
                        </a:lnSpc>
                        <a:spcBef>
                          <a:spcPts val="600"/>
                        </a:spcBef>
                        <a:spcAft>
                          <a:spcPts val="0"/>
                        </a:spcAft>
                        <a:buClrTx/>
                        <a:buSzTx/>
                        <a:buFontTx/>
                        <a:buNone/>
                        <a:tabLst/>
                        <a:defRPr/>
                      </a:pPr>
                      <a:r>
                        <a:rPr kumimoji="1" lang="en-US" altLang="ja-JP" sz="1200" b="0" kern="1200" dirty="0">
                          <a:solidFill>
                            <a:schemeClr val="bg1"/>
                          </a:solidFill>
                          <a:latin typeface="Yu Gothic UI" panose="020B0500000000000000" pitchFamily="50" charset="-128"/>
                          <a:ea typeface="Yu Gothic UI" panose="020B0500000000000000" pitchFamily="50" charset="-128"/>
                          <a:cs typeface="+mn-cs"/>
                        </a:rPr>
                        <a:t>1-3</a:t>
                      </a:r>
                      <a:endParaRPr kumimoji="1" lang="ja-JP" altLang="en-US" sz="1200" b="0" kern="1200" dirty="0">
                        <a:solidFill>
                          <a:schemeClr val="bg1"/>
                        </a:solidFill>
                        <a:latin typeface="Yu Gothic UI" panose="020B0500000000000000" pitchFamily="50" charset="-128"/>
                        <a:ea typeface="Yu Gothic UI" panose="020B0500000000000000" pitchFamily="50" charset="-128"/>
                        <a:cs typeface="+mn-cs"/>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solidFill>
                      <a:schemeClr val="tx2"/>
                    </a:solidFill>
                  </a:tcPr>
                </a:tc>
                <a:extLst>
                  <a:ext uri="{0D108BD9-81ED-4DB2-BD59-A6C34878D82A}">
                    <a16:rowId xmlns:a16="http://schemas.microsoft.com/office/drawing/2014/main" val="4049238508"/>
                  </a:ext>
                </a:extLst>
              </a:tr>
              <a:tr h="288000">
                <a:tc gridSpan="19">
                  <a:txBody>
                    <a:bodyPr/>
                    <a:lstStyle/>
                    <a:p>
                      <a:pPr marL="0" marR="0" lvl="0" indent="0" algn="l" defTabSz="609555" rtl="0" eaLnBrk="1" fontAlgn="auto" latinLnBrk="0" hangingPunct="1">
                        <a:lnSpc>
                          <a:spcPct val="100000"/>
                        </a:lnSpc>
                        <a:spcBef>
                          <a:spcPts val="600"/>
                        </a:spcBef>
                        <a:spcAft>
                          <a:spcPts val="0"/>
                        </a:spcAft>
                        <a:buClrTx/>
                        <a:buSzTx/>
                        <a:buFontTx/>
                        <a:buNone/>
                        <a:tabLst/>
                        <a:defRPr/>
                      </a:pPr>
                      <a:r>
                        <a:rPr kumimoji="1" lang="ja-JP" altLang="en-US" sz="1200" b="0" i="0" u="none" strike="noStrike" kern="1200" cap="none" spc="0" normalizeH="0" baseline="0" noProof="0" dirty="0">
                          <a:ln>
                            <a:noFill/>
                          </a:ln>
                          <a:solidFill>
                            <a:srgbClr val="000000"/>
                          </a:solidFill>
                          <a:effectLst/>
                          <a:uLnTx/>
                          <a:uFillTx/>
                          <a:latin typeface="Yu Gothic UI" panose="020B0500000000000000" pitchFamily="50" charset="-128"/>
                          <a:ea typeface="Yu Gothic UI" panose="020B0500000000000000" pitchFamily="50" charset="-128"/>
                          <a:cs typeface="+mn-cs"/>
                        </a:rPr>
                        <a:t>取組事項①</a:t>
                      </a:r>
                      <a:r>
                        <a:rPr kumimoji="1" lang="ja-JP" altLang="en-US" sz="1200" b="0" i="0" u="none" strike="noStrike" kern="1200" cap="none" spc="0" normalizeH="0" baseline="0" noProof="0" dirty="0">
                          <a:ln>
                            <a:noFill/>
                          </a:ln>
                          <a:solidFill>
                            <a:schemeClr val="accent5"/>
                          </a:solidFill>
                          <a:effectLst/>
                          <a:uLnTx/>
                          <a:uFillTx/>
                          <a:latin typeface="Yu Gothic UI" panose="020B0500000000000000" pitchFamily="50" charset="-128"/>
                          <a:ea typeface="Yu Gothic UI" panose="020B0500000000000000" pitchFamily="50" charset="-128"/>
                          <a:cs typeface="+mn-cs"/>
                        </a:rPr>
                        <a:t>○○地区（</a:t>
                      </a:r>
                      <a:r>
                        <a:rPr kumimoji="1" lang="en-US" altLang="ja-JP" sz="1200" b="0" i="0" u="none" strike="noStrike" kern="1200" cap="none" spc="0" normalizeH="0" baseline="0" noProof="0" dirty="0">
                          <a:ln>
                            <a:noFill/>
                          </a:ln>
                          <a:solidFill>
                            <a:schemeClr val="accent5"/>
                          </a:solidFill>
                          <a:effectLst/>
                          <a:uLnTx/>
                          <a:uFillTx/>
                          <a:latin typeface="Yu Gothic UI" panose="020B0500000000000000" pitchFamily="50" charset="-128"/>
                          <a:ea typeface="Yu Gothic UI" panose="020B0500000000000000" pitchFamily="50" charset="-128"/>
                          <a:cs typeface="+mn-cs"/>
                        </a:rPr>
                        <a:t>XX</a:t>
                      </a:r>
                      <a:r>
                        <a:rPr kumimoji="1" lang="ja-JP" altLang="en-US" sz="1200" b="0" i="0" u="none" strike="noStrike" kern="1200" cap="none" spc="0" normalizeH="0" baseline="0" noProof="0" dirty="0">
                          <a:ln>
                            <a:noFill/>
                          </a:ln>
                          <a:solidFill>
                            <a:schemeClr val="accent5"/>
                          </a:solidFill>
                          <a:effectLst/>
                          <a:uLnTx/>
                          <a:uFillTx/>
                          <a:latin typeface="Yu Gothic UI" panose="020B0500000000000000" pitchFamily="50" charset="-128"/>
                          <a:ea typeface="Yu Gothic UI" panose="020B0500000000000000" pitchFamily="50" charset="-128"/>
                          <a:cs typeface="+mn-cs"/>
                        </a:rPr>
                        <a:t>町</a:t>
                      </a:r>
                      <a:r>
                        <a:rPr kumimoji="1" lang="en-US" altLang="ja-JP" sz="1200" b="0" i="0" u="none" strike="noStrike" kern="1200" cap="none" spc="0" normalizeH="0" baseline="0" noProof="0" dirty="0">
                          <a:ln>
                            <a:noFill/>
                          </a:ln>
                          <a:solidFill>
                            <a:schemeClr val="accent5"/>
                          </a:solidFill>
                          <a:effectLst/>
                          <a:uLnTx/>
                          <a:uFillTx/>
                          <a:latin typeface="Yu Gothic UI" panose="020B0500000000000000" pitchFamily="50" charset="-128"/>
                          <a:ea typeface="Yu Gothic UI" panose="020B0500000000000000" pitchFamily="50" charset="-128"/>
                          <a:cs typeface="+mn-cs"/>
                        </a:rPr>
                        <a:t>1</a:t>
                      </a:r>
                      <a:r>
                        <a:rPr kumimoji="1" lang="ja-JP" altLang="en-US" sz="1200" b="0" i="0" u="none" strike="noStrike" kern="1200" cap="none" spc="0" normalizeH="0" baseline="0" noProof="0" dirty="0">
                          <a:ln>
                            <a:noFill/>
                          </a:ln>
                          <a:solidFill>
                            <a:schemeClr val="accent5"/>
                          </a:solidFill>
                          <a:effectLst/>
                          <a:uLnTx/>
                          <a:uFillTx/>
                          <a:latin typeface="Yu Gothic UI" panose="020B0500000000000000" pitchFamily="50" charset="-128"/>
                          <a:ea typeface="Yu Gothic UI" panose="020B0500000000000000" pitchFamily="50" charset="-128"/>
                          <a:cs typeface="+mn-cs"/>
                        </a:rPr>
                        <a:t>～</a:t>
                      </a:r>
                      <a:r>
                        <a:rPr kumimoji="1" lang="en-US" altLang="ja-JP" sz="1200" b="0" i="0" u="none" strike="noStrike" kern="1200" cap="none" spc="0" normalizeH="0" baseline="0" noProof="0" dirty="0">
                          <a:ln>
                            <a:noFill/>
                          </a:ln>
                          <a:solidFill>
                            <a:schemeClr val="accent5"/>
                          </a:solidFill>
                          <a:effectLst/>
                          <a:uLnTx/>
                          <a:uFillTx/>
                          <a:latin typeface="Yu Gothic UI" panose="020B0500000000000000" pitchFamily="50" charset="-128"/>
                          <a:ea typeface="Yu Gothic UI" panose="020B0500000000000000" pitchFamily="50" charset="-128"/>
                          <a:cs typeface="+mn-cs"/>
                        </a:rPr>
                        <a:t>3</a:t>
                      </a:r>
                      <a:r>
                        <a:rPr kumimoji="1" lang="ja-JP" altLang="en-US" sz="1200" b="0" i="0" u="none" strike="noStrike" kern="1200" cap="none" spc="0" normalizeH="0" baseline="0" noProof="0" dirty="0">
                          <a:ln>
                            <a:noFill/>
                          </a:ln>
                          <a:solidFill>
                            <a:schemeClr val="accent5"/>
                          </a:solidFill>
                          <a:effectLst/>
                          <a:uLnTx/>
                          <a:uFillTx/>
                          <a:latin typeface="Yu Gothic UI" panose="020B0500000000000000" pitchFamily="50" charset="-128"/>
                          <a:ea typeface="Yu Gothic UI" panose="020B0500000000000000" pitchFamily="50" charset="-128"/>
                          <a:cs typeface="+mn-cs"/>
                        </a:rPr>
                        <a:t>丁目）における主要建物等の脱炭素化</a:t>
                      </a: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solidFill>
                      <a:schemeClr val="bg1">
                        <a:lumMod val="95000"/>
                      </a:schemeClr>
                    </a:solidFill>
                  </a:tcPr>
                </a:tc>
                <a:tc hMerge="1">
                  <a:txBody>
                    <a:bodyPr/>
                    <a:lstStyle/>
                    <a:p>
                      <a:endParaRPr kumimoji="1" lang="ja-JP" altLang="en-US"/>
                    </a:p>
                  </a:txBody>
                  <a:tcPr/>
                </a:tc>
                <a:tc hMerge="1">
                  <a:txBody>
                    <a:bodyPr/>
                    <a:lstStyle/>
                    <a:p>
                      <a:endParaRPr kumimoji="1" lang="ja-JP" altLang="en-US" sz="1050">
                        <a:solidFill>
                          <a:schemeClr val="tx1"/>
                        </a:solidFill>
                        <a:latin typeface="UD デジタル 教科書体 NP-R" panose="02020400000000000000" pitchFamily="18" charset="-128"/>
                        <a:ea typeface="UD デジタル 教科書体 NP-R" panose="02020400000000000000" pitchFamily="18" charset="-128"/>
                      </a:endParaRPr>
                    </a:p>
                  </a:txBody>
                  <a:tcPr>
                    <a:lnL w="9525" cap="flat" cmpd="sng" algn="ctr">
                      <a:solidFill>
                        <a:schemeClr val="bg1">
                          <a:lumMod val="50000"/>
                        </a:schemeClr>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9525" cap="flat" cmpd="sng" algn="ctr">
                      <a:solidFill>
                        <a:schemeClr val="bg1">
                          <a:lumMod val="50000"/>
                        </a:schemeClr>
                      </a:solid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noFill/>
                  </a:tcPr>
                </a:tc>
                <a:tc hMerge="1">
                  <a:txBody>
                    <a:bodyPr/>
                    <a:lstStyle/>
                    <a:p>
                      <a:endParaRPr kumimoji="1" lang="ja-JP" altLang="en-US" sz="1050">
                        <a:solidFill>
                          <a:schemeClr val="tx1"/>
                        </a:solidFill>
                        <a:latin typeface="UD デジタル 教科書体 NP-R" panose="02020400000000000000" pitchFamily="18" charset="-128"/>
                        <a:ea typeface="UD デジタル 教科書体 NP-R" panose="02020400000000000000" pitchFamily="18" charset="-128"/>
                      </a:endParaRPr>
                    </a:p>
                  </a:txBody>
                  <a:tcPr>
                    <a:lnL w="9525" cap="flat" cmpd="sng" algn="ctr">
                      <a:solidFill>
                        <a:schemeClr val="bg1">
                          <a:lumMod val="50000"/>
                        </a:schemeClr>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9525" cap="flat" cmpd="sng" algn="ctr">
                      <a:solidFill>
                        <a:schemeClr val="bg1">
                          <a:lumMod val="50000"/>
                        </a:schemeClr>
                      </a:solid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noFill/>
                  </a:tcPr>
                </a:tc>
                <a:tc hMerge="1">
                  <a:txBody>
                    <a:bodyPr/>
                    <a:lstStyle/>
                    <a:p>
                      <a:endParaRPr kumimoji="1" lang="ja-JP" altLang="en-US" sz="1050">
                        <a:solidFill>
                          <a:schemeClr val="tx1"/>
                        </a:solidFill>
                        <a:latin typeface="UD デジタル 教科書体 NP-R" panose="02020400000000000000" pitchFamily="18" charset="-128"/>
                        <a:ea typeface="UD デジタル 教科書体 NP-R" panose="02020400000000000000" pitchFamily="18" charset="-128"/>
                      </a:endParaRPr>
                    </a:p>
                  </a:txBody>
                  <a:tcPr>
                    <a:lnL w="9525" cap="flat" cmpd="sng" algn="ctr">
                      <a:solidFill>
                        <a:schemeClr val="bg1">
                          <a:lumMod val="50000"/>
                        </a:schemeClr>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9525" cap="flat" cmpd="sng" algn="ctr">
                      <a:solidFill>
                        <a:schemeClr val="bg1">
                          <a:lumMod val="50000"/>
                        </a:schemeClr>
                      </a:solid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noFill/>
                  </a:tcPr>
                </a:tc>
                <a:tc hMerge="1">
                  <a:txBody>
                    <a:bodyPr/>
                    <a:lstStyle/>
                    <a:p>
                      <a:endParaRPr kumimoji="1" lang="ja-JP" altLang="en-US" sz="1050">
                        <a:solidFill>
                          <a:schemeClr val="tx1"/>
                        </a:solidFill>
                        <a:latin typeface="UD デジタル 教科書体 NP-R" panose="02020400000000000000" pitchFamily="18" charset="-128"/>
                        <a:ea typeface="UD デジタル 教科書体 NP-R" panose="02020400000000000000" pitchFamily="18" charset="-128"/>
                      </a:endParaRPr>
                    </a:p>
                  </a:txBody>
                  <a:tcPr>
                    <a:lnL w="9525" cap="flat" cmpd="sng" algn="ctr">
                      <a:solidFill>
                        <a:schemeClr val="bg1">
                          <a:lumMod val="50000"/>
                        </a:schemeClr>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9525" cap="flat" cmpd="sng" algn="ctr">
                      <a:solidFill>
                        <a:schemeClr val="bg1">
                          <a:lumMod val="50000"/>
                        </a:schemeClr>
                      </a:solid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noFill/>
                  </a:tcPr>
                </a:tc>
                <a:tc hMerge="1">
                  <a:txBody>
                    <a:bodyPr/>
                    <a:lstStyle/>
                    <a:p>
                      <a:endParaRPr kumimoji="1" lang="ja-JP" altLang="en-US" sz="1050">
                        <a:solidFill>
                          <a:schemeClr val="tx1"/>
                        </a:solidFill>
                        <a:latin typeface="UD デジタル 教科書体 NP-R" panose="02020400000000000000" pitchFamily="18" charset="-128"/>
                        <a:ea typeface="UD デジタル 教科書体 NP-R" panose="02020400000000000000" pitchFamily="18" charset="-128"/>
                      </a:endParaRPr>
                    </a:p>
                  </a:txBody>
                  <a:tcPr>
                    <a:lnL w="9525" cap="flat" cmpd="sng" algn="ctr">
                      <a:solidFill>
                        <a:schemeClr val="bg1">
                          <a:lumMod val="50000"/>
                        </a:schemeClr>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9525" cap="flat" cmpd="sng" algn="ctr">
                      <a:solidFill>
                        <a:schemeClr val="bg1">
                          <a:lumMod val="50000"/>
                        </a:schemeClr>
                      </a:solid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noFill/>
                  </a:tcPr>
                </a:tc>
                <a:tc hMerge="1">
                  <a:txBody>
                    <a:bodyPr/>
                    <a:lstStyle/>
                    <a:p>
                      <a:endParaRPr kumimoji="1" lang="ja-JP" altLang="en-US" sz="1050">
                        <a:solidFill>
                          <a:schemeClr val="tx1"/>
                        </a:solidFill>
                        <a:latin typeface="UD デジタル 教科書体 NP-R" panose="02020400000000000000" pitchFamily="18" charset="-128"/>
                        <a:ea typeface="UD デジタル 教科書体 NP-R" panose="02020400000000000000" pitchFamily="18" charset="-128"/>
                      </a:endParaRPr>
                    </a:p>
                  </a:txBody>
                  <a:tcPr>
                    <a:lnL w="9525" cap="flat" cmpd="sng" algn="ctr">
                      <a:solidFill>
                        <a:schemeClr val="bg1">
                          <a:lumMod val="50000"/>
                        </a:schemeClr>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9525" cap="flat" cmpd="sng" algn="ctr">
                      <a:solidFill>
                        <a:schemeClr val="bg1">
                          <a:lumMod val="50000"/>
                        </a:schemeClr>
                      </a:solid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noFill/>
                  </a:tcPr>
                </a:tc>
                <a:tc hMerge="1">
                  <a:txBody>
                    <a:bodyPr/>
                    <a:lstStyle/>
                    <a:p>
                      <a:endParaRPr kumimoji="1" lang="ja-JP" altLang="en-US" sz="1050">
                        <a:solidFill>
                          <a:schemeClr val="tx1"/>
                        </a:solidFill>
                        <a:latin typeface="UD デジタル 教科書体 NP-R" panose="02020400000000000000" pitchFamily="18" charset="-128"/>
                        <a:ea typeface="UD デジタル 教科書体 NP-R" panose="02020400000000000000" pitchFamily="18" charset="-128"/>
                      </a:endParaRPr>
                    </a:p>
                  </a:txBody>
                  <a:tcPr>
                    <a:lnL w="9525" cap="flat" cmpd="sng" algn="ctr">
                      <a:solidFill>
                        <a:schemeClr val="bg1">
                          <a:lumMod val="50000"/>
                        </a:schemeClr>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9525" cap="flat" cmpd="sng" algn="ctr">
                      <a:solidFill>
                        <a:schemeClr val="bg1">
                          <a:lumMod val="50000"/>
                        </a:schemeClr>
                      </a:solid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noFill/>
                  </a:tcPr>
                </a:tc>
                <a:tc hMerge="1">
                  <a:txBody>
                    <a:bodyPr/>
                    <a:lstStyle/>
                    <a:p>
                      <a:endParaRPr kumimoji="1" lang="ja-JP" altLang="en-US" sz="1050">
                        <a:solidFill>
                          <a:schemeClr val="tx1"/>
                        </a:solidFill>
                        <a:latin typeface="UD デジタル 教科書体 NP-R" panose="02020400000000000000" pitchFamily="18" charset="-128"/>
                        <a:ea typeface="UD デジタル 教科書体 NP-R" panose="02020400000000000000" pitchFamily="18" charset="-128"/>
                      </a:endParaRPr>
                    </a:p>
                  </a:txBody>
                  <a:tcPr>
                    <a:lnL w="9525" cap="flat" cmpd="sng" algn="ctr">
                      <a:solidFill>
                        <a:schemeClr val="bg1">
                          <a:lumMod val="50000"/>
                        </a:schemeClr>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9525" cap="flat" cmpd="sng" algn="ctr">
                      <a:solidFill>
                        <a:schemeClr val="bg1">
                          <a:lumMod val="50000"/>
                        </a:schemeClr>
                      </a:solid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noFill/>
                  </a:tcPr>
                </a:tc>
                <a:tc hMerge="1">
                  <a:txBody>
                    <a:bodyPr/>
                    <a:lstStyle/>
                    <a:p>
                      <a:endParaRPr kumimoji="1" lang="ja-JP" altLang="en-US" sz="1050">
                        <a:solidFill>
                          <a:schemeClr val="tx1"/>
                        </a:solidFill>
                        <a:latin typeface="UD デジタル 教科書体 NP-R" panose="02020400000000000000" pitchFamily="18" charset="-128"/>
                        <a:ea typeface="UD デジタル 教科書体 NP-R" panose="02020400000000000000" pitchFamily="18" charset="-128"/>
                      </a:endParaRPr>
                    </a:p>
                  </a:txBody>
                  <a:tcPr>
                    <a:lnL w="9525" cap="flat" cmpd="sng" algn="ctr">
                      <a:solidFill>
                        <a:schemeClr val="bg1">
                          <a:lumMod val="50000"/>
                        </a:schemeClr>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9525" cap="flat" cmpd="sng" algn="ctr">
                      <a:solidFill>
                        <a:schemeClr val="bg1">
                          <a:lumMod val="50000"/>
                        </a:schemeClr>
                      </a:solid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noFill/>
                  </a:tcPr>
                </a:tc>
                <a:tc hMerge="1">
                  <a:txBody>
                    <a:bodyPr/>
                    <a:lstStyle/>
                    <a:p>
                      <a:endParaRPr kumimoji="1" lang="ja-JP" altLang="en-US" sz="1050">
                        <a:solidFill>
                          <a:schemeClr val="tx1"/>
                        </a:solidFill>
                        <a:latin typeface="UD デジタル 教科書体 NP-R" panose="02020400000000000000" pitchFamily="18" charset="-128"/>
                        <a:ea typeface="UD デジタル 教科書体 NP-R" panose="02020400000000000000" pitchFamily="18" charset="-128"/>
                      </a:endParaRPr>
                    </a:p>
                  </a:txBody>
                  <a:tcPr>
                    <a:lnL w="9525" cap="flat" cmpd="sng" algn="ctr">
                      <a:solidFill>
                        <a:schemeClr val="bg1">
                          <a:lumMod val="50000"/>
                        </a:schemeClr>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9525" cap="flat" cmpd="sng" algn="ctr">
                      <a:solidFill>
                        <a:schemeClr val="bg1">
                          <a:lumMod val="50000"/>
                        </a:schemeClr>
                      </a:solid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noFill/>
                  </a:tcPr>
                </a:tc>
                <a:tc hMerge="1">
                  <a:txBody>
                    <a:bodyPr/>
                    <a:lstStyle/>
                    <a:p>
                      <a:endParaRPr kumimoji="1" lang="ja-JP" altLang="en-US" sz="1050">
                        <a:solidFill>
                          <a:schemeClr val="tx1"/>
                        </a:solidFill>
                        <a:latin typeface="UD デジタル 教科書体 NP-R" panose="02020400000000000000" pitchFamily="18" charset="-128"/>
                        <a:ea typeface="UD デジタル 教科書体 NP-R" panose="02020400000000000000" pitchFamily="18" charset="-128"/>
                      </a:endParaRPr>
                    </a:p>
                  </a:txBody>
                  <a:tcPr>
                    <a:lnL w="9525" cap="flat" cmpd="sng" algn="ctr">
                      <a:solidFill>
                        <a:schemeClr val="bg1">
                          <a:lumMod val="50000"/>
                        </a:schemeClr>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9525" cap="flat" cmpd="sng" algn="ctr">
                      <a:solidFill>
                        <a:schemeClr val="bg1">
                          <a:lumMod val="50000"/>
                        </a:schemeClr>
                      </a:solid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noFill/>
                  </a:tcPr>
                </a:tc>
                <a:tc hMerge="1">
                  <a:txBody>
                    <a:bodyPr/>
                    <a:lstStyle/>
                    <a:p>
                      <a:endParaRPr kumimoji="1" lang="ja-JP" altLang="en-US" sz="1050">
                        <a:solidFill>
                          <a:schemeClr val="tx1"/>
                        </a:solidFill>
                        <a:latin typeface="UD デジタル 教科書体 NP-R" panose="02020400000000000000" pitchFamily="18" charset="-128"/>
                        <a:ea typeface="UD デジタル 教科書体 NP-R" panose="02020400000000000000" pitchFamily="18" charset="-128"/>
                      </a:endParaRPr>
                    </a:p>
                  </a:txBody>
                  <a:tcPr>
                    <a:lnL w="9525" cap="flat" cmpd="sng" algn="ctr">
                      <a:solidFill>
                        <a:schemeClr val="bg1">
                          <a:lumMod val="50000"/>
                        </a:schemeClr>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9525" cap="flat" cmpd="sng" algn="ctr">
                      <a:solidFill>
                        <a:schemeClr val="bg1">
                          <a:lumMod val="50000"/>
                        </a:schemeClr>
                      </a:solid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noFill/>
                  </a:tcPr>
                </a:tc>
                <a:tc hMerge="1">
                  <a:txBody>
                    <a:bodyPr/>
                    <a:lstStyle/>
                    <a:p>
                      <a:endParaRPr kumimoji="1" lang="ja-JP" altLang="en-US" sz="1050">
                        <a:solidFill>
                          <a:schemeClr val="tx1"/>
                        </a:solidFill>
                        <a:latin typeface="UD デジタル 教科書体 NP-R" panose="02020400000000000000" pitchFamily="18" charset="-128"/>
                        <a:ea typeface="UD デジタル 教科書体 NP-R" panose="02020400000000000000" pitchFamily="18" charset="-128"/>
                      </a:endParaRPr>
                    </a:p>
                  </a:txBody>
                  <a:tcPr>
                    <a:lnL w="9525" cap="flat" cmpd="sng" algn="ctr">
                      <a:solidFill>
                        <a:schemeClr val="bg1">
                          <a:lumMod val="50000"/>
                        </a:schemeClr>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9525" cap="flat" cmpd="sng" algn="ctr">
                      <a:solidFill>
                        <a:schemeClr val="bg1">
                          <a:lumMod val="50000"/>
                        </a:schemeClr>
                      </a:solid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noFill/>
                  </a:tcPr>
                </a:tc>
                <a:tc hMerge="1">
                  <a:txBody>
                    <a:bodyPr/>
                    <a:lstStyle/>
                    <a:p>
                      <a:endParaRPr kumimoji="1" lang="ja-JP" altLang="en-US" sz="1050">
                        <a:solidFill>
                          <a:schemeClr val="tx1"/>
                        </a:solidFill>
                        <a:latin typeface="UD デジタル 教科書体 NP-R" panose="02020400000000000000" pitchFamily="18" charset="-128"/>
                        <a:ea typeface="UD デジタル 教科書体 NP-R" panose="02020400000000000000" pitchFamily="18" charset="-128"/>
                      </a:endParaRPr>
                    </a:p>
                  </a:txBody>
                  <a:tcPr>
                    <a:lnL w="9525" cap="flat" cmpd="sng" algn="ctr">
                      <a:solidFill>
                        <a:schemeClr val="bg1">
                          <a:lumMod val="50000"/>
                        </a:schemeClr>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9525" cap="flat" cmpd="sng" algn="ctr">
                      <a:solidFill>
                        <a:schemeClr val="bg1">
                          <a:lumMod val="50000"/>
                        </a:schemeClr>
                      </a:solid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noFill/>
                  </a:tcPr>
                </a:tc>
                <a:tc hMerge="1">
                  <a:txBody>
                    <a:bodyPr/>
                    <a:lstStyle/>
                    <a:p>
                      <a:endParaRPr kumimoji="1" lang="ja-JP" altLang="en-US" sz="1050">
                        <a:solidFill>
                          <a:schemeClr val="tx1"/>
                        </a:solidFill>
                        <a:latin typeface="UD デジタル 教科書体 NP-R" panose="02020400000000000000" pitchFamily="18" charset="-128"/>
                        <a:ea typeface="UD デジタル 教科書体 NP-R" panose="02020400000000000000" pitchFamily="18" charset="-128"/>
                      </a:endParaRPr>
                    </a:p>
                  </a:txBody>
                  <a:tcPr>
                    <a:lnL w="9525" cap="flat" cmpd="sng" algn="ctr">
                      <a:solidFill>
                        <a:schemeClr val="bg1">
                          <a:lumMod val="50000"/>
                        </a:schemeClr>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9525" cap="flat" cmpd="sng" algn="ctr">
                      <a:solidFill>
                        <a:schemeClr val="bg1">
                          <a:lumMod val="50000"/>
                        </a:schemeClr>
                      </a:solid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noFill/>
                  </a:tcPr>
                </a:tc>
                <a:tc hMerge="1">
                  <a:txBody>
                    <a:bodyPr/>
                    <a:lstStyle/>
                    <a:p>
                      <a:endParaRPr kumimoji="1" lang="ja-JP" altLang="en-US" sz="1050">
                        <a:solidFill>
                          <a:schemeClr val="tx1"/>
                        </a:solidFill>
                        <a:latin typeface="UD デジタル 教科書体 NP-R" panose="02020400000000000000" pitchFamily="18" charset="-128"/>
                        <a:ea typeface="UD デジタル 教科書体 NP-R" panose="02020400000000000000" pitchFamily="18" charset="-128"/>
                      </a:endParaRPr>
                    </a:p>
                  </a:txBody>
                  <a:tcPr>
                    <a:lnL w="9525" cap="flat" cmpd="sng" algn="ctr">
                      <a:solidFill>
                        <a:schemeClr val="bg1">
                          <a:lumMod val="50000"/>
                        </a:schemeClr>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9525" cap="flat" cmpd="sng" algn="ctr">
                      <a:solidFill>
                        <a:schemeClr val="bg1">
                          <a:lumMod val="50000"/>
                        </a:schemeClr>
                      </a:solid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noFill/>
                  </a:tcPr>
                </a:tc>
                <a:tc hMerge="1">
                  <a:txBody>
                    <a:bodyPr/>
                    <a:lstStyle/>
                    <a:p>
                      <a:endParaRPr kumimoji="1" lang="ja-JP" altLang="en-US" sz="1050">
                        <a:solidFill>
                          <a:schemeClr val="tx1"/>
                        </a:solidFill>
                        <a:latin typeface="UD デジタル 教科書体 NP-R" panose="02020400000000000000" pitchFamily="18" charset="-128"/>
                        <a:ea typeface="UD デジタル 教科書体 NP-R" panose="02020400000000000000" pitchFamily="18" charset="-128"/>
                      </a:endParaRPr>
                    </a:p>
                  </a:txBody>
                  <a:tcPr>
                    <a:lnL w="9525" cap="flat" cmpd="sng" algn="ctr">
                      <a:solidFill>
                        <a:schemeClr val="bg1">
                          <a:lumMod val="50000"/>
                        </a:schemeClr>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9525" cap="flat" cmpd="sng" algn="ctr">
                      <a:solidFill>
                        <a:schemeClr val="bg1">
                          <a:lumMod val="50000"/>
                        </a:schemeClr>
                      </a:solid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843175405"/>
                  </a:ext>
                </a:extLst>
              </a:tr>
              <a:tr h="1152000">
                <a:tc>
                  <a:txBody>
                    <a:bodyPr/>
                    <a:lstStyle/>
                    <a:p>
                      <a:pPr marL="0" marR="0" lvl="0" indent="0" algn="l" defTabSz="609555" rtl="0" eaLnBrk="1" fontAlgn="auto" latinLnBrk="0" hangingPunct="1">
                        <a:lnSpc>
                          <a:spcPct val="100000"/>
                        </a:lnSpc>
                        <a:spcBef>
                          <a:spcPts val="600"/>
                        </a:spcBef>
                        <a:spcAft>
                          <a:spcPts val="0"/>
                        </a:spcAft>
                        <a:buClrTx/>
                        <a:buSzTx/>
                        <a:buFontTx/>
                        <a:buNone/>
                        <a:tabLst/>
                        <a:defRPr/>
                      </a:pPr>
                      <a:r>
                        <a:rPr kumimoji="1" lang="ja-JP" altLang="en-US" sz="1200" b="0" i="0" u="none" strike="noStrike" kern="1200" cap="none" spc="0" normalizeH="0" baseline="0" noProof="0" dirty="0">
                          <a:ln>
                            <a:noFill/>
                          </a:ln>
                          <a:solidFill>
                            <a:schemeClr val="accent5"/>
                          </a:solidFill>
                          <a:effectLst/>
                          <a:uLnTx/>
                          <a:uFillTx/>
                          <a:latin typeface="Yu Gothic UI" panose="020B0500000000000000" pitchFamily="50" charset="-128"/>
                          <a:ea typeface="Yu Gothic UI" panose="020B0500000000000000" pitchFamily="50" charset="-128"/>
                          <a:cs typeface="+mn-cs"/>
                        </a:rPr>
                        <a:t>①－</a:t>
                      </a:r>
                      <a:r>
                        <a:rPr kumimoji="1" lang="en-US" altLang="ja-JP" sz="1200" b="0" i="0" u="none" strike="noStrike" kern="1200" cap="none" spc="0" normalizeH="0" baseline="0" noProof="0" dirty="0">
                          <a:ln>
                            <a:noFill/>
                          </a:ln>
                          <a:solidFill>
                            <a:schemeClr val="accent5"/>
                          </a:solidFill>
                          <a:effectLst/>
                          <a:uLnTx/>
                          <a:uFillTx/>
                          <a:latin typeface="Yu Gothic UI" panose="020B0500000000000000" pitchFamily="50" charset="-128"/>
                          <a:ea typeface="Yu Gothic UI" panose="020B0500000000000000" pitchFamily="50" charset="-128"/>
                          <a:cs typeface="+mn-cs"/>
                        </a:rPr>
                        <a:t>1</a:t>
                      </a:r>
                      <a:r>
                        <a:rPr kumimoji="1" lang="ja-JP" altLang="en-US" sz="1200" b="0" i="0" u="none" strike="noStrike" kern="1200" cap="none" spc="0" normalizeH="0" baseline="0" noProof="0" dirty="0">
                          <a:ln>
                            <a:noFill/>
                          </a:ln>
                          <a:solidFill>
                            <a:schemeClr val="accent5"/>
                          </a:solidFill>
                          <a:effectLst/>
                          <a:uLnTx/>
                          <a:uFillTx/>
                          <a:latin typeface="Yu Gothic UI" panose="020B0500000000000000" pitchFamily="50" charset="-128"/>
                          <a:ea typeface="Yu Gothic UI" panose="020B0500000000000000" pitchFamily="50" charset="-128"/>
                          <a:cs typeface="+mn-cs"/>
                        </a:rPr>
                        <a:t>既存ビルへの</a:t>
                      </a:r>
                      <a:r>
                        <a:rPr kumimoji="1" lang="en-US" altLang="ja-JP" sz="1200" b="0" i="0" u="none" strike="noStrike" kern="1200" cap="none" spc="0" normalizeH="0" baseline="0" noProof="0" dirty="0">
                          <a:ln>
                            <a:noFill/>
                          </a:ln>
                          <a:solidFill>
                            <a:schemeClr val="accent5"/>
                          </a:solidFill>
                          <a:effectLst/>
                          <a:uLnTx/>
                          <a:uFillTx/>
                          <a:latin typeface="Yu Gothic UI" panose="020B0500000000000000" pitchFamily="50" charset="-128"/>
                          <a:ea typeface="Yu Gothic UI" panose="020B0500000000000000" pitchFamily="50" charset="-128"/>
                          <a:cs typeface="+mn-cs"/>
                        </a:rPr>
                        <a:t>PV</a:t>
                      </a:r>
                      <a:r>
                        <a:rPr kumimoji="1" lang="ja-JP" altLang="en-US" sz="1200" b="0" i="0" u="none" strike="noStrike" kern="1200" cap="none" spc="0" normalizeH="0" baseline="0" noProof="0" dirty="0">
                          <a:ln>
                            <a:noFill/>
                          </a:ln>
                          <a:solidFill>
                            <a:schemeClr val="accent5"/>
                          </a:solidFill>
                          <a:effectLst/>
                          <a:uLnTx/>
                          <a:uFillTx/>
                          <a:latin typeface="Yu Gothic UI" panose="020B0500000000000000" pitchFamily="50" charset="-128"/>
                          <a:ea typeface="Yu Gothic UI" panose="020B0500000000000000" pitchFamily="50" charset="-128"/>
                          <a:cs typeface="+mn-cs"/>
                        </a:rPr>
                        <a:t>（●●</a:t>
                      </a:r>
                      <a:r>
                        <a:rPr kumimoji="1" lang="en-US" altLang="ja-JP" sz="1200" b="0" i="0" u="none" strike="noStrike" kern="1200" cap="none" spc="0" normalizeH="0" baseline="0" noProof="0" dirty="0">
                          <a:ln>
                            <a:noFill/>
                          </a:ln>
                          <a:solidFill>
                            <a:schemeClr val="accent5"/>
                          </a:solidFill>
                          <a:effectLst/>
                          <a:uLnTx/>
                          <a:uFillTx/>
                          <a:latin typeface="Yu Gothic UI" panose="020B0500000000000000" pitchFamily="50" charset="-128"/>
                          <a:ea typeface="Yu Gothic UI" panose="020B0500000000000000" pitchFamily="50" charset="-128"/>
                          <a:cs typeface="+mn-cs"/>
                        </a:rPr>
                        <a:t>MW</a:t>
                      </a:r>
                      <a:r>
                        <a:rPr kumimoji="1" lang="ja-JP" altLang="en-US" sz="1200" b="0" i="0" u="none" strike="noStrike" kern="1200" cap="none" spc="0" normalizeH="0" baseline="0" noProof="0" dirty="0">
                          <a:ln>
                            <a:noFill/>
                          </a:ln>
                          <a:solidFill>
                            <a:schemeClr val="accent5"/>
                          </a:solidFill>
                          <a:effectLst/>
                          <a:uLnTx/>
                          <a:uFillTx/>
                          <a:latin typeface="Yu Gothic UI" panose="020B0500000000000000" pitchFamily="50" charset="-128"/>
                          <a:ea typeface="Yu Gothic UI" panose="020B0500000000000000" pitchFamily="50" charset="-128"/>
                          <a:cs typeface="+mn-cs"/>
                        </a:rPr>
                        <a:t>）導入</a:t>
                      </a:r>
                      <a:endParaRPr kumimoji="1" lang="en-US" altLang="ja-JP" sz="1200" b="0" i="0" u="none" strike="noStrike" kern="1200" cap="none" spc="0" normalizeH="0" baseline="0" noProof="0" dirty="0">
                        <a:ln>
                          <a:noFill/>
                        </a:ln>
                        <a:solidFill>
                          <a:schemeClr val="accent5"/>
                        </a:solidFill>
                        <a:effectLst/>
                        <a:uLnTx/>
                        <a:uFillTx/>
                        <a:latin typeface="Yu Gothic UI" panose="020B0500000000000000" pitchFamily="50" charset="-128"/>
                        <a:ea typeface="Yu Gothic UI" panose="020B0500000000000000" pitchFamily="50" charset="-128"/>
                        <a:cs typeface="+mn-cs"/>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tc>
                  <a:txBody>
                    <a:bodyPr/>
                    <a:lstStyle/>
                    <a:p>
                      <a:pPr>
                        <a:spcBef>
                          <a:spcPts val="600"/>
                        </a:spcBef>
                      </a:pPr>
                      <a:endParaRPr kumimoji="1" lang="ja-JP" altLang="en-US" sz="1200" dirty="0">
                        <a:solidFill>
                          <a:schemeClr val="tx1"/>
                        </a:solidFill>
                        <a:latin typeface="Yu Gothic UI" panose="020B0500000000000000" pitchFamily="50" charset="-128"/>
                        <a:ea typeface="Yu Gothic UI" panose="020B0500000000000000" pitchFamily="50" charset="-128"/>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tc>
                  <a:txBody>
                    <a:bodyPr/>
                    <a:lstStyle/>
                    <a:p>
                      <a:pPr>
                        <a:spcBef>
                          <a:spcPts val="600"/>
                        </a:spcBef>
                      </a:pPr>
                      <a:endParaRPr kumimoji="1" lang="ja-JP" altLang="en-US" sz="1200">
                        <a:solidFill>
                          <a:schemeClr val="tx1"/>
                        </a:solidFill>
                        <a:latin typeface="Yu Gothic UI" panose="020B0500000000000000" pitchFamily="50" charset="-128"/>
                        <a:ea typeface="Yu Gothic UI" panose="020B0500000000000000" pitchFamily="50" charset="-128"/>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tc>
                  <a:txBody>
                    <a:bodyPr/>
                    <a:lstStyle/>
                    <a:p>
                      <a:pPr>
                        <a:spcBef>
                          <a:spcPts val="600"/>
                        </a:spcBef>
                      </a:pPr>
                      <a:endParaRPr kumimoji="1" lang="ja-JP" altLang="en-US" sz="1200" dirty="0">
                        <a:solidFill>
                          <a:schemeClr val="tx1"/>
                        </a:solidFill>
                        <a:latin typeface="Yu Gothic UI" panose="020B0500000000000000" pitchFamily="50" charset="-128"/>
                        <a:ea typeface="Yu Gothic UI" panose="020B0500000000000000" pitchFamily="50" charset="-128"/>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tc>
                  <a:txBody>
                    <a:bodyPr/>
                    <a:lstStyle/>
                    <a:p>
                      <a:pPr>
                        <a:spcBef>
                          <a:spcPts val="600"/>
                        </a:spcBef>
                      </a:pPr>
                      <a:endParaRPr kumimoji="1" lang="ja-JP" altLang="en-US" sz="1200">
                        <a:solidFill>
                          <a:schemeClr val="tx1"/>
                        </a:solidFill>
                        <a:latin typeface="Yu Gothic UI" panose="020B0500000000000000" pitchFamily="50" charset="-128"/>
                        <a:ea typeface="Yu Gothic UI" panose="020B0500000000000000" pitchFamily="50" charset="-128"/>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tc>
                  <a:txBody>
                    <a:bodyPr/>
                    <a:lstStyle/>
                    <a:p>
                      <a:pPr>
                        <a:spcBef>
                          <a:spcPts val="600"/>
                        </a:spcBef>
                      </a:pPr>
                      <a:endParaRPr kumimoji="1" lang="ja-JP" altLang="en-US" sz="1200" dirty="0">
                        <a:solidFill>
                          <a:schemeClr val="tx1"/>
                        </a:solidFill>
                        <a:latin typeface="Yu Gothic UI" panose="020B0500000000000000" pitchFamily="50" charset="-128"/>
                        <a:ea typeface="Yu Gothic UI" panose="020B0500000000000000" pitchFamily="50" charset="-128"/>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tc>
                  <a:txBody>
                    <a:bodyPr/>
                    <a:lstStyle/>
                    <a:p>
                      <a:pPr>
                        <a:spcBef>
                          <a:spcPts val="600"/>
                        </a:spcBef>
                      </a:pPr>
                      <a:endParaRPr kumimoji="1" lang="ja-JP" altLang="en-US" sz="1200">
                        <a:solidFill>
                          <a:schemeClr val="tx1"/>
                        </a:solidFill>
                        <a:latin typeface="Yu Gothic UI" panose="020B0500000000000000" pitchFamily="50" charset="-128"/>
                        <a:ea typeface="Yu Gothic UI" panose="020B0500000000000000" pitchFamily="50" charset="-128"/>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tc>
                  <a:txBody>
                    <a:bodyPr/>
                    <a:lstStyle/>
                    <a:p>
                      <a:pPr>
                        <a:spcBef>
                          <a:spcPts val="600"/>
                        </a:spcBef>
                      </a:pPr>
                      <a:endParaRPr kumimoji="1" lang="ja-JP" altLang="en-US" sz="1200">
                        <a:solidFill>
                          <a:schemeClr val="tx1"/>
                        </a:solidFill>
                        <a:latin typeface="Yu Gothic UI" panose="020B0500000000000000" pitchFamily="50" charset="-128"/>
                        <a:ea typeface="Yu Gothic UI" panose="020B0500000000000000" pitchFamily="50" charset="-128"/>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tc>
                  <a:txBody>
                    <a:bodyPr/>
                    <a:lstStyle/>
                    <a:p>
                      <a:pPr>
                        <a:spcBef>
                          <a:spcPts val="600"/>
                        </a:spcBef>
                      </a:pPr>
                      <a:endParaRPr kumimoji="1" lang="ja-JP" altLang="en-US" sz="1200">
                        <a:solidFill>
                          <a:schemeClr val="tx1"/>
                        </a:solidFill>
                        <a:latin typeface="Yu Gothic UI" panose="020B0500000000000000" pitchFamily="50" charset="-128"/>
                        <a:ea typeface="Yu Gothic UI" panose="020B0500000000000000" pitchFamily="50" charset="-128"/>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tc>
                  <a:txBody>
                    <a:bodyPr/>
                    <a:lstStyle/>
                    <a:p>
                      <a:pPr>
                        <a:spcBef>
                          <a:spcPts val="600"/>
                        </a:spcBef>
                      </a:pPr>
                      <a:endParaRPr kumimoji="1" lang="ja-JP" altLang="en-US" sz="1200">
                        <a:solidFill>
                          <a:schemeClr val="tx1"/>
                        </a:solidFill>
                        <a:latin typeface="Yu Gothic UI" panose="020B0500000000000000" pitchFamily="50" charset="-128"/>
                        <a:ea typeface="Yu Gothic UI" panose="020B0500000000000000" pitchFamily="50" charset="-128"/>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tc>
                  <a:txBody>
                    <a:bodyPr/>
                    <a:lstStyle/>
                    <a:p>
                      <a:pPr>
                        <a:spcBef>
                          <a:spcPts val="600"/>
                        </a:spcBef>
                      </a:pPr>
                      <a:endParaRPr kumimoji="1" lang="ja-JP" altLang="en-US" sz="1200">
                        <a:solidFill>
                          <a:schemeClr val="tx1"/>
                        </a:solidFill>
                        <a:latin typeface="Yu Gothic UI" panose="020B0500000000000000" pitchFamily="50" charset="-128"/>
                        <a:ea typeface="Yu Gothic UI" panose="020B0500000000000000" pitchFamily="50" charset="-128"/>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tc>
                  <a:txBody>
                    <a:bodyPr/>
                    <a:lstStyle/>
                    <a:p>
                      <a:pPr>
                        <a:spcBef>
                          <a:spcPts val="600"/>
                        </a:spcBef>
                      </a:pPr>
                      <a:endParaRPr kumimoji="1" lang="ja-JP" altLang="en-US" sz="1200" dirty="0">
                        <a:solidFill>
                          <a:schemeClr val="tx1"/>
                        </a:solidFill>
                        <a:latin typeface="Yu Gothic UI" panose="020B0500000000000000" pitchFamily="50" charset="-128"/>
                        <a:ea typeface="Yu Gothic UI" panose="020B0500000000000000" pitchFamily="50" charset="-128"/>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tc>
                  <a:txBody>
                    <a:bodyPr/>
                    <a:lstStyle/>
                    <a:p>
                      <a:pPr>
                        <a:spcBef>
                          <a:spcPts val="600"/>
                        </a:spcBef>
                      </a:pPr>
                      <a:endParaRPr kumimoji="1" lang="ja-JP" altLang="en-US" sz="1200">
                        <a:solidFill>
                          <a:schemeClr val="tx1"/>
                        </a:solidFill>
                        <a:latin typeface="Yu Gothic UI" panose="020B0500000000000000" pitchFamily="50" charset="-128"/>
                        <a:ea typeface="Yu Gothic UI" panose="020B0500000000000000" pitchFamily="50" charset="-128"/>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tc>
                  <a:txBody>
                    <a:bodyPr/>
                    <a:lstStyle/>
                    <a:p>
                      <a:pPr>
                        <a:spcBef>
                          <a:spcPts val="600"/>
                        </a:spcBef>
                      </a:pPr>
                      <a:endParaRPr kumimoji="1" lang="ja-JP" altLang="en-US" sz="1200">
                        <a:solidFill>
                          <a:schemeClr val="tx1"/>
                        </a:solidFill>
                        <a:latin typeface="Yu Gothic UI" panose="020B0500000000000000" pitchFamily="50" charset="-128"/>
                        <a:ea typeface="Yu Gothic UI" panose="020B0500000000000000" pitchFamily="50" charset="-128"/>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tc>
                  <a:txBody>
                    <a:bodyPr/>
                    <a:lstStyle/>
                    <a:p>
                      <a:pPr>
                        <a:spcBef>
                          <a:spcPts val="600"/>
                        </a:spcBef>
                      </a:pPr>
                      <a:endParaRPr kumimoji="1" lang="ja-JP" altLang="en-US" sz="1200">
                        <a:solidFill>
                          <a:schemeClr val="tx1"/>
                        </a:solidFill>
                        <a:latin typeface="Yu Gothic UI" panose="020B0500000000000000" pitchFamily="50" charset="-128"/>
                        <a:ea typeface="Yu Gothic UI" panose="020B0500000000000000" pitchFamily="50" charset="-128"/>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tc>
                  <a:txBody>
                    <a:bodyPr/>
                    <a:lstStyle/>
                    <a:p>
                      <a:pPr>
                        <a:spcBef>
                          <a:spcPts val="600"/>
                        </a:spcBef>
                      </a:pPr>
                      <a:endParaRPr kumimoji="1" lang="ja-JP" altLang="en-US" sz="1200">
                        <a:solidFill>
                          <a:schemeClr val="tx1"/>
                        </a:solidFill>
                        <a:latin typeface="Yu Gothic UI" panose="020B0500000000000000" pitchFamily="50" charset="-128"/>
                        <a:ea typeface="Yu Gothic UI" panose="020B0500000000000000" pitchFamily="50" charset="-128"/>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tc>
                  <a:txBody>
                    <a:bodyPr/>
                    <a:lstStyle/>
                    <a:p>
                      <a:pPr>
                        <a:spcBef>
                          <a:spcPts val="600"/>
                        </a:spcBef>
                      </a:pPr>
                      <a:endParaRPr kumimoji="1" lang="ja-JP" altLang="en-US" sz="1200">
                        <a:solidFill>
                          <a:schemeClr val="tx1"/>
                        </a:solidFill>
                        <a:latin typeface="Yu Gothic UI" panose="020B0500000000000000" pitchFamily="50" charset="-128"/>
                        <a:ea typeface="Yu Gothic UI" panose="020B0500000000000000" pitchFamily="50" charset="-128"/>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tc>
                  <a:txBody>
                    <a:bodyPr/>
                    <a:lstStyle/>
                    <a:p>
                      <a:pPr>
                        <a:spcBef>
                          <a:spcPts val="600"/>
                        </a:spcBef>
                      </a:pPr>
                      <a:endParaRPr kumimoji="1" lang="ja-JP" altLang="en-US" sz="1200">
                        <a:solidFill>
                          <a:schemeClr val="tx1"/>
                        </a:solidFill>
                        <a:latin typeface="Yu Gothic UI" panose="020B0500000000000000" pitchFamily="50" charset="-128"/>
                        <a:ea typeface="Yu Gothic UI" panose="020B0500000000000000" pitchFamily="50" charset="-128"/>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tc>
                  <a:txBody>
                    <a:bodyPr/>
                    <a:lstStyle/>
                    <a:p>
                      <a:pPr>
                        <a:spcBef>
                          <a:spcPts val="600"/>
                        </a:spcBef>
                      </a:pPr>
                      <a:endParaRPr kumimoji="1" lang="ja-JP" altLang="en-US" sz="1200">
                        <a:solidFill>
                          <a:schemeClr val="tx1"/>
                        </a:solidFill>
                        <a:latin typeface="Yu Gothic UI" panose="020B0500000000000000" pitchFamily="50" charset="-128"/>
                        <a:ea typeface="Yu Gothic UI" panose="020B0500000000000000" pitchFamily="50" charset="-128"/>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extLst>
                  <a:ext uri="{0D108BD9-81ED-4DB2-BD59-A6C34878D82A}">
                    <a16:rowId xmlns:a16="http://schemas.microsoft.com/office/drawing/2014/main" val="780024905"/>
                  </a:ext>
                </a:extLst>
              </a:tr>
              <a:tr h="1152000">
                <a:tc>
                  <a:txBody>
                    <a:bodyPr/>
                    <a:lstStyle/>
                    <a:p>
                      <a:pPr marL="0" marR="0" lvl="0" indent="0" algn="l" defTabSz="609555" rtl="0" eaLnBrk="1" fontAlgn="auto" latinLnBrk="0" hangingPunct="1">
                        <a:lnSpc>
                          <a:spcPct val="100000"/>
                        </a:lnSpc>
                        <a:spcBef>
                          <a:spcPts val="600"/>
                        </a:spcBef>
                        <a:spcAft>
                          <a:spcPts val="0"/>
                        </a:spcAft>
                        <a:buClrTx/>
                        <a:buSzTx/>
                        <a:buFontTx/>
                        <a:buNone/>
                        <a:tabLst/>
                        <a:defRPr/>
                      </a:pPr>
                      <a:r>
                        <a:rPr kumimoji="1" lang="ja-JP" altLang="en-US" sz="1200" b="0" i="0" u="none" strike="noStrike" kern="1200" cap="none" spc="0" normalizeH="0" baseline="0" noProof="0" dirty="0">
                          <a:ln>
                            <a:noFill/>
                          </a:ln>
                          <a:solidFill>
                            <a:schemeClr val="accent5"/>
                          </a:solidFill>
                          <a:effectLst/>
                          <a:uLnTx/>
                          <a:uFillTx/>
                          <a:latin typeface="Yu Gothic UI" panose="020B0500000000000000" pitchFamily="50" charset="-128"/>
                          <a:ea typeface="Yu Gothic UI" panose="020B0500000000000000" pitchFamily="50" charset="-128"/>
                          <a:cs typeface="+mn-cs"/>
                        </a:rPr>
                        <a:t>①－</a:t>
                      </a:r>
                      <a:r>
                        <a:rPr kumimoji="1" lang="en-US" altLang="ja-JP" sz="1200" b="0" i="0" u="none" strike="noStrike" kern="1200" cap="none" spc="0" normalizeH="0" baseline="0" noProof="0" dirty="0">
                          <a:ln>
                            <a:noFill/>
                          </a:ln>
                          <a:solidFill>
                            <a:schemeClr val="accent5"/>
                          </a:solidFill>
                          <a:effectLst/>
                          <a:uLnTx/>
                          <a:uFillTx/>
                          <a:latin typeface="Yu Gothic UI" panose="020B0500000000000000" pitchFamily="50" charset="-128"/>
                          <a:ea typeface="Yu Gothic UI" panose="020B0500000000000000" pitchFamily="50" charset="-128"/>
                          <a:cs typeface="+mn-cs"/>
                        </a:rPr>
                        <a:t>2 </a:t>
                      </a:r>
                      <a:r>
                        <a:rPr kumimoji="1" lang="ja-JP" altLang="en-US" sz="1200" b="0" i="0" u="none" strike="noStrike" kern="1200" cap="none" spc="0" normalizeH="0" baseline="0" noProof="0" dirty="0">
                          <a:ln>
                            <a:noFill/>
                          </a:ln>
                          <a:solidFill>
                            <a:schemeClr val="accent5"/>
                          </a:solidFill>
                          <a:effectLst/>
                          <a:uLnTx/>
                          <a:uFillTx/>
                          <a:latin typeface="Yu Gothic UI" panose="020B0500000000000000" pitchFamily="50" charset="-128"/>
                          <a:ea typeface="Yu Gothic UI" panose="020B0500000000000000" pitchFamily="50" charset="-128"/>
                          <a:cs typeface="+mn-cs"/>
                        </a:rPr>
                        <a:t>公共施設●棟の</a:t>
                      </a:r>
                      <a:r>
                        <a:rPr kumimoji="1" lang="en-US" altLang="ja-JP" sz="1200" b="0" i="0" u="none" strike="noStrike" kern="1200" cap="none" spc="0" normalizeH="0" baseline="0" noProof="0" dirty="0">
                          <a:ln>
                            <a:noFill/>
                          </a:ln>
                          <a:solidFill>
                            <a:schemeClr val="accent5"/>
                          </a:solidFill>
                          <a:effectLst/>
                          <a:uLnTx/>
                          <a:uFillTx/>
                          <a:latin typeface="Yu Gothic UI" panose="020B0500000000000000" pitchFamily="50" charset="-128"/>
                          <a:ea typeface="Yu Gothic UI" panose="020B0500000000000000" pitchFamily="50" charset="-128"/>
                          <a:cs typeface="+mn-cs"/>
                        </a:rPr>
                        <a:t>ZEB</a:t>
                      </a:r>
                      <a:r>
                        <a:rPr kumimoji="1" lang="ja-JP" altLang="en-US" sz="1200" b="0" i="0" u="none" strike="noStrike" kern="1200" cap="none" spc="0" normalizeH="0" baseline="0" noProof="0" dirty="0">
                          <a:ln>
                            <a:noFill/>
                          </a:ln>
                          <a:solidFill>
                            <a:schemeClr val="accent5"/>
                          </a:solidFill>
                          <a:effectLst/>
                          <a:uLnTx/>
                          <a:uFillTx/>
                          <a:latin typeface="Yu Gothic UI" panose="020B0500000000000000" pitchFamily="50" charset="-128"/>
                          <a:ea typeface="Yu Gothic UI" panose="020B0500000000000000" pitchFamily="50" charset="-128"/>
                          <a:cs typeface="+mn-cs"/>
                        </a:rPr>
                        <a:t>化</a:t>
                      </a: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tc>
                  <a:txBody>
                    <a:bodyPr/>
                    <a:lstStyle/>
                    <a:p>
                      <a:pPr>
                        <a:spcBef>
                          <a:spcPts val="600"/>
                        </a:spcBef>
                      </a:pPr>
                      <a:endParaRPr kumimoji="1" lang="ja-JP" altLang="en-US" sz="1200">
                        <a:solidFill>
                          <a:schemeClr val="tx1"/>
                        </a:solidFill>
                        <a:latin typeface="Yu Gothic UI" panose="020B0500000000000000" pitchFamily="50" charset="-128"/>
                        <a:ea typeface="Yu Gothic UI" panose="020B0500000000000000" pitchFamily="50" charset="-128"/>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tc>
                  <a:txBody>
                    <a:bodyPr/>
                    <a:lstStyle/>
                    <a:p>
                      <a:pPr>
                        <a:spcBef>
                          <a:spcPts val="600"/>
                        </a:spcBef>
                      </a:pPr>
                      <a:endParaRPr kumimoji="1" lang="ja-JP" altLang="en-US" sz="1200">
                        <a:solidFill>
                          <a:schemeClr val="tx1"/>
                        </a:solidFill>
                        <a:latin typeface="Yu Gothic UI" panose="020B0500000000000000" pitchFamily="50" charset="-128"/>
                        <a:ea typeface="Yu Gothic UI" panose="020B0500000000000000" pitchFamily="50" charset="-128"/>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tc>
                  <a:txBody>
                    <a:bodyPr/>
                    <a:lstStyle/>
                    <a:p>
                      <a:pPr>
                        <a:spcBef>
                          <a:spcPts val="600"/>
                        </a:spcBef>
                      </a:pPr>
                      <a:endParaRPr kumimoji="1" lang="ja-JP" altLang="en-US" sz="1200">
                        <a:solidFill>
                          <a:schemeClr val="tx1"/>
                        </a:solidFill>
                        <a:latin typeface="Yu Gothic UI" panose="020B0500000000000000" pitchFamily="50" charset="-128"/>
                        <a:ea typeface="Yu Gothic UI" panose="020B0500000000000000" pitchFamily="50" charset="-128"/>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tc>
                  <a:txBody>
                    <a:bodyPr/>
                    <a:lstStyle/>
                    <a:p>
                      <a:pPr>
                        <a:spcBef>
                          <a:spcPts val="600"/>
                        </a:spcBef>
                      </a:pPr>
                      <a:endParaRPr kumimoji="1" lang="ja-JP" altLang="en-US" sz="1200">
                        <a:solidFill>
                          <a:schemeClr val="tx1"/>
                        </a:solidFill>
                        <a:latin typeface="Yu Gothic UI" panose="020B0500000000000000" pitchFamily="50" charset="-128"/>
                        <a:ea typeface="Yu Gothic UI" panose="020B0500000000000000" pitchFamily="50" charset="-128"/>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tc>
                  <a:txBody>
                    <a:bodyPr/>
                    <a:lstStyle/>
                    <a:p>
                      <a:pPr>
                        <a:spcBef>
                          <a:spcPts val="600"/>
                        </a:spcBef>
                      </a:pPr>
                      <a:endParaRPr kumimoji="1" lang="ja-JP" altLang="en-US" sz="1200">
                        <a:solidFill>
                          <a:schemeClr val="tx1"/>
                        </a:solidFill>
                        <a:latin typeface="Yu Gothic UI" panose="020B0500000000000000" pitchFamily="50" charset="-128"/>
                        <a:ea typeface="Yu Gothic UI" panose="020B0500000000000000" pitchFamily="50" charset="-128"/>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tc>
                  <a:txBody>
                    <a:bodyPr/>
                    <a:lstStyle/>
                    <a:p>
                      <a:pPr>
                        <a:spcBef>
                          <a:spcPts val="600"/>
                        </a:spcBef>
                      </a:pPr>
                      <a:endParaRPr kumimoji="1" lang="ja-JP" altLang="en-US" sz="1200">
                        <a:solidFill>
                          <a:schemeClr val="tx1"/>
                        </a:solidFill>
                        <a:latin typeface="Yu Gothic UI" panose="020B0500000000000000" pitchFamily="50" charset="-128"/>
                        <a:ea typeface="Yu Gothic UI" panose="020B0500000000000000" pitchFamily="50" charset="-128"/>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tc>
                  <a:txBody>
                    <a:bodyPr/>
                    <a:lstStyle/>
                    <a:p>
                      <a:pPr>
                        <a:spcBef>
                          <a:spcPts val="600"/>
                        </a:spcBef>
                      </a:pPr>
                      <a:endParaRPr kumimoji="1" lang="ja-JP" altLang="en-US" sz="1200" dirty="0">
                        <a:solidFill>
                          <a:schemeClr val="tx1"/>
                        </a:solidFill>
                        <a:latin typeface="Yu Gothic UI" panose="020B0500000000000000" pitchFamily="50" charset="-128"/>
                        <a:ea typeface="Yu Gothic UI" panose="020B0500000000000000" pitchFamily="50" charset="-128"/>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tc>
                  <a:txBody>
                    <a:bodyPr/>
                    <a:lstStyle/>
                    <a:p>
                      <a:pPr>
                        <a:spcBef>
                          <a:spcPts val="600"/>
                        </a:spcBef>
                      </a:pPr>
                      <a:endParaRPr kumimoji="1" lang="ja-JP" altLang="en-US" sz="1200" dirty="0">
                        <a:solidFill>
                          <a:schemeClr val="tx1"/>
                        </a:solidFill>
                        <a:latin typeface="Yu Gothic UI" panose="020B0500000000000000" pitchFamily="50" charset="-128"/>
                        <a:ea typeface="Yu Gothic UI" panose="020B0500000000000000" pitchFamily="50" charset="-128"/>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tc>
                  <a:txBody>
                    <a:bodyPr/>
                    <a:lstStyle/>
                    <a:p>
                      <a:pPr>
                        <a:spcBef>
                          <a:spcPts val="600"/>
                        </a:spcBef>
                      </a:pPr>
                      <a:endParaRPr kumimoji="1" lang="ja-JP" altLang="en-US" sz="1200">
                        <a:solidFill>
                          <a:schemeClr val="tx1"/>
                        </a:solidFill>
                        <a:latin typeface="Yu Gothic UI" panose="020B0500000000000000" pitchFamily="50" charset="-128"/>
                        <a:ea typeface="Yu Gothic UI" panose="020B0500000000000000" pitchFamily="50" charset="-128"/>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tc>
                  <a:txBody>
                    <a:bodyPr/>
                    <a:lstStyle/>
                    <a:p>
                      <a:pPr>
                        <a:spcBef>
                          <a:spcPts val="600"/>
                        </a:spcBef>
                      </a:pPr>
                      <a:endParaRPr kumimoji="1" lang="ja-JP" altLang="en-US" sz="1200">
                        <a:solidFill>
                          <a:schemeClr val="tx1"/>
                        </a:solidFill>
                        <a:latin typeface="Yu Gothic UI" panose="020B0500000000000000" pitchFamily="50" charset="-128"/>
                        <a:ea typeface="Yu Gothic UI" panose="020B0500000000000000" pitchFamily="50" charset="-128"/>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tc>
                  <a:txBody>
                    <a:bodyPr/>
                    <a:lstStyle/>
                    <a:p>
                      <a:pPr>
                        <a:spcBef>
                          <a:spcPts val="600"/>
                        </a:spcBef>
                      </a:pPr>
                      <a:endParaRPr kumimoji="1" lang="ja-JP" altLang="en-US" sz="1200">
                        <a:solidFill>
                          <a:schemeClr val="tx1"/>
                        </a:solidFill>
                        <a:latin typeface="Yu Gothic UI" panose="020B0500000000000000" pitchFamily="50" charset="-128"/>
                        <a:ea typeface="Yu Gothic UI" panose="020B0500000000000000" pitchFamily="50" charset="-128"/>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tc>
                  <a:txBody>
                    <a:bodyPr/>
                    <a:lstStyle/>
                    <a:p>
                      <a:pPr>
                        <a:spcBef>
                          <a:spcPts val="600"/>
                        </a:spcBef>
                      </a:pPr>
                      <a:endParaRPr kumimoji="1" lang="ja-JP" altLang="en-US" sz="1200">
                        <a:solidFill>
                          <a:schemeClr val="tx1"/>
                        </a:solidFill>
                        <a:latin typeface="Yu Gothic UI" panose="020B0500000000000000" pitchFamily="50" charset="-128"/>
                        <a:ea typeface="Yu Gothic UI" panose="020B0500000000000000" pitchFamily="50" charset="-128"/>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tc>
                  <a:txBody>
                    <a:bodyPr/>
                    <a:lstStyle/>
                    <a:p>
                      <a:pPr>
                        <a:spcBef>
                          <a:spcPts val="600"/>
                        </a:spcBef>
                      </a:pPr>
                      <a:endParaRPr kumimoji="1" lang="ja-JP" altLang="en-US" sz="1200">
                        <a:solidFill>
                          <a:schemeClr val="tx1"/>
                        </a:solidFill>
                        <a:latin typeface="Yu Gothic UI" panose="020B0500000000000000" pitchFamily="50" charset="-128"/>
                        <a:ea typeface="Yu Gothic UI" panose="020B0500000000000000" pitchFamily="50" charset="-128"/>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tc>
                  <a:txBody>
                    <a:bodyPr/>
                    <a:lstStyle/>
                    <a:p>
                      <a:pPr>
                        <a:spcBef>
                          <a:spcPts val="600"/>
                        </a:spcBef>
                      </a:pPr>
                      <a:endParaRPr kumimoji="1" lang="ja-JP" altLang="en-US" sz="1200">
                        <a:solidFill>
                          <a:schemeClr val="tx1"/>
                        </a:solidFill>
                        <a:latin typeface="Yu Gothic UI" panose="020B0500000000000000" pitchFamily="50" charset="-128"/>
                        <a:ea typeface="Yu Gothic UI" panose="020B0500000000000000" pitchFamily="50" charset="-128"/>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tc>
                  <a:txBody>
                    <a:bodyPr/>
                    <a:lstStyle/>
                    <a:p>
                      <a:pPr>
                        <a:spcBef>
                          <a:spcPts val="600"/>
                        </a:spcBef>
                      </a:pPr>
                      <a:endParaRPr kumimoji="1" lang="ja-JP" altLang="en-US" sz="1200">
                        <a:solidFill>
                          <a:schemeClr val="tx1"/>
                        </a:solidFill>
                        <a:latin typeface="Yu Gothic UI" panose="020B0500000000000000" pitchFamily="50" charset="-128"/>
                        <a:ea typeface="Yu Gothic UI" panose="020B0500000000000000" pitchFamily="50" charset="-128"/>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tc>
                  <a:txBody>
                    <a:bodyPr/>
                    <a:lstStyle/>
                    <a:p>
                      <a:pPr>
                        <a:spcBef>
                          <a:spcPts val="600"/>
                        </a:spcBef>
                      </a:pPr>
                      <a:endParaRPr kumimoji="1" lang="ja-JP" altLang="en-US" sz="1200">
                        <a:solidFill>
                          <a:schemeClr val="tx1"/>
                        </a:solidFill>
                        <a:latin typeface="Yu Gothic UI" panose="020B0500000000000000" pitchFamily="50" charset="-128"/>
                        <a:ea typeface="Yu Gothic UI" panose="020B0500000000000000" pitchFamily="50" charset="-128"/>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tc>
                  <a:txBody>
                    <a:bodyPr/>
                    <a:lstStyle/>
                    <a:p>
                      <a:pPr>
                        <a:spcBef>
                          <a:spcPts val="600"/>
                        </a:spcBef>
                      </a:pPr>
                      <a:endParaRPr kumimoji="1" lang="ja-JP" altLang="en-US" sz="1200">
                        <a:solidFill>
                          <a:schemeClr val="tx1"/>
                        </a:solidFill>
                        <a:latin typeface="Yu Gothic UI" panose="020B0500000000000000" pitchFamily="50" charset="-128"/>
                        <a:ea typeface="Yu Gothic UI" panose="020B0500000000000000" pitchFamily="50" charset="-128"/>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tc>
                  <a:txBody>
                    <a:bodyPr/>
                    <a:lstStyle/>
                    <a:p>
                      <a:pPr>
                        <a:spcBef>
                          <a:spcPts val="600"/>
                        </a:spcBef>
                      </a:pPr>
                      <a:endParaRPr kumimoji="1" lang="ja-JP" altLang="en-US" sz="1200">
                        <a:solidFill>
                          <a:schemeClr val="tx1"/>
                        </a:solidFill>
                        <a:latin typeface="Yu Gothic UI" panose="020B0500000000000000" pitchFamily="50" charset="-128"/>
                        <a:ea typeface="Yu Gothic UI" panose="020B0500000000000000" pitchFamily="50" charset="-128"/>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extLst>
                  <a:ext uri="{0D108BD9-81ED-4DB2-BD59-A6C34878D82A}">
                    <a16:rowId xmlns:a16="http://schemas.microsoft.com/office/drawing/2014/main" val="283888323"/>
                  </a:ext>
                </a:extLst>
              </a:tr>
              <a:tr h="1152000">
                <a:tc>
                  <a:txBody>
                    <a:bodyPr/>
                    <a:lstStyle/>
                    <a:p>
                      <a:pPr marL="0" marR="0" lvl="0" indent="0" algn="l" defTabSz="609555" rtl="0" eaLnBrk="1" fontAlgn="auto" latinLnBrk="0" hangingPunct="1">
                        <a:lnSpc>
                          <a:spcPct val="100000"/>
                        </a:lnSpc>
                        <a:spcBef>
                          <a:spcPts val="600"/>
                        </a:spcBef>
                        <a:spcAft>
                          <a:spcPts val="0"/>
                        </a:spcAft>
                        <a:buClrTx/>
                        <a:buSzTx/>
                        <a:buFontTx/>
                        <a:buNone/>
                        <a:tabLst/>
                        <a:defRPr/>
                      </a:pPr>
                      <a:r>
                        <a:rPr kumimoji="1" lang="ja-JP" altLang="en-US" sz="1200" b="0" i="0" u="none" strike="noStrike" kern="1200" cap="none" spc="0" normalizeH="0" baseline="0" noProof="0" dirty="0">
                          <a:ln>
                            <a:noFill/>
                          </a:ln>
                          <a:solidFill>
                            <a:schemeClr val="accent5"/>
                          </a:solidFill>
                          <a:effectLst/>
                          <a:uLnTx/>
                          <a:uFillTx/>
                          <a:latin typeface="Yu Gothic UI" panose="020B0500000000000000" pitchFamily="50" charset="-128"/>
                          <a:ea typeface="Yu Gothic UI" panose="020B0500000000000000" pitchFamily="50" charset="-128"/>
                          <a:cs typeface="+mn-cs"/>
                        </a:rPr>
                        <a:t>①－</a:t>
                      </a:r>
                      <a:r>
                        <a:rPr kumimoji="1" lang="en-US" altLang="ja-JP" sz="1200" b="0" i="0" u="none" strike="noStrike" kern="1200" cap="none" spc="0" normalizeH="0" baseline="0" noProof="0" dirty="0">
                          <a:ln>
                            <a:noFill/>
                          </a:ln>
                          <a:solidFill>
                            <a:schemeClr val="accent5"/>
                          </a:solidFill>
                          <a:effectLst/>
                          <a:uLnTx/>
                          <a:uFillTx/>
                          <a:latin typeface="Yu Gothic UI" panose="020B0500000000000000" pitchFamily="50" charset="-128"/>
                          <a:ea typeface="Yu Gothic UI" panose="020B0500000000000000" pitchFamily="50" charset="-128"/>
                          <a:cs typeface="+mn-cs"/>
                        </a:rPr>
                        <a:t>3 </a:t>
                      </a:r>
                      <a:r>
                        <a:rPr kumimoji="1" lang="ja-JP" altLang="en-US" sz="1200" b="0" i="0" u="none" strike="noStrike" kern="1200" cap="none" spc="0" normalizeH="0" baseline="0" noProof="0" dirty="0">
                          <a:ln>
                            <a:noFill/>
                          </a:ln>
                          <a:solidFill>
                            <a:schemeClr val="accent5"/>
                          </a:solidFill>
                          <a:effectLst/>
                          <a:uLnTx/>
                          <a:uFillTx/>
                          <a:latin typeface="Yu Gothic UI" panose="020B0500000000000000" pitchFamily="50" charset="-128"/>
                          <a:ea typeface="Yu Gothic UI" panose="020B0500000000000000" pitchFamily="50" charset="-128"/>
                          <a:cs typeface="+mn-cs"/>
                        </a:rPr>
                        <a:t>●事業所への</a:t>
                      </a:r>
                      <a:r>
                        <a:rPr kumimoji="1" lang="en-US" altLang="ja-JP" sz="1200" b="0" i="0" u="none" strike="noStrike" kern="1200" cap="none" spc="0" normalizeH="0" baseline="0" noProof="0" dirty="0">
                          <a:ln>
                            <a:noFill/>
                          </a:ln>
                          <a:solidFill>
                            <a:schemeClr val="accent5"/>
                          </a:solidFill>
                          <a:effectLst/>
                          <a:uLnTx/>
                          <a:uFillTx/>
                          <a:latin typeface="Yu Gothic UI" panose="020B0500000000000000" pitchFamily="50" charset="-128"/>
                          <a:ea typeface="Yu Gothic UI" panose="020B0500000000000000" pitchFamily="50" charset="-128"/>
                          <a:cs typeface="+mn-cs"/>
                        </a:rPr>
                        <a:t>EMS</a:t>
                      </a:r>
                      <a:r>
                        <a:rPr kumimoji="1" lang="ja-JP" altLang="en-US" sz="1200" b="0" i="0" u="none" strike="noStrike" kern="1200" cap="none" spc="0" normalizeH="0" baseline="0" noProof="0" dirty="0">
                          <a:ln>
                            <a:noFill/>
                          </a:ln>
                          <a:solidFill>
                            <a:schemeClr val="accent5"/>
                          </a:solidFill>
                          <a:effectLst/>
                          <a:uLnTx/>
                          <a:uFillTx/>
                          <a:latin typeface="Yu Gothic UI" panose="020B0500000000000000" pitchFamily="50" charset="-128"/>
                          <a:ea typeface="Yu Gothic UI" panose="020B0500000000000000" pitchFamily="50" charset="-128"/>
                          <a:cs typeface="+mn-cs"/>
                        </a:rPr>
                        <a:t>導入・エネマネの実施</a:t>
                      </a: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tc>
                  <a:txBody>
                    <a:bodyPr/>
                    <a:lstStyle/>
                    <a:p>
                      <a:pPr>
                        <a:spcBef>
                          <a:spcPts val="600"/>
                        </a:spcBef>
                      </a:pPr>
                      <a:endParaRPr kumimoji="1" lang="ja-JP" altLang="en-US" sz="1200" dirty="0">
                        <a:solidFill>
                          <a:schemeClr val="tx1"/>
                        </a:solidFill>
                        <a:latin typeface="Yu Gothic UI" panose="020B0500000000000000" pitchFamily="50" charset="-128"/>
                        <a:ea typeface="Yu Gothic UI" panose="020B0500000000000000" pitchFamily="50" charset="-128"/>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tc>
                  <a:txBody>
                    <a:bodyPr/>
                    <a:lstStyle/>
                    <a:p>
                      <a:pPr>
                        <a:spcBef>
                          <a:spcPts val="600"/>
                        </a:spcBef>
                      </a:pPr>
                      <a:endParaRPr kumimoji="1" lang="ja-JP" altLang="en-US" sz="1200">
                        <a:solidFill>
                          <a:schemeClr val="tx1"/>
                        </a:solidFill>
                        <a:latin typeface="Yu Gothic UI" panose="020B0500000000000000" pitchFamily="50" charset="-128"/>
                        <a:ea typeface="Yu Gothic UI" panose="020B0500000000000000" pitchFamily="50" charset="-128"/>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tc>
                  <a:txBody>
                    <a:bodyPr/>
                    <a:lstStyle/>
                    <a:p>
                      <a:pPr>
                        <a:spcBef>
                          <a:spcPts val="600"/>
                        </a:spcBef>
                      </a:pPr>
                      <a:endParaRPr kumimoji="1" lang="ja-JP" altLang="en-US" sz="1200" dirty="0">
                        <a:solidFill>
                          <a:schemeClr val="tx1"/>
                        </a:solidFill>
                        <a:latin typeface="Yu Gothic UI" panose="020B0500000000000000" pitchFamily="50" charset="-128"/>
                        <a:ea typeface="Yu Gothic UI" panose="020B0500000000000000" pitchFamily="50" charset="-128"/>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tc>
                  <a:txBody>
                    <a:bodyPr/>
                    <a:lstStyle/>
                    <a:p>
                      <a:pPr>
                        <a:spcBef>
                          <a:spcPts val="600"/>
                        </a:spcBef>
                      </a:pPr>
                      <a:endParaRPr kumimoji="1" lang="ja-JP" altLang="en-US" sz="1200" dirty="0">
                        <a:solidFill>
                          <a:schemeClr val="tx1"/>
                        </a:solidFill>
                        <a:latin typeface="Yu Gothic UI" panose="020B0500000000000000" pitchFamily="50" charset="-128"/>
                        <a:ea typeface="Yu Gothic UI" panose="020B0500000000000000" pitchFamily="50" charset="-128"/>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tc>
                  <a:txBody>
                    <a:bodyPr/>
                    <a:lstStyle/>
                    <a:p>
                      <a:pPr>
                        <a:spcBef>
                          <a:spcPts val="600"/>
                        </a:spcBef>
                      </a:pPr>
                      <a:endParaRPr kumimoji="1" lang="ja-JP" altLang="en-US" sz="1200">
                        <a:solidFill>
                          <a:schemeClr val="tx1"/>
                        </a:solidFill>
                        <a:latin typeface="Yu Gothic UI" panose="020B0500000000000000" pitchFamily="50" charset="-128"/>
                        <a:ea typeface="Yu Gothic UI" panose="020B0500000000000000" pitchFamily="50" charset="-128"/>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tc>
                  <a:txBody>
                    <a:bodyPr/>
                    <a:lstStyle/>
                    <a:p>
                      <a:pPr>
                        <a:spcBef>
                          <a:spcPts val="600"/>
                        </a:spcBef>
                      </a:pPr>
                      <a:endParaRPr kumimoji="1" lang="ja-JP" altLang="en-US" sz="1200" dirty="0">
                        <a:solidFill>
                          <a:schemeClr val="tx1"/>
                        </a:solidFill>
                        <a:latin typeface="Yu Gothic UI" panose="020B0500000000000000" pitchFamily="50" charset="-128"/>
                        <a:ea typeface="Yu Gothic UI" panose="020B0500000000000000" pitchFamily="50" charset="-128"/>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tc>
                  <a:txBody>
                    <a:bodyPr/>
                    <a:lstStyle/>
                    <a:p>
                      <a:pPr>
                        <a:spcBef>
                          <a:spcPts val="600"/>
                        </a:spcBef>
                      </a:pPr>
                      <a:endParaRPr kumimoji="1" lang="ja-JP" altLang="en-US" sz="1200">
                        <a:solidFill>
                          <a:schemeClr val="tx1"/>
                        </a:solidFill>
                        <a:latin typeface="Yu Gothic UI" panose="020B0500000000000000" pitchFamily="50" charset="-128"/>
                        <a:ea typeface="Yu Gothic UI" panose="020B0500000000000000" pitchFamily="50" charset="-128"/>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tc>
                  <a:txBody>
                    <a:bodyPr/>
                    <a:lstStyle/>
                    <a:p>
                      <a:pPr>
                        <a:spcBef>
                          <a:spcPts val="600"/>
                        </a:spcBef>
                      </a:pPr>
                      <a:endParaRPr kumimoji="1" lang="ja-JP" altLang="en-US" sz="1200" dirty="0">
                        <a:solidFill>
                          <a:schemeClr val="tx1"/>
                        </a:solidFill>
                        <a:latin typeface="Yu Gothic UI" panose="020B0500000000000000" pitchFamily="50" charset="-128"/>
                        <a:ea typeface="Yu Gothic UI" panose="020B0500000000000000" pitchFamily="50" charset="-128"/>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tc>
                  <a:txBody>
                    <a:bodyPr/>
                    <a:lstStyle/>
                    <a:p>
                      <a:pPr>
                        <a:spcBef>
                          <a:spcPts val="600"/>
                        </a:spcBef>
                      </a:pPr>
                      <a:endParaRPr kumimoji="1" lang="ja-JP" altLang="en-US" sz="1200">
                        <a:solidFill>
                          <a:schemeClr val="tx1"/>
                        </a:solidFill>
                        <a:latin typeface="Yu Gothic UI" panose="020B0500000000000000" pitchFamily="50" charset="-128"/>
                        <a:ea typeface="Yu Gothic UI" panose="020B0500000000000000" pitchFamily="50" charset="-128"/>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tc>
                  <a:txBody>
                    <a:bodyPr/>
                    <a:lstStyle/>
                    <a:p>
                      <a:pPr>
                        <a:spcBef>
                          <a:spcPts val="600"/>
                        </a:spcBef>
                      </a:pPr>
                      <a:endParaRPr kumimoji="1" lang="ja-JP" altLang="en-US" sz="1200" dirty="0">
                        <a:solidFill>
                          <a:schemeClr val="tx1"/>
                        </a:solidFill>
                        <a:latin typeface="Yu Gothic UI" panose="020B0500000000000000" pitchFamily="50" charset="-128"/>
                        <a:ea typeface="Yu Gothic UI" panose="020B0500000000000000" pitchFamily="50" charset="-128"/>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tc>
                  <a:txBody>
                    <a:bodyPr/>
                    <a:lstStyle/>
                    <a:p>
                      <a:pPr>
                        <a:spcBef>
                          <a:spcPts val="600"/>
                        </a:spcBef>
                      </a:pPr>
                      <a:endParaRPr kumimoji="1" lang="ja-JP" altLang="en-US" sz="1200">
                        <a:solidFill>
                          <a:schemeClr val="tx1"/>
                        </a:solidFill>
                        <a:latin typeface="Yu Gothic UI" panose="020B0500000000000000" pitchFamily="50" charset="-128"/>
                        <a:ea typeface="Yu Gothic UI" panose="020B0500000000000000" pitchFamily="50" charset="-128"/>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tc>
                  <a:txBody>
                    <a:bodyPr/>
                    <a:lstStyle/>
                    <a:p>
                      <a:pPr>
                        <a:spcBef>
                          <a:spcPts val="600"/>
                        </a:spcBef>
                      </a:pPr>
                      <a:endParaRPr kumimoji="1" lang="ja-JP" altLang="en-US" sz="1200">
                        <a:solidFill>
                          <a:schemeClr val="tx1"/>
                        </a:solidFill>
                        <a:latin typeface="Yu Gothic UI" panose="020B0500000000000000" pitchFamily="50" charset="-128"/>
                        <a:ea typeface="Yu Gothic UI" panose="020B0500000000000000" pitchFamily="50" charset="-128"/>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tc>
                  <a:txBody>
                    <a:bodyPr/>
                    <a:lstStyle/>
                    <a:p>
                      <a:pPr>
                        <a:spcBef>
                          <a:spcPts val="600"/>
                        </a:spcBef>
                      </a:pPr>
                      <a:endParaRPr kumimoji="1" lang="ja-JP" altLang="en-US" sz="1200">
                        <a:solidFill>
                          <a:schemeClr val="tx1"/>
                        </a:solidFill>
                        <a:latin typeface="Yu Gothic UI" panose="020B0500000000000000" pitchFamily="50" charset="-128"/>
                        <a:ea typeface="Yu Gothic UI" panose="020B0500000000000000" pitchFamily="50" charset="-128"/>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tc>
                  <a:txBody>
                    <a:bodyPr/>
                    <a:lstStyle/>
                    <a:p>
                      <a:pPr>
                        <a:spcBef>
                          <a:spcPts val="600"/>
                        </a:spcBef>
                      </a:pPr>
                      <a:endParaRPr kumimoji="1" lang="ja-JP" altLang="en-US" sz="1200">
                        <a:solidFill>
                          <a:schemeClr val="tx1"/>
                        </a:solidFill>
                        <a:latin typeface="Yu Gothic UI" panose="020B0500000000000000" pitchFamily="50" charset="-128"/>
                        <a:ea typeface="Yu Gothic UI" panose="020B0500000000000000" pitchFamily="50" charset="-128"/>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tc>
                  <a:txBody>
                    <a:bodyPr/>
                    <a:lstStyle/>
                    <a:p>
                      <a:pPr>
                        <a:spcBef>
                          <a:spcPts val="600"/>
                        </a:spcBef>
                      </a:pPr>
                      <a:endParaRPr kumimoji="1" lang="ja-JP" altLang="en-US" sz="1200">
                        <a:solidFill>
                          <a:schemeClr val="tx1"/>
                        </a:solidFill>
                        <a:latin typeface="Yu Gothic UI" panose="020B0500000000000000" pitchFamily="50" charset="-128"/>
                        <a:ea typeface="Yu Gothic UI" panose="020B0500000000000000" pitchFamily="50" charset="-128"/>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tc>
                  <a:txBody>
                    <a:bodyPr/>
                    <a:lstStyle/>
                    <a:p>
                      <a:pPr>
                        <a:spcBef>
                          <a:spcPts val="600"/>
                        </a:spcBef>
                      </a:pPr>
                      <a:endParaRPr kumimoji="1" lang="ja-JP" altLang="en-US" sz="1200">
                        <a:solidFill>
                          <a:schemeClr val="tx1"/>
                        </a:solidFill>
                        <a:latin typeface="Yu Gothic UI" panose="020B0500000000000000" pitchFamily="50" charset="-128"/>
                        <a:ea typeface="Yu Gothic UI" panose="020B0500000000000000" pitchFamily="50" charset="-128"/>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tc>
                  <a:txBody>
                    <a:bodyPr/>
                    <a:lstStyle/>
                    <a:p>
                      <a:pPr>
                        <a:spcBef>
                          <a:spcPts val="600"/>
                        </a:spcBef>
                      </a:pPr>
                      <a:endParaRPr kumimoji="1" lang="ja-JP" altLang="en-US" sz="1200">
                        <a:solidFill>
                          <a:schemeClr val="tx1"/>
                        </a:solidFill>
                        <a:latin typeface="Yu Gothic UI" panose="020B0500000000000000" pitchFamily="50" charset="-128"/>
                        <a:ea typeface="Yu Gothic UI" panose="020B0500000000000000" pitchFamily="50" charset="-128"/>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tc>
                  <a:txBody>
                    <a:bodyPr/>
                    <a:lstStyle/>
                    <a:p>
                      <a:pPr>
                        <a:spcBef>
                          <a:spcPts val="600"/>
                        </a:spcBef>
                      </a:pPr>
                      <a:endParaRPr kumimoji="1" lang="ja-JP" altLang="en-US" sz="1200">
                        <a:solidFill>
                          <a:schemeClr val="tx1"/>
                        </a:solidFill>
                        <a:latin typeface="Yu Gothic UI" panose="020B0500000000000000" pitchFamily="50" charset="-128"/>
                        <a:ea typeface="Yu Gothic UI" panose="020B0500000000000000" pitchFamily="50" charset="-128"/>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extLst>
                  <a:ext uri="{0D108BD9-81ED-4DB2-BD59-A6C34878D82A}">
                    <a16:rowId xmlns:a16="http://schemas.microsoft.com/office/drawing/2014/main" val="1789457568"/>
                  </a:ext>
                </a:extLst>
              </a:tr>
              <a:tr h="288000">
                <a:tc gridSpan="19">
                  <a:txBody>
                    <a:bodyPr/>
                    <a:lstStyle/>
                    <a:p>
                      <a:pPr marL="0" marR="0" lvl="0" indent="0" algn="l" defTabSz="609555" rtl="0" eaLnBrk="1" fontAlgn="auto" latinLnBrk="0" hangingPunct="1">
                        <a:lnSpc>
                          <a:spcPct val="100000"/>
                        </a:lnSpc>
                        <a:spcBef>
                          <a:spcPts val="600"/>
                        </a:spcBef>
                        <a:spcAft>
                          <a:spcPts val="0"/>
                        </a:spcAft>
                        <a:buClrTx/>
                        <a:buSzTx/>
                        <a:buFontTx/>
                        <a:buNone/>
                        <a:tabLst/>
                        <a:defRPr/>
                      </a:pPr>
                      <a:r>
                        <a:rPr kumimoji="1" lang="ja-JP" altLang="en-US" sz="1200" b="0" i="0" u="none" strike="noStrike" kern="1200" cap="none" spc="0" normalizeH="0" baseline="0" noProof="0" dirty="0">
                          <a:ln>
                            <a:noFill/>
                          </a:ln>
                          <a:solidFill>
                            <a:srgbClr val="000000"/>
                          </a:solidFill>
                          <a:effectLst/>
                          <a:uLnTx/>
                          <a:uFillTx/>
                          <a:latin typeface="Yu Gothic UI" panose="020B0500000000000000" pitchFamily="50" charset="-128"/>
                          <a:ea typeface="Yu Gothic UI" panose="020B0500000000000000" pitchFamily="50" charset="-128"/>
                          <a:cs typeface="+mn-cs"/>
                        </a:rPr>
                        <a:t>取組事項➁</a:t>
                      </a:r>
                      <a:endParaRPr kumimoji="1" lang="ja-JP" altLang="en-US" sz="1200" b="0" i="0" u="none" strike="noStrike" kern="1200" cap="none" spc="0" normalizeH="0" baseline="0" noProof="0" dirty="0">
                        <a:ln>
                          <a:noFill/>
                        </a:ln>
                        <a:solidFill>
                          <a:schemeClr val="accent5"/>
                        </a:solidFill>
                        <a:effectLst/>
                        <a:uLnTx/>
                        <a:uFillTx/>
                        <a:latin typeface="Yu Gothic UI" panose="020B0500000000000000" pitchFamily="50" charset="-128"/>
                        <a:ea typeface="Yu Gothic UI" panose="020B0500000000000000" pitchFamily="50" charset="-128"/>
                        <a:cs typeface="+mn-cs"/>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solidFill>
                      <a:srgbClr val="F2F2F2"/>
                    </a:solidFill>
                  </a:tcPr>
                </a:tc>
                <a:tc hMerge="1">
                  <a:txBody>
                    <a:bodyPr/>
                    <a:lstStyle/>
                    <a:p>
                      <a:endParaRPr kumimoji="1" lang="ja-JP" altLang="en-US" sz="1200">
                        <a:solidFill>
                          <a:schemeClr val="tx1"/>
                        </a:solidFill>
                        <a:latin typeface="+mn-ea"/>
                        <a:ea typeface="+mn-ea"/>
                      </a:endParaRPr>
                    </a:p>
                  </a:txBody>
                  <a:tcPr>
                    <a:lnL w="9525" cap="flat" cmpd="sng" algn="ctr">
                      <a:solidFill>
                        <a:schemeClr val="bg1">
                          <a:lumMod val="50000"/>
                        </a:schemeClr>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9525" cap="flat" cmpd="sng" algn="ctr">
                      <a:solidFill>
                        <a:schemeClr val="bg1">
                          <a:lumMod val="50000"/>
                        </a:schemeClr>
                      </a:solid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noFill/>
                  </a:tcPr>
                </a:tc>
                <a:tc hMerge="1">
                  <a:txBody>
                    <a:bodyPr/>
                    <a:lstStyle/>
                    <a:p>
                      <a:endParaRPr kumimoji="1" lang="ja-JP" altLang="en-US" sz="1200">
                        <a:solidFill>
                          <a:schemeClr val="tx1"/>
                        </a:solidFill>
                        <a:latin typeface="+mn-ea"/>
                        <a:ea typeface="+mn-ea"/>
                      </a:endParaRPr>
                    </a:p>
                  </a:txBody>
                  <a:tcPr>
                    <a:lnL w="9525" cap="flat" cmpd="sng" algn="ctr">
                      <a:solidFill>
                        <a:schemeClr val="bg1">
                          <a:lumMod val="50000"/>
                        </a:schemeClr>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9525" cap="flat" cmpd="sng" algn="ctr">
                      <a:solidFill>
                        <a:schemeClr val="bg1">
                          <a:lumMod val="50000"/>
                        </a:schemeClr>
                      </a:solid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noFill/>
                  </a:tcPr>
                </a:tc>
                <a:tc hMerge="1">
                  <a:txBody>
                    <a:bodyPr/>
                    <a:lstStyle/>
                    <a:p>
                      <a:endParaRPr kumimoji="1" lang="ja-JP" altLang="en-US" sz="1200">
                        <a:solidFill>
                          <a:schemeClr val="tx1"/>
                        </a:solidFill>
                        <a:latin typeface="+mn-ea"/>
                        <a:ea typeface="+mn-ea"/>
                      </a:endParaRPr>
                    </a:p>
                  </a:txBody>
                  <a:tcPr>
                    <a:lnL w="9525" cap="flat" cmpd="sng" algn="ctr">
                      <a:solidFill>
                        <a:schemeClr val="bg1">
                          <a:lumMod val="50000"/>
                        </a:schemeClr>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9525" cap="flat" cmpd="sng" algn="ctr">
                      <a:solidFill>
                        <a:schemeClr val="bg1">
                          <a:lumMod val="50000"/>
                        </a:schemeClr>
                      </a:solid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noFill/>
                  </a:tcPr>
                </a:tc>
                <a:tc hMerge="1">
                  <a:txBody>
                    <a:bodyPr/>
                    <a:lstStyle/>
                    <a:p>
                      <a:endParaRPr kumimoji="1" lang="ja-JP" altLang="en-US" sz="1200">
                        <a:solidFill>
                          <a:schemeClr val="tx1"/>
                        </a:solidFill>
                        <a:latin typeface="+mn-ea"/>
                        <a:ea typeface="+mn-ea"/>
                      </a:endParaRPr>
                    </a:p>
                  </a:txBody>
                  <a:tcPr>
                    <a:lnL w="9525" cap="flat" cmpd="sng" algn="ctr">
                      <a:solidFill>
                        <a:schemeClr val="bg1">
                          <a:lumMod val="50000"/>
                        </a:schemeClr>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9525" cap="flat" cmpd="sng" algn="ctr">
                      <a:solidFill>
                        <a:schemeClr val="bg1">
                          <a:lumMod val="50000"/>
                        </a:schemeClr>
                      </a:solid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noFill/>
                  </a:tcPr>
                </a:tc>
                <a:tc hMerge="1">
                  <a:txBody>
                    <a:bodyPr/>
                    <a:lstStyle/>
                    <a:p>
                      <a:endParaRPr kumimoji="1" lang="ja-JP" altLang="en-US" sz="1200">
                        <a:solidFill>
                          <a:schemeClr val="tx1"/>
                        </a:solidFill>
                        <a:latin typeface="+mn-ea"/>
                        <a:ea typeface="+mn-ea"/>
                      </a:endParaRPr>
                    </a:p>
                  </a:txBody>
                  <a:tcPr>
                    <a:lnL w="9525" cap="flat" cmpd="sng" algn="ctr">
                      <a:solidFill>
                        <a:schemeClr val="bg1">
                          <a:lumMod val="50000"/>
                        </a:schemeClr>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9525" cap="flat" cmpd="sng" algn="ctr">
                      <a:solidFill>
                        <a:schemeClr val="bg1">
                          <a:lumMod val="50000"/>
                        </a:schemeClr>
                      </a:solid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noFill/>
                  </a:tcPr>
                </a:tc>
                <a:tc hMerge="1">
                  <a:txBody>
                    <a:bodyPr/>
                    <a:lstStyle/>
                    <a:p>
                      <a:endParaRPr kumimoji="1" lang="ja-JP" altLang="en-US" sz="1200">
                        <a:solidFill>
                          <a:schemeClr val="tx1"/>
                        </a:solidFill>
                        <a:latin typeface="+mn-ea"/>
                        <a:ea typeface="+mn-ea"/>
                      </a:endParaRPr>
                    </a:p>
                  </a:txBody>
                  <a:tcPr>
                    <a:lnL w="9525" cap="flat" cmpd="sng" algn="ctr">
                      <a:solidFill>
                        <a:schemeClr val="bg1">
                          <a:lumMod val="50000"/>
                        </a:schemeClr>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9525" cap="flat" cmpd="sng" algn="ctr">
                      <a:solidFill>
                        <a:schemeClr val="bg1">
                          <a:lumMod val="50000"/>
                        </a:schemeClr>
                      </a:solid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noFill/>
                  </a:tcPr>
                </a:tc>
                <a:tc hMerge="1">
                  <a:txBody>
                    <a:bodyPr/>
                    <a:lstStyle/>
                    <a:p>
                      <a:endParaRPr kumimoji="1" lang="ja-JP" altLang="en-US" sz="1200">
                        <a:solidFill>
                          <a:schemeClr val="tx1"/>
                        </a:solidFill>
                        <a:latin typeface="+mn-ea"/>
                        <a:ea typeface="+mn-ea"/>
                      </a:endParaRPr>
                    </a:p>
                  </a:txBody>
                  <a:tcPr>
                    <a:lnL w="9525" cap="flat" cmpd="sng" algn="ctr">
                      <a:solidFill>
                        <a:schemeClr val="bg1">
                          <a:lumMod val="50000"/>
                        </a:schemeClr>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9525" cap="flat" cmpd="sng" algn="ctr">
                      <a:solidFill>
                        <a:schemeClr val="bg1">
                          <a:lumMod val="50000"/>
                        </a:schemeClr>
                      </a:solid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noFill/>
                  </a:tcPr>
                </a:tc>
                <a:tc hMerge="1">
                  <a:txBody>
                    <a:bodyPr/>
                    <a:lstStyle/>
                    <a:p>
                      <a:endParaRPr kumimoji="1" lang="ja-JP" altLang="en-US" sz="1200">
                        <a:solidFill>
                          <a:schemeClr val="tx1"/>
                        </a:solidFill>
                        <a:latin typeface="+mn-ea"/>
                        <a:ea typeface="+mn-ea"/>
                      </a:endParaRPr>
                    </a:p>
                  </a:txBody>
                  <a:tcPr>
                    <a:lnL w="9525" cap="flat" cmpd="sng" algn="ctr">
                      <a:solidFill>
                        <a:schemeClr val="bg1">
                          <a:lumMod val="50000"/>
                        </a:schemeClr>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9525" cap="flat" cmpd="sng" algn="ctr">
                      <a:solidFill>
                        <a:schemeClr val="bg1">
                          <a:lumMod val="50000"/>
                        </a:schemeClr>
                      </a:solid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noFill/>
                  </a:tcPr>
                </a:tc>
                <a:tc hMerge="1">
                  <a:txBody>
                    <a:bodyPr/>
                    <a:lstStyle/>
                    <a:p>
                      <a:endParaRPr kumimoji="1" lang="ja-JP" altLang="en-US" sz="1200">
                        <a:solidFill>
                          <a:schemeClr val="tx1"/>
                        </a:solidFill>
                        <a:latin typeface="+mn-ea"/>
                        <a:ea typeface="+mn-ea"/>
                      </a:endParaRPr>
                    </a:p>
                  </a:txBody>
                  <a:tcPr>
                    <a:lnL w="9525" cap="flat" cmpd="sng" algn="ctr">
                      <a:solidFill>
                        <a:schemeClr val="bg1">
                          <a:lumMod val="50000"/>
                        </a:schemeClr>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9525" cap="flat" cmpd="sng" algn="ctr">
                      <a:solidFill>
                        <a:schemeClr val="bg1">
                          <a:lumMod val="50000"/>
                        </a:schemeClr>
                      </a:solid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noFill/>
                  </a:tcPr>
                </a:tc>
                <a:tc hMerge="1">
                  <a:txBody>
                    <a:bodyPr/>
                    <a:lstStyle/>
                    <a:p>
                      <a:endParaRPr kumimoji="1" lang="ja-JP" altLang="en-US" sz="1200">
                        <a:solidFill>
                          <a:schemeClr val="tx1"/>
                        </a:solidFill>
                        <a:latin typeface="+mn-ea"/>
                        <a:ea typeface="+mn-ea"/>
                      </a:endParaRPr>
                    </a:p>
                  </a:txBody>
                  <a:tcPr>
                    <a:lnL w="9525" cap="flat" cmpd="sng" algn="ctr">
                      <a:solidFill>
                        <a:schemeClr val="bg1">
                          <a:lumMod val="50000"/>
                        </a:schemeClr>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9525" cap="flat" cmpd="sng" algn="ctr">
                      <a:solidFill>
                        <a:schemeClr val="bg1">
                          <a:lumMod val="50000"/>
                        </a:schemeClr>
                      </a:solid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noFill/>
                  </a:tcPr>
                </a:tc>
                <a:tc hMerge="1">
                  <a:txBody>
                    <a:bodyPr/>
                    <a:lstStyle/>
                    <a:p>
                      <a:endParaRPr kumimoji="1" lang="ja-JP" altLang="en-US" sz="1200">
                        <a:solidFill>
                          <a:schemeClr val="tx1"/>
                        </a:solidFill>
                        <a:latin typeface="+mn-ea"/>
                        <a:ea typeface="+mn-ea"/>
                      </a:endParaRPr>
                    </a:p>
                  </a:txBody>
                  <a:tcPr>
                    <a:lnL w="9525" cap="flat" cmpd="sng" algn="ctr">
                      <a:solidFill>
                        <a:schemeClr val="bg1">
                          <a:lumMod val="50000"/>
                        </a:schemeClr>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9525" cap="flat" cmpd="sng" algn="ctr">
                      <a:solidFill>
                        <a:schemeClr val="bg1">
                          <a:lumMod val="50000"/>
                        </a:schemeClr>
                      </a:solid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noFill/>
                  </a:tcPr>
                </a:tc>
                <a:tc hMerge="1">
                  <a:txBody>
                    <a:bodyPr/>
                    <a:lstStyle/>
                    <a:p>
                      <a:endParaRPr kumimoji="1" lang="ja-JP" altLang="en-US" sz="1200">
                        <a:solidFill>
                          <a:schemeClr val="tx1"/>
                        </a:solidFill>
                        <a:latin typeface="+mn-ea"/>
                        <a:ea typeface="+mn-ea"/>
                      </a:endParaRPr>
                    </a:p>
                  </a:txBody>
                  <a:tcPr>
                    <a:lnL w="9525" cap="flat" cmpd="sng" algn="ctr">
                      <a:solidFill>
                        <a:schemeClr val="bg1">
                          <a:lumMod val="50000"/>
                        </a:schemeClr>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9525" cap="flat" cmpd="sng" algn="ctr">
                      <a:solidFill>
                        <a:schemeClr val="bg1">
                          <a:lumMod val="50000"/>
                        </a:schemeClr>
                      </a:solid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noFill/>
                  </a:tcPr>
                </a:tc>
                <a:tc hMerge="1">
                  <a:txBody>
                    <a:bodyPr/>
                    <a:lstStyle/>
                    <a:p>
                      <a:endParaRPr kumimoji="1" lang="ja-JP" altLang="en-US" sz="1200">
                        <a:solidFill>
                          <a:schemeClr val="tx1"/>
                        </a:solidFill>
                        <a:latin typeface="+mn-ea"/>
                        <a:ea typeface="+mn-ea"/>
                      </a:endParaRPr>
                    </a:p>
                  </a:txBody>
                  <a:tcPr>
                    <a:lnL w="9525" cap="flat" cmpd="sng" algn="ctr">
                      <a:solidFill>
                        <a:schemeClr val="bg1">
                          <a:lumMod val="50000"/>
                        </a:schemeClr>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9525" cap="flat" cmpd="sng" algn="ctr">
                      <a:solidFill>
                        <a:schemeClr val="bg1">
                          <a:lumMod val="50000"/>
                        </a:schemeClr>
                      </a:solid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noFill/>
                  </a:tcPr>
                </a:tc>
                <a:tc hMerge="1">
                  <a:txBody>
                    <a:bodyPr/>
                    <a:lstStyle/>
                    <a:p>
                      <a:endParaRPr kumimoji="1" lang="ja-JP" altLang="en-US" sz="1200">
                        <a:solidFill>
                          <a:schemeClr val="tx1"/>
                        </a:solidFill>
                        <a:latin typeface="+mn-ea"/>
                        <a:ea typeface="+mn-ea"/>
                      </a:endParaRPr>
                    </a:p>
                  </a:txBody>
                  <a:tcPr>
                    <a:lnL w="9525" cap="flat" cmpd="sng" algn="ctr">
                      <a:solidFill>
                        <a:schemeClr val="bg1">
                          <a:lumMod val="50000"/>
                        </a:schemeClr>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9525" cap="flat" cmpd="sng" algn="ctr">
                      <a:solidFill>
                        <a:schemeClr val="bg1">
                          <a:lumMod val="50000"/>
                        </a:schemeClr>
                      </a:solid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noFill/>
                  </a:tcPr>
                </a:tc>
                <a:tc hMerge="1">
                  <a:txBody>
                    <a:bodyPr/>
                    <a:lstStyle/>
                    <a:p>
                      <a:endParaRPr kumimoji="1" lang="ja-JP" altLang="en-US" sz="1200">
                        <a:solidFill>
                          <a:schemeClr val="tx1"/>
                        </a:solidFill>
                        <a:latin typeface="+mn-ea"/>
                        <a:ea typeface="+mn-ea"/>
                      </a:endParaRPr>
                    </a:p>
                  </a:txBody>
                  <a:tcPr>
                    <a:lnL w="9525" cap="flat" cmpd="sng" algn="ctr">
                      <a:solidFill>
                        <a:schemeClr val="bg1">
                          <a:lumMod val="50000"/>
                        </a:schemeClr>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9525" cap="flat" cmpd="sng" algn="ctr">
                      <a:solidFill>
                        <a:schemeClr val="bg1">
                          <a:lumMod val="50000"/>
                        </a:schemeClr>
                      </a:solid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noFill/>
                  </a:tcPr>
                </a:tc>
                <a:tc hMerge="1">
                  <a:txBody>
                    <a:bodyPr/>
                    <a:lstStyle/>
                    <a:p>
                      <a:endParaRPr kumimoji="1" lang="ja-JP" altLang="en-US" sz="1200">
                        <a:solidFill>
                          <a:schemeClr val="tx1"/>
                        </a:solidFill>
                        <a:latin typeface="+mn-ea"/>
                        <a:ea typeface="+mn-ea"/>
                      </a:endParaRPr>
                    </a:p>
                  </a:txBody>
                  <a:tcPr>
                    <a:lnL w="9525" cap="flat" cmpd="sng" algn="ctr">
                      <a:solidFill>
                        <a:schemeClr val="bg1">
                          <a:lumMod val="50000"/>
                        </a:schemeClr>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9525" cap="flat" cmpd="sng" algn="ctr">
                      <a:solidFill>
                        <a:schemeClr val="bg1">
                          <a:lumMod val="50000"/>
                        </a:schemeClr>
                      </a:solid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noFill/>
                  </a:tcPr>
                </a:tc>
                <a:tc hMerge="1">
                  <a:txBody>
                    <a:bodyPr/>
                    <a:lstStyle/>
                    <a:p>
                      <a:endParaRPr kumimoji="1" lang="ja-JP" altLang="en-US" sz="1200">
                        <a:solidFill>
                          <a:schemeClr val="tx1"/>
                        </a:solidFill>
                        <a:latin typeface="+mn-ea"/>
                        <a:ea typeface="+mn-ea"/>
                      </a:endParaRPr>
                    </a:p>
                  </a:txBody>
                  <a:tcPr>
                    <a:lnL w="9525" cap="flat" cmpd="sng" algn="ctr">
                      <a:solidFill>
                        <a:schemeClr val="bg1">
                          <a:lumMod val="50000"/>
                        </a:schemeClr>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9525" cap="flat" cmpd="sng" algn="ctr">
                      <a:solidFill>
                        <a:schemeClr val="bg1">
                          <a:lumMod val="50000"/>
                        </a:schemeClr>
                      </a:solid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noFill/>
                  </a:tcPr>
                </a:tc>
                <a:tc hMerge="1">
                  <a:txBody>
                    <a:bodyPr/>
                    <a:lstStyle/>
                    <a:p>
                      <a:endParaRPr kumimoji="1" lang="ja-JP" altLang="en-US" sz="1200">
                        <a:solidFill>
                          <a:schemeClr val="tx1"/>
                        </a:solidFill>
                        <a:latin typeface="+mn-ea"/>
                        <a:ea typeface="+mn-ea"/>
                      </a:endParaRPr>
                    </a:p>
                  </a:txBody>
                  <a:tcPr>
                    <a:lnL w="9525" cap="flat" cmpd="sng" algn="ctr">
                      <a:solidFill>
                        <a:schemeClr val="bg1">
                          <a:lumMod val="50000"/>
                        </a:schemeClr>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9525" cap="flat" cmpd="sng" algn="ctr">
                      <a:solidFill>
                        <a:schemeClr val="bg1">
                          <a:lumMod val="50000"/>
                        </a:schemeClr>
                      </a:solid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3272984212"/>
                  </a:ext>
                </a:extLst>
              </a:tr>
              <a:tr h="432000">
                <a:tc>
                  <a:txBody>
                    <a:bodyPr/>
                    <a:lstStyle/>
                    <a:p>
                      <a:pPr marL="0" marR="0" lvl="0" indent="0" algn="l" defTabSz="609555" rtl="0" eaLnBrk="1" fontAlgn="auto" latinLnBrk="0" hangingPunct="1">
                        <a:lnSpc>
                          <a:spcPct val="100000"/>
                        </a:lnSpc>
                        <a:spcBef>
                          <a:spcPts val="600"/>
                        </a:spcBef>
                        <a:spcAft>
                          <a:spcPts val="0"/>
                        </a:spcAft>
                        <a:buClrTx/>
                        <a:buSzTx/>
                        <a:buFontTx/>
                        <a:buNone/>
                        <a:tabLst/>
                        <a:defRPr/>
                      </a:pPr>
                      <a:endParaRPr kumimoji="1" lang="ja-JP" altLang="en-US" sz="1200" b="0" i="0" u="none" strike="noStrike" kern="1200" cap="none" spc="0" normalizeH="0" baseline="0" noProof="0" dirty="0">
                        <a:ln>
                          <a:noFill/>
                        </a:ln>
                        <a:solidFill>
                          <a:schemeClr val="accent5"/>
                        </a:solidFill>
                        <a:effectLst/>
                        <a:uLnTx/>
                        <a:uFillTx/>
                        <a:latin typeface="Yu Gothic UI" panose="020B0500000000000000" pitchFamily="50" charset="-128"/>
                        <a:ea typeface="Yu Gothic UI" panose="020B0500000000000000" pitchFamily="50" charset="-128"/>
                        <a:cs typeface="+mn-cs"/>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tc>
                  <a:txBody>
                    <a:bodyPr/>
                    <a:lstStyle/>
                    <a:p>
                      <a:pPr>
                        <a:spcBef>
                          <a:spcPts val="600"/>
                        </a:spcBef>
                      </a:pPr>
                      <a:endParaRPr kumimoji="1" lang="ja-JP" altLang="en-US" sz="1200" dirty="0">
                        <a:solidFill>
                          <a:schemeClr val="tx1"/>
                        </a:solidFill>
                        <a:latin typeface="Yu Gothic UI" panose="020B0500000000000000" pitchFamily="50" charset="-128"/>
                        <a:ea typeface="Yu Gothic UI" panose="020B0500000000000000" pitchFamily="50" charset="-128"/>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tc>
                  <a:txBody>
                    <a:bodyPr/>
                    <a:lstStyle/>
                    <a:p>
                      <a:pPr>
                        <a:spcBef>
                          <a:spcPts val="600"/>
                        </a:spcBef>
                      </a:pPr>
                      <a:endParaRPr kumimoji="1" lang="ja-JP" altLang="en-US" sz="1200">
                        <a:solidFill>
                          <a:schemeClr val="tx1"/>
                        </a:solidFill>
                        <a:latin typeface="Yu Gothic UI" panose="020B0500000000000000" pitchFamily="50" charset="-128"/>
                        <a:ea typeface="Yu Gothic UI" panose="020B0500000000000000" pitchFamily="50" charset="-128"/>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tc>
                  <a:txBody>
                    <a:bodyPr/>
                    <a:lstStyle/>
                    <a:p>
                      <a:pPr>
                        <a:spcBef>
                          <a:spcPts val="600"/>
                        </a:spcBef>
                      </a:pPr>
                      <a:endParaRPr kumimoji="1" lang="ja-JP" altLang="en-US" sz="1200">
                        <a:solidFill>
                          <a:schemeClr val="tx1"/>
                        </a:solidFill>
                        <a:latin typeface="Yu Gothic UI" panose="020B0500000000000000" pitchFamily="50" charset="-128"/>
                        <a:ea typeface="Yu Gothic UI" panose="020B0500000000000000" pitchFamily="50" charset="-128"/>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tc>
                  <a:txBody>
                    <a:bodyPr/>
                    <a:lstStyle/>
                    <a:p>
                      <a:pPr>
                        <a:spcBef>
                          <a:spcPts val="600"/>
                        </a:spcBef>
                      </a:pPr>
                      <a:endParaRPr kumimoji="1" lang="ja-JP" altLang="en-US" sz="1200">
                        <a:solidFill>
                          <a:schemeClr val="tx1"/>
                        </a:solidFill>
                        <a:latin typeface="Yu Gothic UI" panose="020B0500000000000000" pitchFamily="50" charset="-128"/>
                        <a:ea typeface="Yu Gothic UI" panose="020B0500000000000000" pitchFamily="50" charset="-128"/>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tc>
                  <a:txBody>
                    <a:bodyPr/>
                    <a:lstStyle/>
                    <a:p>
                      <a:pPr>
                        <a:spcBef>
                          <a:spcPts val="600"/>
                        </a:spcBef>
                      </a:pPr>
                      <a:endParaRPr kumimoji="1" lang="ja-JP" altLang="en-US" sz="1200">
                        <a:solidFill>
                          <a:schemeClr val="tx1"/>
                        </a:solidFill>
                        <a:latin typeface="Yu Gothic UI" panose="020B0500000000000000" pitchFamily="50" charset="-128"/>
                        <a:ea typeface="Yu Gothic UI" panose="020B0500000000000000" pitchFamily="50" charset="-128"/>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tc>
                  <a:txBody>
                    <a:bodyPr/>
                    <a:lstStyle/>
                    <a:p>
                      <a:pPr>
                        <a:spcBef>
                          <a:spcPts val="600"/>
                        </a:spcBef>
                      </a:pPr>
                      <a:endParaRPr kumimoji="1" lang="ja-JP" altLang="en-US" sz="1200">
                        <a:solidFill>
                          <a:schemeClr val="tx1"/>
                        </a:solidFill>
                        <a:latin typeface="Yu Gothic UI" panose="020B0500000000000000" pitchFamily="50" charset="-128"/>
                        <a:ea typeface="Yu Gothic UI" panose="020B0500000000000000" pitchFamily="50" charset="-128"/>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tc>
                  <a:txBody>
                    <a:bodyPr/>
                    <a:lstStyle/>
                    <a:p>
                      <a:pPr>
                        <a:spcBef>
                          <a:spcPts val="600"/>
                        </a:spcBef>
                      </a:pPr>
                      <a:endParaRPr kumimoji="1" lang="ja-JP" altLang="en-US" sz="1200">
                        <a:solidFill>
                          <a:schemeClr val="tx1"/>
                        </a:solidFill>
                        <a:latin typeface="Yu Gothic UI" panose="020B0500000000000000" pitchFamily="50" charset="-128"/>
                        <a:ea typeface="Yu Gothic UI" panose="020B0500000000000000" pitchFamily="50" charset="-128"/>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tc>
                  <a:txBody>
                    <a:bodyPr/>
                    <a:lstStyle/>
                    <a:p>
                      <a:pPr>
                        <a:spcBef>
                          <a:spcPts val="600"/>
                        </a:spcBef>
                      </a:pPr>
                      <a:endParaRPr kumimoji="1" lang="ja-JP" altLang="en-US" sz="1200">
                        <a:solidFill>
                          <a:schemeClr val="tx1"/>
                        </a:solidFill>
                        <a:latin typeface="Yu Gothic UI" panose="020B0500000000000000" pitchFamily="50" charset="-128"/>
                        <a:ea typeface="Yu Gothic UI" panose="020B0500000000000000" pitchFamily="50" charset="-128"/>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tc>
                  <a:txBody>
                    <a:bodyPr/>
                    <a:lstStyle/>
                    <a:p>
                      <a:pPr>
                        <a:spcBef>
                          <a:spcPts val="600"/>
                        </a:spcBef>
                      </a:pPr>
                      <a:endParaRPr kumimoji="1" lang="ja-JP" altLang="en-US" sz="1200">
                        <a:solidFill>
                          <a:schemeClr val="tx1"/>
                        </a:solidFill>
                        <a:latin typeface="Yu Gothic UI" panose="020B0500000000000000" pitchFamily="50" charset="-128"/>
                        <a:ea typeface="Yu Gothic UI" panose="020B0500000000000000" pitchFamily="50" charset="-128"/>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tc>
                  <a:txBody>
                    <a:bodyPr/>
                    <a:lstStyle/>
                    <a:p>
                      <a:pPr>
                        <a:spcBef>
                          <a:spcPts val="600"/>
                        </a:spcBef>
                      </a:pPr>
                      <a:endParaRPr kumimoji="1" lang="ja-JP" altLang="en-US" sz="1200" dirty="0">
                        <a:solidFill>
                          <a:schemeClr val="tx1"/>
                        </a:solidFill>
                        <a:latin typeface="Yu Gothic UI" panose="020B0500000000000000" pitchFamily="50" charset="-128"/>
                        <a:ea typeface="Yu Gothic UI" panose="020B0500000000000000" pitchFamily="50" charset="-128"/>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tc>
                  <a:txBody>
                    <a:bodyPr/>
                    <a:lstStyle/>
                    <a:p>
                      <a:pPr>
                        <a:spcBef>
                          <a:spcPts val="600"/>
                        </a:spcBef>
                      </a:pPr>
                      <a:endParaRPr kumimoji="1" lang="ja-JP" altLang="en-US" sz="1200" dirty="0">
                        <a:solidFill>
                          <a:schemeClr val="tx1"/>
                        </a:solidFill>
                        <a:latin typeface="Yu Gothic UI" panose="020B0500000000000000" pitchFamily="50" charset="-128"/>
                        <a:ea typeface="Yu Gothic UI" panose="020B0500000000000000" pitchFamily="50" charset="-128"/>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tc>
                  <a:txBody>
                    <a:bodyPr/>
                    <a:lstStyle/>
                    <a:p>
                      <a:pPr>
                        <a:spcBef>
                          <a:spcPts val="600"/>
                        </a:spcBef>
                      </a:pPr>
                      <a:endParaRPr kumimoji="1" lang="ja-JP" altLang="en-US" sz="1200">
                        <a:solidFill>
                          <a:schemeClr val="tx1"/>
                        </a:solidFill>
                        <a:latin typeface="Yu Gothic UI" panose="020B0500000000000000" pitchFamily="50" charset="-128"/>
                        <a:ea typeface="Yu Gothic UI" panose="020B0500000000000000" pitchFamily="50" charset="-128"/>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tc>
                  <a:txBody>
                    <a:bodyPr/>
                    <a:lstStyle/>
                    <a:p>
                      <a:pPr>
                        <a:spcBef>
                          <a:spcPts val="600"/>
                        </a:spcBef>
                      </a:pPr>
                      <a:endParaRPr kumimoji="1" lang="ja-JP" altLang="en-US" sz="1200" dirty="0">
                        <a:solidFill>
                          <a:schemeClr val="tx1"/>
                        </a:solidFill>
                        <a:latin typeface="Yu Gothic UI" panose="020B0500000000000000" pitchFamily="50" charset="-128"/>
                        <a:ea typeface="Yu Gothic UI" panose="020B0500000000000000" pitchFamily="50" charset="-128"/>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tc>
                  <a:txBody>
                    <a:bodyPr/>
                    <a:lstStyle/>
                    <a:p>
                      <a:pPr>
                        <a:spcBef>
                          <a:spcPts val="600"/>
                        </a:spcBef>
                      </a:pPr>
                      <a:endParaRPr kumimoji="1" lang="ja-JP" altLang="en-US" sz="1200" dirty="0">
                        <a:solidFill>
                          <a:schemeClr val="tx1"/>
                        </a:solidFill>
                        <a:latin typeface="Yu Gothic UI" panose="020B0500000000000000" pitchFamily="50" charset="-128"/>
                        <a:ea typeface="Yu Gothic UI" panose="020B0500000000000000" pitchFamily="50" charset="-128"/>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tc>
                  <a:txBody>
                    <a:bodyPr/>
                    <a:lstStyle/>
                    <a:p>
                      <a:pPr>
                        <a:spcBef>
                          <a:spcPts val="600"/>
                        </a:spcBef>
                      </a:pPr>
                      <a:endParaRPr kumimoji="1" lang="ja-JP" altLang="en-US" sz="1200" dirty="0">
                        <a:solidFill>
                          <a:schemeClr val="tx1"/>
                        </a:solidFill>
                        <a:latin typeface="Yu Gothic UI" panose="020B0500000000000000" pitchFamily="50" charset="-128"/>
                        <a:ea typeface="Yu Gothic UI" panose="020B0500000000000000" pitchFamily="50" charset="-128"/>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tc>
                  <a:txBody>
                    <a:bodyPr/>
                    <a:lstStyle/>
                    <a:p>
                      <a:pPr>
                        <a:spcBef>
                          <a:spcPts val="600"/>
                        </a:spcBef>
                      </a:pPr>
                      <a:endParaRPr kumimoji="1" lang="ja-JP" altLang="en-US" sz="1200" dirty="0">
                        <a:solidFill>
                          <a:schemeClr val="tx1"/>
                        </a:solidFill>
                        <a:latin typeface="Yu Gothic UI" panose="020B0500000000000000" pitchFamily="50" charset="-128"/>
                        <a:ea typeface="Yu Gothic UI" panose="020B0500000000000000" pitchFamily="50" charset="-128"/>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tc>
                  <a:txBody>
                    <a:bodyPr/>
                    <a:lstStyle/>
                    <a:p>
                      <a:pPr>
                        <a:spcBef>
                          <a:spcPts val="600"/>
                        </a:spcBef>
                      </a:pPr>
                      <a:endParaRPr kumimoji="1" lang="ja-JP" altLang="en-US" sz="1200">
                        <a:solidFill>
                          <a:schemeClr val="tx1"/>
                        </a:solidFill>
                        <a:latin typeface="Yu Gothic UI" panose="020B0500000000000000" pitchFamily="50" charset="-128"/>
                        <a:ea typeface="Yu Gothic UI" panose="020B0500000000000000" pitchFamily="50" charset="-128"/>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tc>
                  <a:txBody>
                    <a:bodyPr/>
                    <a:lstStyle/>
                    <a:p>
                      <a:pPr>
                        <a:spcBef>
                          <a:spcPts val="600"/>
                        </a:spcBef>
                      </a:pPr>
                      <a:endParaRPr kumimoji="1" lang="ja-JP" altLang="en-US" sz="1200" dirty="0">
                        <a:solidFill>
                          <a:schemeClr val="tx1"/>
                        </a:solidFill>
                        <a:latin typeface="Yu Gothic UI" panose="020B0500000000000000" pitchFamily="50" charset="-128"/>
                        <a:ea typeface="Yu Gothic UI" panose="020B0500000000000000" pitchFamily="50" charset="-128"/>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extLst>
                  <a:ext uri="{0D108BD9-81ED-4DB2-BD59-A6C34878D82A}">
                    <a16:rowId xmlns:a16="http://schemas.microsoft.com/office/drawing/2014/main" val="2044745521"/>
                  </a:ext>
                </a:extLst>
              </a:tr>
            </a:tbl>
          </a:graphicData>
        </a:graphic>
      </p:graphicFrame>
      <p:sp>
        <p:nvSpPr>
          <p:cNvPr id="9" name="吹き出し: 四角形 8">
            <a:extLst>
              <a:ext uri="{FF2B5EF4-FFF2-40B4-BE49-F238E27FC236}">
                <a16:creationId xmlns:a16="http://schemas.microsoft.com/office/drawing/2014/main" id="{E4DD1822-3361-DA97-6363-CE70C3D6883A}"/>
              </a:ext>
            </a:extLst>
          </p:cNvPr>
          <p:cNvSpPr/>
          <p:nvPr/>
        </p:nvSpPr>
        <p:spPr>
          <a:xfrm>
            <a:off x="6106761" y="1827429"/>
            <a:ext cx="4862527" cy="386738"/>
          </a:xfrm>
          <a:prstGeom prst="wedgeRectCallout">
            <a:avLst>
              <a:gd name="adj1" fmla="val -76363"/>
              <a:gd name="adj2" fmla="val -9213"/>
            </a:avLst>
          </a:prstGeom>
          <a:solidFill>
            <a:schemeClr val="accent5">
              <a:lumMod val="20000"/>
              <a:lumOff val="80000"/>
            </a:schemeClr>
          </a:solidFill>
          <a:ln w="19050">
            <a:solidFill>
              <a:schemeClr val="tx1"/>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36000" tIns="0" rIns="36000" bIns="0" numCol="1" spcCol="0" rtlCol="0" fromWordArt="0" anchor="ctr" anchorCtr="0" forceAA="0" compatLnSpc="1">
            <a:prstTxWarp prst="textNoShape">
              <a:avLst/>
            </a:prstTxWarp>
            <a:noAutofit/>
          </a:bodyPr>
          <a:lstStyle/>
          <a:p>
            <a:pPr>
              <a:spcBef>
                <a:spcPts val="600"/>
              </a:spcBef>
            </a:pPr>
            <a:r>
              <a:rPr lang="en-US" altLang="ja-JP" sz="1100" dirty="0">
                <a:solidFill>
                  <a:schemeClr val="tx1"/>
                </a:solidFill>
                <a:latin typeface="Yu Gothic UI" panose="020B0500000000000000" pitchFamily="50" charset="-128"/>
                <a:ea typeface="Yu Gothic UI" panose="020B0500000000000000" pitchFamily="50" charset="-128"/>
              </a:rPr>
              <a:t>【</a:t>
            </a:r>
            <a:r>
              <a:rPr lang="ja-JP" altLang="en-US" sz="1100" dirty="0">
                <a:solidFill>
                  <a:schemeClr val="tx1"/>
                </a:solidFill>
                <a:latin typeface="Yu Gothic UI" panose="020B0500000000000000" pitchFamily="50" charset="-128"/>
                <a:ea typeface="Yu Gothic UI" panose="020B0500000000000000" pitchFamily="50" charset="-128"/>
              </a:rPr>
              <a:t>計画提案概要</a:t>
            </a:r>
            <a:r>
              <a:rPr lang="en-US" altLang="ja-JP" sz="1100" dirty="0">
                <a:solidFill>
                  <a:schemeClr val="tx1"/>
                </a:solidFill>
                <a:latin typeface="Yu Gothic UI" panose="020B0500000000000000" pitchFamily="50" charset="-128"/>
                <a:ea typeface="Yu Gothic UI" panose="020B0500000000000000" pitchFamily="50" charset="-128"/>
              </a:rPr>
              <a:t>】</a:t>
            </a:r>
            <a:r>
              <a:rPr lang="ja-JP" altLang="en-US" sz="1100" dirty="0">
                <a:solidFill>
                  <a:schemeClr val="tx1"/>
                </a:solidFill>
                <a:latin typeface="Yu Gothic UI" panose="020B0500000000000000" pitchFamily="50" charset="-128"/>
                <a:ea typeface="Yu Gothic UI" panose="020B0500000000000000" pitchFamily="50" charset="-128"/>
              </a:rPr>
              <a:t>で記載した取組の内容について端的に記載してください</a:t>
            </a:r>
          </a:p>
        </p:txBody>
      </p:sp>
      <p:sp>
        <p:nvSpPr>
          <p:cNvPr id="23" name="吹き出し: 四角形 22">
            <a:extLst>
              <a:ext uri="{FF2B5EF4-FFF2-40B4-BE49-F238E27FC236}">
                <a16:creationId xmlns:a16="http://schemas.microsoft.com/office/drawing/2014/main" id="{EC8E0EF9-3256-C63F-EF7A-23DDD4BF00D1}"/>
              </a:ext>
            </a:extLst>
          </p:cNvPr>
          <p:cNvSpPr/>
          <p:nvPr/>
        </p:nvSpPr>
        <p:spPr>
          <a:xfrm>
            <a:off x="2225317" y="6021908"/>
            <a:ext cx="3505460" cy="615620"/>
          </a:xfrm>
          <a:prstGeom prst="wedgeRectCallout">
            <a:avLst>
              <a:gd name="adj1" fmla="val -46275"/>
              <a:gd name="adj2" fmla="val -89041"/>
            </a:avLst>
          </a:prstGeom>
          <a:solidFill>
            <a:schemeClr val="accent5">
              <a:lumMod val="20000"/>
              <a:lumOff val="80000"/>
            </a:schemeClr>
          </a:solidFill>
          <a:ln w="19050">
            <a:solidFill>
              <a:schemeClr val="tx1"/>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36000" tIns="0" rIns="36000" bIns="0" numCol="1" spcCol="0" rtlCol="0" fromWordArt="0" anchor="ctr" anchorCtr="0" forceAA="0" compatLnSpc="1">
            <a:prstTxWarp prst="textNoShape">
              <a:avLst/>
            </a:prstTxWarp>
            <a:noAutofit/>
          </a:bodyPr>
          <a:lstStyle/>
          <a:p>
            <a:pPr>
              <a:spcBef>
                <a:spcPts val="600"/>
              </a:spcBef>
            </a:pPr>
            <a:r>
              <a:rPr lang="ja-JP" altLang="en-US" sz="1100" dirty="0">
                <a:solidFill>
                  <a:schemeClr val="tx1"/>
                </a:solidFill>
                <a:latin typeface="Yu Gothic UI" panose="020B0500000000000000" pitchFamily="50" charset="-128"/>
                <a:ea typeface="Yu Gothic UI" panose="020B0500000000000000" pitchFamily="50" charset="-128"/>
              </a:rPr>
              <a:t>主要な取組ごとに、レイアウトを適宜コピーして記載してください</a:t>
            </a:r>
            <a:endParaRPr lang="en-US" altLang="ja-JP" sz="1100" dirty="0">
              <a:solidFill>
                <a:schemeClr val="tx1"/>
              </a:solidFill>
              <a:latin typeface="Yu Gothic UI" panose="020B0500000000000000" pitchFamily="50" charset="-128"/>
              <a:ea typeface="Yu Gothic UI" panose="020B0500000000000000" pitchFamily="50" charset="-128"/>
            </a:endParaRPr>
          </a:p>
          <a:p>
            <a:pPr>
              <a:spcBef>
                <a:spcPts val="600"/>
              </a:spcBef>
            </a:pPr>
            <a:r>
              <a:rPr lang="en-US" altLang="ja-JP" sz="1100" dirty="0">
                <a:solidFill>
                  <a:schemeClr val="tx1"/>
                </a:solidFill>
                <a:latin typeface="Yu Gothic UI" panose="020B0500000000000000" pitchFamily="50" charset="-128"/>
                <a:ea typeface="Yu Gothic UI" panose="020B0500000000000000" pitchFamily="50" charset="-128"/>
              </a:rPr>
              <a:t>1</a:t>
            </a:r>
            <a:r>
              <a:rPr lang="ja-JP" altLang="en-US" sz="1100" dirty="0">
                <a:solidFill>
                  <a:schemeClr val="tx1"/>
                </a:solidFill>
                <a:latin typeface="Yu Gothic UI" panose="020B0500000000000000" pitchFamily="50" charset="-128"/>
                <a:ea typeface="Yu Gothic UI" panose="020B0500000000000000" pitchFamily="50" charset="-128"/>
              </a:rPr>
              <a:t>スライドに収まらない場合には、スライドを複製してください</a:t>
            </a:r>
          </a:p>
        </p:txBody>
      </p:sp>
      <p:grpSp>
        <p:nvGrpSpPr>
          <p:cNvPr id="7" name="グループ化 6">
            <a:extLst>
              <a:ext uri="{FF2B5EF4-FFF2-40B4-BE49-F238E27FC236}">
                <a16:creationId xmlns:a16="http://schemas.microsoft.com/office/drawing/2014/main" id="{81E8C851-9C8D-8C90-31D9-4227F56C63B3}"/>
              </a:ext>
            </a:extLst>
          </p:cNvPr>
          <p:cNvGrpSpPr/>
          <p:nvPr/>
        </p:nvGrpSpPr>
        <p:grpSpPr>
          <a:xfrm>
            <a:off x="1488000" y="2205909"/>
            <a:ext cx="7920000" cy="3312000"/>
            <a:chOff x="1488000" y="2205909"/>
            <a:chExt cx="6945319" cy="3312000"/>
          </a:xfrm>
        </p:grpSpPr>
        <p:sp>
          <p:nvSpPr>
            <p:cNvPr id="28" name="矢印: 五方向 27">
              <a:extLst>
                <a:ext uri="{FF2B5EF4-FFF2-40B4-BE49-F238E27FC236}">
                  <a16:creationId xmlns:a16="http://schemas.microsoft.com/office/drawing/2014/main" id="{EBF8C96C-30C0-81C8-DD12-66CF64A18CF6}"/>
                </a:ext>
              </a:extLst>
            </p:cNvPr>
            <p:cNvSpPr/>
            <p:nvPr/>
          </p:nvSpPr>
          <p:spPr>
            <a:xfrm>
              <a:off x="5583621" y="3897910"/>
              <a:ext cx="900000" cy="468000"/>
            </a:xfrm>
            <a:prstGeom prst="homePlate">
              <a:avLst>
                <a:gd name="adj" fmla="val 40196"/>
              </a:avLst>
            </a:prstGeom>
            <a:solidFill>
              <a:schemeClr val="accent5">
                <a:lumMod val="60000"/>
                <a:lumOff val="40000"/>
              </a:schemeClr>
            </a:solidFill>
            <a:ln w="3175">
              <a:solidFill>
                <a:schemeClr val="tx1"/>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r>
                <a:rPr lang="en-US" altLang="ja-JP" sz="1000" dirty="0">
                  <a:solidFill>
                    <a:schemeClr val="tx1"/>
                  </a:solidFill>
                  <a:latin typeface="Yu Gothic UI" panose="020B0500000000000000" pitchFamily="50" charset="-128"/>
                  <a:ea typeface="Yu Gothic UI" panose="020B0500000000000000" pitchFamily="50" charset="-128"/>
                </a:rPr>
                <a:t>E</a:t>
              </a:r>
              <a:r>
                <a:rPr kumimoji="1" lang="ja-JP" altLang="en-US" sz="1000" dirty="0">
                  <a:solidFill>
                    <a:schemeClr val="tx1"/>
                  </a:solidFill>
                  <a:latin typeface="Yu Gothic UI" panose="020B0500000000000000" pitchFamily="50" charset="-128"/>
                  <a:ea typeface="Yu Gothic UI" panose="020B0500000000000000" pitchFamily="50" charset="-128"/>
                </a:rPr>
                <a:t>ビル</a:t>
              </a:r>
              <a:r>
                <a:rPr kumimoji="1" lang="en-US" altLang="ja-JP" sz="1000" dirty="0">
                  <a:solidFill>
                    <a:schemeClr val="tx1"/>
                  </a:solidFill>
                  <a:latin typeface="Yu Gothic UI" panose="020B0500000000000000" pitchFamily="50" charset="-128"/>
                  <a:ea typeface="Yu Gothic UI" panose="020B0500000000000000" pitchFamily="50" charset="-128"/>
                </a:rPr>
                <a:t>_LED</a:t>
              </a:r>
              <a:r>
                <a:rPr kumimoji="1" lang="ja-JP" altLang="en-US" sz="1000" dirty="0">
                  <a:solidFill>
                    <a:schemeClr val="tx1"/>
                  </a:solidFill>
                  <a:latin typeface="Yu Gothic UI" panose="020B0500000000000000" pitchFamily="50" charset="-128"/>
                  <a:ea typeface="Yu Gothic UI" panose="020B0500000000000000" pitchFamily="50" charset="-128"/>
                </a:rPr>
                <a:t>化</a:t>
              </a:r>
            </a:p>
          </p:txBody>
        </p:sp>
        <p:sp>
          <p:nvSpPr>
            <p:cNvPr id="32" name="矢印: 五方向 31">
              <a:extLst>
                <a:ext uri="{FF2B5EF4-FFF2-40B4-BE49-F238E27FC236}">
                  <a16:creationId xmlns:a16="http://schemas.microsoft.com/office/drawing/2014/main" id="{4E755BE5-C56F-F668-18EA-0A52BEB65A87}"/>
                </a:ext>
              </a:extLst>
            </p:cNvPr>
            <p:cNvSpPr/>
            <p:nvPr/>
          </p:nvSpPr>
          <p:spPr>
            <a:xfrm>
              <a:off x="3930302" y="3357910"/>
              <a:ext cx="900000" cy="468000"/>
            </a:xfrm>
            <a:prstGeom prst="homePlate">
              <a:avLst>
                <a:gd name="adj" fmla="val 40196"/>
              </a:avLst>
            </a:prstGeom>
            <a:solidFill>
              <a:schemeClr val="accent5">
                <a:lumMod val="60000"/>
                <a:lumOff val="40000"/>
              </a:schemeClr>
            </a:solidFill>
            <a:ln w="3175">
              <a:solidFill>
                <a:schemeClr val="tx1"/>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r>
                <a:rPr kumimoji="1" lang="en-US" altLang="ja-JP" sz="1000" dirty="0">
                  <a:solidFill>
                    <a:schemeClr val="tx1"/>
                  </a:solidFill>
                  <a:latin typeface="Yu Gothic UI" panose="020B0500000000000000" pitchFamily="50" charset="-128"/>
                  <a:ea typeface="Yu Gothic UI" panose="020B0500000000000000" pitchFamily="50" charset="-128"/>
                </a:rPr>
                <a:t>D</a:t>
              </a:r>
              <a:r>
                <a:rPr kumimoji="1" lang="ja-JP" altLang="en-US" sz="1000" dirty="0">
                  <a:solidFill>
                    <a:schemeClr val="tx1"/>
                  </a:solidFill>
                  <a:latin typeface="Yu Gothic UI" panose="020B0500000000000000" pitchFamily="50" charset="-128"/>
                  <a:ea typeface="Yu Gothic UI" panose="020B0500000000000000" pitchFamily="50" charset="-128"/>
                </a:rPr>
                <a:t>ビル</a:t>
              </a:r>
              <a:r>
                <a:rPr kumimoji="1" lang="en-US" altLang="ja-JP" sz="1000" dirty="0">
                  <a:solidFill>
                    <a:schemeClr val="tx1"/>
                  </a:solidFill>
                  <a:latin typeface="Yu Gothic UI" panose="020B0500000000000000" pitchFamily="50" charset="-128"/>
                  <a:ea typeface="Yu Gothic UI" panose="020B0500000000000000" pitchFamily="50" charset="-128"/>
                </a:rPr>
                <a:t>_LED</a:t>
              </a:r>
              <a:r>
                <a:rPr kumimoji="1" lang="ja-JP" altLang="en-US" sz="1000" dirty="0">
                  <a:solidFill>
                    <a:schemeClr val="tx1"/>
                  </a:solidFill>
                  <a:latin typeface="Yu Gothic UI" panose="020B0500000000000000" pitchFamily="50" charset="-128"/>
                  <a:ea typeface="Yu Gothic UI" panose="020B0500000000000000" pitchFamily="50" charset="-128"/>
                </a:rPr>
                <a:t>化</a:t>
              </a:r>
            </a:p>
          </p:txBody>
        </p:sp>
        <p:sp>
          <p:nvSpPr>
            <p:cNvPr id="33" name="矢印: 五方向 32">
              <a:extLst>
                <a:ext uri="{FF2B5EF4-FFF2-40B4-BE49-F238E27FC236}">
                  <a16:creationId xmlns:a16="http://schemas.microsoft.com/office/drawing/2014/main" id="{32F82DF7-B1A9-D591-7FC1-BE8FC84F9C3B}"/>
                </a:ext>
              </a:extLst>
            </p:cNvPr>
            <p:cNvSpPr/>
            <p:nvPr/>
          </p:nvSpPr>
          <p:spPr>
            <a:xfrm>
              <a:off x="4905151" y="3357910"/>
              <a:ext cx="900000" cy="468000"/>
            </a:xfrm>
            <a:prstGeom prst="homePlate">
              <a:avLst>
                <a:gd name="adj" fmla="val 40196"/>
              </a:avLst>
            </a:prstGeom>
            <a:solidFill>
              <a:schemeClr val="accent5">
                <a:lumMod val="60000"/>
                <a:lumOff val="40000"/>
              </a:schemeClr>
            </a:solidFill>
            <a:ln w="3175">
              <a:solidFill>
                <a:schemeClr val="tx1"/>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r>
                <a:rPr kumimoji="1" lang="en-US" altLang="ja-JP" sz="1000" dirty="0">
                  <a:solidFill>
                    <a:schemeClr val="tx1"/>
                  </a:solidFill>
                  <a:latin typeface="Yu Gothic UI" panose="020B0500000000000000" pitchFamily="50" charset="-128"/>
                  <a:ea typeface="Yu Gothic UI" panose="020B0500000000000000" pitchFamily="50" charset="-128"/>
                </a:rPr>
                <a:t>D</a:t>
              </a:r>
              <a:r>
                <a:rPr kumimoji="1" lang="ja-JP" altLang="en-US" sz="1000" dirty="0">
                  <a:solidFill>
                    <a:schemeClr val="tx1"/>
                  </a:solidFill>
                  <a:latin typeface="Yu Gothic UI" panose="020B0500000000000000" pitchFamily="50" charset="-128"/>
                  <a:ea typeface="Yu Gothic UI" panose="020B0500000000000000" pitchFamily="50" charset="-128"/>
                </a:rPr>
                <a:t>ビル</a:t>
              </a:r>
              <a:r>
                <a:rPr kumimoji="1" lang="en-US" altLang="ja-JP" sz="1000" dirty="0">
                  <a:solidFill>
                    <a:schemeClr val="tx1"/>
                  </a:solidFill>
                  <a:latin typeface="Yu Gothic UI" panose="020B0500000000000000" pitchFamily="50" charset="-128"/>
                  <a:ea typeface="Yu Gothic UI" panose="020B0500000000000000" pitchFamily="50" charset="-128"/>
                </a:rPr>
                <a:t>_</a:t>
              </a:r>
              <a:r>
                <a:rPr lang="ja-JP" altLang="en-US" sz="1000" dirty="0">
                  <a:solidFill>
                    <a:schemeClr val="tx1"/>
                  </a:solidFill>
                  <a:latin typeface="Yu Gothic UI" panose="020B0500000000000000" pitchFamily="50" charset="-128"/>
                  <a:ea typeface="Yu Gothic UI" panose="020B0500000000000000" pitchFamily="50" charset="-128"/>
                </a:rPr>
                <a:t>断熱</a:t>
              </a:r>
              <a:r>
                <a:rPr kumimoji="1" lang="ja-JP" altLang="en-US" sz="1000" dirty="0">
                  <a:solidFill>
                    <a:schemeClr val="tx1"/>
                  </a:solidFill>
                  <a:latin typeface="Yu Gothic UI" panose="020B0500000000000000" pitchFamily="50" charset="-128"/>
                  <a:ea typeface="Yu Gothic UI" panose="020B0500000000000000" pitchFamily="50" charset="-128"/>
                </a:rPr>
                <a:t>化</a:t>
              </a:r>
            </a:p>
          </p:txBody>
        </p:sp>
        <p:sp>
          <p:nvSpPr>
            <p:cNvPr id="34" name="矢印: 五方向 33">
              <a:extLst>
                <a:ext uri="{FF2B5EF4-FFF2-40B4-BE49-F238E27FC236}">
                  <a16:creationId xmlns:a16="http://schemas.microsoft.com/office/drawing/2014/main" id="{B4833B42-15DD-CBA0-8422-C71A7B0E1BF2}"/>
                </a:ext>
              </a:extLst>
            </p:cNvPr>
            <p:cNvSpPr/>
            <p:nvPr/>
          </p:nvSpPr>
          <p:spPr>
            <a:xfrm>
              <a:off x="1488000" y="3357910"/>
              <a:ext cx="2304000" cy="1008000"/>
            </a:xfrm>
            <a:prstGeom prst="homePlate">
              <a:avLst>
                <a:gd name="adj" fmla="val 40196"/>
              </a:avLst>
            </a:prstGeom>
            <a:solidFill>
              <a:schemeClr val="accent5">
                <a:lumMod val="60000"/>
                <a:lumOff val="40000"/>
              </a:schemeClr>
            </a:solidFill>
            <a:ln w="3175">
              <a:solidFill>
                <a:schemeClr val="tx1"/>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r>
                <a:rPr lang="ja-JP" altLang="en-US" sz="1000" dirty="0">
                  <a:solidFill>
                    <a:schemeClr val="tx1"/>
                  </a:solidFill>
                  <a:latin typeface="Yu Gothic UI" panose="020B0500000000000000" pitchFamily="50" charset="-128"/>
                  <a:ea typeface="Yu Gothic UI" panose="020B0500000000000000" pitchFamily="50" charset="-128"/>
                </a:rPr>
                <a:t>建物のエネルギー消費の現況調査</a:t>
              </a:r>
              <a:br>
                <a:rPr lang="en-US" altLang="ja-JP" sz="1000" dirty="0">
                  <a:solidFill>
                    <a:schemeClr val="tx1"/>
                  </a:solidFill>
                  <a:latin typeface="Yu Gothic UI" panose="020B0500000000000000" pitchFamily="50" charset="-128"/>
                  <a:ea typeface="Yu Gothic UI" panose="020B0500000000000000" pitchFamily="50" charset="-128"/>
                </a:rPr>
              </a:br>
              <a:r>
                <a:rPr lang="en-US" altLang="ja-JP" sz="1000" dirty="0">
                  <a:solidFill>
                    <a:schemeClr val="tx1"/>
                  </a:solidFill>
                  <a:latin typeface="Yu Gothic UI" panose="020B0500000000000000" pitchFamily="50" charset="-128"/>
                  <a:ea typeface="Yu Gothic UI" panose="020B0500000000000000" pitchFamily="50" charset="-128"/>
                </a:rPr>
                <a:t>/</a:t>
              </a:r>
              <a:r>
                <a:rPr kumimoji="1" lang="en-US" altLang="ja-JP" sz="1000" dirty="0">
                  <a:solidFill>
                    <a:schemeClr val="tx1"/>
                  </a:solidFill>
                  <a:latin typeface="Yu Gothic UI" panose="020B0500000000000000" pitchFamily="50" charset="-128"/>
                  <a:ea typeface="Yu Gothic UI" panose="020B0500000000000000" pitchFamily="50" charset="-128"/>
                </a:rPr>
                <a:t>ZEB</a:t>
              </a:r>
              <a:r>
                <a:rPr kumimoji="1" lang="ja-JP" altLang="en-US" sz="1000" dirty="0">
                  <a:solidFill>
                    <a:schemeClr val="tx1"/>
                  </a:solidFill>
                  <a:latin typeface="Yu Gothic UI" panose="020B0500000000000000" pitchFamily="50" charset="-128"/>
                  <a:ea typeface="Yu Gothic UI" panose="020B0500000000000000" pitchFamily="50" charset="-128"/>
                </a:rPr>
                <a:t>化の設計</a:t>
              </a:r>
            </a:p>
          </p:txBody>
        </p:sp>
        <p:sp>
          <p:nvSpPr>
            <p:cNvPr id="37" name="矢印: 五方向 36">
              <a:extLst>
                <a:ext uri="{FF2B5EF4-FFF2-40B4-BE49-F238E27FC236}">
                  <a16:creationId xmlns:a16="http://schemas.microsoft.com/office/drawing/2014/main" id="{6DBD37EC-8030-EB17-377F-19E5D3BD834A}"/>
                </a:ext>
              </a:extLst>
            </p:cNvPr>
            <p:cNvSpPr/>
            <p:nvPr/>
          </p:nvSpPr>
          <p:spPr>
            <a:xfrm>
              <a:off x="5880000" y="3357910"/>
              <a:ext cx="900000" cy="468000"/>
            </a:xfrm>
            <a:prstGeom prst="homePlate">
              <a:avLst>
                <a:gd name="adj" fmla="val 40196"/>
              </a:avLst>
            </a:prstGeom>
            <a:solidFill>
              <a:schemeClr val="accent5">
                <a:lumMod val="60000"/>
                <a:lumOff val="40000"/>
              </a:schemeClr>
            </a:solidFill>
            <a:ln w="3175">
              <a:solidFill>
                <a:schemeClr val="tx1"/>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36000" tIns="36000" rIns="0" bIns="36000" numCol="1" spcCol="0" rtlCol="0" fromWordArt="0" anchor="ctr" anchorCtr="0" forceAA="0" compatLnSpc="1">
              <a:prstTxWarp prst="textNoShape">
                <a:avLst/>
              </a:prstTxWarp>
              <a:noAutofit/>
            </a:bodyPr>
            <a:lstStyle/>
            <a:p>
              <a:pPr algn="ctr"/>
              <a:r>
                <a:rPr kumimoji="1" lang="en-US" altLang="ja-JP" sz="1000" dirty="0">
                  <a:solidFill>
                    <a:schemeClr val="tx1"/>
                  </a:solidFill>
                  <a:latin typeface="Yu Gothic UI" panose="020B0500000000000000" pitchFamily="50" charset="-128"/>
                  <a:ea typeface="Yu Gothic UI" panose="020B0500000000000000" pitchFamily="50" charset="-128"/>
                </a:rPr>
                <a:t>D</a:t>
              </a:r>
              <a:r>
                <a:rPr kumimoji="1" lang="ja-JP" altLang="en-US" sz="1000" dirty="0">
                  <a:solidFill>
                    <a:schemeClr val="tx1"/>
                  </a:solidFill>
                  <a:latin typeface="Yu Gothic UI" panose="020B0500000000000000" pitchFamily="50" charset="-128"/>
                  <a:ea typeface="Yu Gothic UI" panose="020B0500000000000000" pitchFamily="50" charset="-128"/>
                </a:rPr>
                <a:t>ビル</a:t>
              </a:r>
              <a:r>
                <a:rPr kumimoji="1" lang="en-US" altLang="ja-JP" sz="1000" dirty="0">
                  <a:solidFill>
                    <a:schemeClr val="tx1"/>
                  </a:solidFill>
                  <a:latin typeface="Yu Gothic UI" panose="020B0500000000000000" pitchFamily="50" charset="-128"/>
                  <a:ea typeface="Yu Gothic UI" panose="020B0500000000000000" pitchFamily="50" charset="-128"/>
                </a:rPr>
                <a:t>_</a:t>
              </a:r>
              <a:r>
                <a:rPr lang="en-US" altLang="ja-JP" sz="1000" dirty="0">
                  <a:solidFill>
                    <a:schemeClr val="tx1"/>
                  </a:solidFill>
                  <a:latin typeface="Yu Gothic UI" panose="020B0500000000000000" pitchFamily="50" charset="-128"/>
                  <a:ea typeface="Yu Gothic UI" panose="020B0500000000000000" pitchFamily="50" charset="-128"/>
                </a:rPr>
                <a:t>PV</a:t>
              </a:r>
              <a:r>
                <a:rPr lang="ja-JP" altLang="en-US" sz="1000" dirty="0">
                  <a:solidFill>
                    <a:schemeClr val="tx1"/>
                  </a:solidFill>
                  <a:latin typeface="Yu Gothic UI" panose="020B0500000000000000" pitchFamily="50" charset="-128"/>
                  <a:ea typeface="Yu Gothic UI" panose="020B0500000000000000" pitchFamily="50" charset="-128"/>
                </a:rPr>
                <a:t>設置</a:t>
              </a:r>
              <a:endParaRPr kumimoji="1" lang="ja-JP" altLang="en-US" sz="1000" dirty="0">
                <a:solidFill>
                  <a:schemeClr val="tx1"/>
                </a:solidFill>
                <a:latin typeface="Yu Gothic UI" panose="020B0500000000000000" pitchFamily="50" charset="-128"/>
                <a:ea typeface="Yu Gothic UI" panose="020B0500000000000000" pitchFamily="50" charset="-128"/>
              </a:endParaRPr>
            </a:p>
          </p:txBody>
        </p:sp>
        <p:sp>
          <p:nvSpPr>
            <p:cNvPr id="38" name="矢印: 五方向 37">
              <a:extLst>
                <a:ext uri="{FF2B5EF4-FFF2-40B4-BE49-F238E27FC236}">
                  <a16:creationId xmlns:a16="http://schemas.microsoft.com/office/drawing/2014/main" id="{6FE8BA42-D88C-BA6F-054E-9B6BA0CE25E4}"/>
                </a:ext>
              </a:extLst>
            </p:cNvPr>
            <p:cNvSpPr/>
            <p:nvPr/>
          </p:nvSpPr>
          <p:spPr>
            <a:xfrm>
              <a:off x="6558470" y="3897910"/>
              <a:ext cx="900000" cy="468000"/>
            </a:xfrm>
            <a:prstGeom prst="homePlate">
              <a:avLst>
                <a:gd name="adj" fmla="val 40196"/>
              </a:avLst>
            </a:prstGeom>
            <a:solidFill>
              <a:schemeClr val="accent5">
                <a:lumMod val="60000"/>
                <a:lumOff val="40000"/>
              </a:schemeClr>
            </a:solidFill>
            <a:ln w="3175">
              <a:solidFill>
                <a:schemeClr val="tx1"/>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r>
                <a:rPr lang="en-US" altLang="ja-JP" sz="1000" dirty="0">
                  <a:solidFill>
                    <a:schemeClr val="tx1"/>
                  </a:solidFill>
                  <a:latin typeface="Yu Gothic UI" panose="020B0500000000000000" pitchFamily="50" charset="-128"/>
                  <a:ea typeface="Yu Gothic UI" panose="020B0500000000000000" pitchFamily="50" charset="-128"/>
                </a:rPr>
                <a:t>E</a:t>
              </a:r>
              <a:r>
                <a:rPr kumimoji="1" lang="ja-JP" altLang="en-US" sz="1000" dirty="0">
                  <a:solidFill>
                    <a:schemeClr val="tx1"/>
                  </a:solidFill>
                  <a:latin typeface="Yu Gothic UI" panose="020B0500000000000000" pitchFamily="50" charset="-128"/>
                  <a:ea typeface="Yu Gothic UI" panose="020B0500000000000000" pitchFamily="50" charset="-128"/>
                </a:rPr>
                <a:t>ビル</a:t>
              </a:r>
              <a:r>
                <a:rPr kumimoji="1" lang="en-US" altLang="ja-JP" sz="1000" dirty="0">
                  <a:solidFill>
                    <a:schemeClr val="tx1"/>
                  </a:solidFill>
                  <a:latin typeface="Yu Gothic UI" panose="020B0500000000000000" pitchFamily="50" charset="-128"/>
                  <a:ea typeface="Yu Gothic UI" panose="020B0500000000000000" pitchFamily="50" charset="-128"/>
                </a:rPr>
                <a:t>_</a:t>
              </a:r>
              <a:r>
                <a:rPr lang="ja-JP" altLang="en-US" sz="1000" dirty="0">
                  <a:solidFill>
                    <a:schemeClr val="tx1"/>
                  </a:solidFill>
                  <a:latin typeface="Yu Gothic UI" panose="020B0500000000000000" pitchFamily="50" charset="-128"/>
                  <a:ea typeface="Yu Gothic UI" panose="020B0500000000000000" pitchFamily="50" charset="-128"/>
                </a:rPr>
                <a:t>断熱</a:t>
              </a:r>
              <a:r>
                <a:rPr kumimoji="1" lang="ja-JP" altLang="en-US" sz="1000" dirty="0">
                  <a:solidFill>
                    <a:schemeClr val="tx1"/>
                  </a:solidFill>
                  <a:latin typeface="Yu Gothic UI" panose="020B0500000000000000" pitchFamily="50" charset="-128"/>
                  <a:ea typeface="Yu Gothic UI" panose="020B0500000000000000" pitchFamily="50" charset="-128"/>
                </a:rPr>
                <a:t>化</a:t>
              </a:r>
            </a:p>
          </p:txBody>
        </p:sp>
        <p:sp>
          <p:nvSpPr>
            <p:cNvPr id="39" name="矢印: 五方向 38">
              <a:extLst>
                <a:ext uri="{FF2B5EF4-FFF2-40B4-BE49-F238E27FC236}">
                  <a16:creationId xmlns:a16="http://schemas.microsoft.com/office/drawing/2014/main" id="{BA6E635B-D3B2-C046-606B-A034E0B55BDB}"/>
                </a:ext>
              </a:extLst>
            </p:cNvPr>
            <p:cNvSpPr/>
            <p:nvPr/>
          </p:nvSpPr>
          <p:spPr>
            <a:xfrm>
              <a:off x="7533319" y="3897910"/>
              <a:ext cx="900000" cy="468000"/>
            </a:xfrm>
            <a:prstGeom prst="homePlate">
              <a:avLst>
                <a:gd name="adj" fmla="val 40196"/>
              </a:avLst>
            </a:prstGeom>
            <a:solidFill>
              <a:schemeClr val="accent5">
                <a:lumMod val="60000"/>
                <a:lumOff val="40000"/>
              </a:schemeClr>
            </a:solidFill>
            <a:ln w="3175">
              <a:solidFill>
                <a:schemeClr val="tx1"/>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r>
                <a:rPr kumimoji="1" lang="en-US" altLang="ja-JP" sz="1000" dirty="0">
                  <a:solidFill>
                    <a:schemeClr val="tx1"/>
                  </a:solidFill>
                  <a:latin typeface="Yu Gothic UI" panose="020B0500000000000000" pitchFamily="50" charset="-128"/>
                  <a:ea typeface="Yu Gothic UI" panose="020B0500000000000000" pitchFamily="50" charset="-128"/>
                </a:rPr>
                <a:t>E</a:t>
              </a:r>
              <a:r>
                <a:rPr kumimoji="1" lang="ja-JP" altLang="en-US" sz="1000" dirty="0">
                  <a:solidFill>
                    <a:schemeClr val="tx1"/>
                  </a:solidFill>
                  <a:latin typeface="Yu Gothic UI" panose="020B0500000000000000" pitchFamily="50" charset="-128"/>
                  <a:ea typeface="Yu Gothic UI" panose="020B0500000000000000" pitchFamily="50" charset="-128"/>
                </a:rPr>
                <a:t>ビル</a:t>
              </a:r>
              <a:r>
                <a:rPr kumimoji="1" lang="en-US" altLang="ja-JP" sz="1000" dirty="0">
                  <a:solidFill>
                    <a:schemeClr val="tx1"/>
                  </a:solidFill>
                  <a:latin typeface="Yu Gothic UI" panose="020B0500000000000000" pitchFamily="50" charset="-128"/>
                  <a:ea typeface="Yu Gothic UI" panose="020B0500000000000000" pitchFamily="50" charset="-128"/>
                </a:rPr>
                <a:t>_</a:t>
              </a:r>
              <a:r>
                <a:rPr lang="en-US" altLang="ja-JP" sz="1000" dirty="0">
                  <a:solidFill>
                    <a:schemeClr val="tx1"/>
                  </a:solidFill>
                  <a:latin typeface="Yu Gothic UI" panose="020B0500000000000000" pitchFamily="50" charset="-128"/>
                  <a:ea typeface="Yu Gothic UI" panose="020B0500000000000000" pitchFamily="50" charset="-128"/>
                </a:rPr>
                <a:t>PV</a:t>
              </a:r>
              <a:r>
                <a:rPr lang="ja-JP" altLang="en-US" sz="1000" dirty="0">
                  <a:solidFill>
                    <a:schemeClr val="tx1"/>
                  </a:solidFill>
                  <a:latin typeface="Yu Gothic UI" panose="020B0500000000000000" pitchFamily="50" charset="-128"/>
                  <a:ea typeface="Yu Gothic UI" panose="020B0500000000000000" pitchFamily="50" charset="-128"/>
                </a:rPr>
                <a:t>設置</a:t>
              </a:r>
              <a:endParaRPr kumimoji="1" lang="ja-JP" altLang="en-US" sz="1000" dirty="0">
                <a:solidFill>
                  <a:schemeClr val="tx1"/>
                </a:solidFill>
                <a:latin typeface="Yu Gothic UI" panose="020B0500000000000000" pitchFamily="50" charset="-128"/>
                <a:ea typeface="Yu Gothic UI" panose="020B0500000000000000" pitchFamily="50" charset="-128"/>
              </a:endParaRPr>
            </a:p>
          </p:txBody>
        </p:sp>
        <p:sp>
          <p:nvSpPr>
            <p:cNvPr id="40" name="矢印: 五方向 39">
              <a:extLst>
                <a:ext uri="{FF2B5EF4-FFF2-40B4-BE49-F238E27FC236}">
                  <a16:creationId xmlns:a16="http://schemas.microsoft.com/office/drawing/2014/main" id="{BEFDEB92-6575-8232-425D-669C215932C6}"/>
                </a:ext>
              </a:extLst>
            </p:cNvPr>
            <p:cNvSpPr/>
            <p:nvPr/>
          </p:nvSpPr>
          <p:spPr>
            <a:xfrm>
              <a:off x="1488000" y="2205909"/>
              <a:ext cx="1474635" cy="1008000"/>
            </a:xfrm>
            <a:prstGeom prst="homePlate">
              <a:avLst>
                <a:gd name="adj" fmla="val 40196"/>
              </a:avLst>
            </a:prstGeom>
            <a:solidFill>
              <a:schemeClr val="accent5">
                <a:lumMod val="60000"/>
                <a:lumOff val="40000"/>
              </a:schemeClr>
            </a:solidFill>
            <a:ln w="3175">
              <a:solidFill>
                <a:schemeClr val="tx1"/>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r>
                <a:rPr kumimoji="1" lang="ja-JP" altLang="en-US" sz="1000" dirty="0">
                  <a:solidFill>
                    <a:schemeClr val="tx1"/>
                  </a:solidFill>
                  <a:latin typeface="Yu Gothic UI" panose="020B0500000000000000" pitchFamily="50" charset="-128"/>
                  <a:ea typeface="Yu Gothic UI" panose="020B0500000000000000" pitchFamily="50" charset="-128"/>
                </a:rPr>
                <a:t>適切な導入量</a:t>
              </a:r>
              <a:r>
                <a:rPr kumimoji="1" lang="en-US" altLang="ja-JP" sz="1000" dirty="0">
                  <a:solidFill>
                    <a:schemeClr val="tx1"/>
                  </a:solidFill>
                  <a:latin typeface="Yu Gothic UI" panose="020B0500000000000000" pitchFamily="50" charset="-128"/>
                  <a:ea typeface="Yu Gothic UI" panose="020B0500000000000000" pitchFamily="50" charset="-128"/>
                </a:rPr>
                <a:t>/</a:t>
              </a:r>
              <a:br>
                <a:rPr kumimoji="1" lang="en-US" altLang="ja-JP" sz="1000" dirty="0">
                  <a:solidFill>
                    <a:schemeClr val="tx1"/>
                  </a:solidFill>
                  <a:latin typeface="Yu Gothic UI" panose="020B0500000000000000" pitchFamily="50" charset="-128"/>
                  <a:ea typeface="Yu Gothic UI" panose="020B0500000000000000" pitchFamily="50" charset="-128"/>
                </a:rPr>
              </a:br>
              <a:r>
                <a:rPr kumimoji="1" lang="ja-JP" altLang="en-US" sz="1000" dirty="0">
                  <a:solidFill>
                    <a:schemeClr val="tx1"/>
                  </a:solidFill>
                  <a:latin typeface="Yu Gothic UI" panose="020B0500000000000000" pitchFamily="50" charset="-128"/>
                  <a:ea typeface="Yu Gothic UI" panose="020B0500000000000000" pitchFamily="50" charset="-128"/>
                </a:rPr>
                <a:t>設置工法等の調査</a:t>
              </a:r>
              <a:endParaRPr kumimoji="1" lang="en-US" altLang="ja-JP" sz="1000" dirty="0">
                <a:solidFill>
                  <a:schemeClr val="tx1"/>
                </a:solidFill>
                <a:latin typeface="Yu Gothic UI" panose="020B0500000000000000" pitchFamily="50" charset="-128"/>
                <a:ea typeface="Yu Gothic UI" panose="020B0500000000000000" pitchFamily="50" charset="-128"/>
              </a:endParaRPr>
            </a:p>
          </p:txBody>
        </p:sp>
        <p:sp>
          <p:nvSpPr>
            <p:cNvPr id="42" name="矢印: 五方向 41">
              <a:extLst>
                <a:ext uri="{FF2B5EF4-FFF2-40B4-BE49-F238E27FC236}">
                  <a16:creationId xmlns:a16="http://schemas.microsoft.com/office/drawing/2014/main" id="{21147650-3630-4438-814F-C75C2C696656}"/>
                </a:ext>
              </a:extLst>
            </p:cNvPr>
            <p:cNvSpPr/>
            <p:nvPr/>
          </p:nvSpPr>
          <p:spPr>
            <a:xfrm>
              <a:off x="3001493" y="2205909"/>
              <a:ext cx="1846054" cy="288000"/>
            </a:xfrm>
            <a:prstGeom prst="homePlate">
              <a:avLst>
                <a:gd name="adj" fmla="val 40196"/>
              </a:avLst>
            </a:prstGeom>
            <a:solidFill>
              <a:schemeClr val="accent5">
                <a:lumMod val="60000"/>
                <a:lumOff val="40000"/>
              </a:schemeClr>
            </a:solidFill>
            <a:ln w="3175">
              <a:solidFill>
                <a:schemeClr val="tx1"/>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r>
                <a:rPr kumimoji="1" lang="en-US" altLang="ja-JP" sz="1000" dirty="0">
                  <a:solidFill>
                    <a:schemeClr val="tx1"/>
                  </a:solidFill>
                  <a:latin typeface="Yu Gothic UI" panose="020B0500000000000000" pitchFamily="50" charset="-128"/>
                  <a:ea typeface="Yu Gothic UI" panose="020B0500000000000000" pitchFamily="50" charset="-128"/>
                </a:rPr>
                <a:t>A</a:t>
              </a:r>
              <a:r>
                <a:rPr kumimoji="1" lang="ja-JP" altLang="en-US" sz="1000" dirty="0">
                  <a:solidFill>
                    <a:schemeClr val="tx1"/>
                  </a:solidFill>
                  <a:latin typeface="Yu Gothic UI" panose="020B0500000000000000" pitchFamily="50" charset="-128"/>
                  <a:ea typeface="Yu Gothic UI" panose="020B0500000000000000" pitchFamily="50" charset="-128"/>
                </a:rPr>
                <a:t>ビル</a:t>
              </a:r>
              <a:r>
                <a:rPr kumimoji="1" lang="en-US" altLang="ja-JP" sz="1000" dirty="0">
                  <a:solidFill>
                    <a:schemeClr val="tx1"/>
                  </a:solidFill>
                  <a:latin typeface="Yu Gothic UI" panose="020B0500000000000000" pitchFamily="50" charset="-128"/>
                  <a:ea typeface="Yu Gothic UI" panose="020B0500000000000000" pitchFamily="50" charset="-128"/>
                </a:rPr>
                <a:t>_P</a:t>
              </a:r>
              <a:r>
                <a:rPr lang="en-US" altLang="ja-JP" sz="1000" dirty="0">
                  <a:solidFill>
                    <a:schemeClr val="tx1"/>
                  </a:solidFill>
                  <a:latin typeface="Yu Gothic UI" panose="020B0500000000000000" pitchFamily="50" charset="-128"/>
                  <a:ea typeface="Yu Gothic UI" panose="020B0500000000000000" pitchFamily="50" charset="-128"/>
                </a:rPr>
                <a:t>V</a:t>
              </a:r>
              <a:r>
                <a:rPr lang="ja-JP" altLang="en-US" sz="1000" dirty="0">
                  <a:solidFill>
                    <a:schemeClr val="tx1"/>
                  </a:solidFill>
                  <a:latin typeface="Yu Gothic UI" panose="020B0500000000000000" pitchFamily="50" charset="-128"/>
                  <a:ea typeface="Yu Gothic UI" panose="020B0500000000000000" pitchFamily="50" charset="-128"/>
                </a:rPr>
                <a:t>設置</a:t>
              </a:r>
              <a:endParaRPr kumimoji="1" lang="en-US" altLang="ja-JP" sz="1000" dirty="0">
                <a:solidFill>
                  <a:schemeClr val="tx1"/>
                </a:solidFill>
                <a:latin typeface="Yu Gothic UI" panose="020B0500000000000000" pitchFamily="50" charset="-128"/>
                <a:ea typeface="Yu Gothic UI" panose="020B0500000000000000" pitchFamily="50" charset="-128"/>
              </a:endParaRPr>
            </a:p>
          </p:txBody>
        </p:sp>
        <p:sp>
          <p:nvSpPr>
            <p:cNvPr id="43" name="矢印: 五方向 42">
              <a:extLst>
                <a:ext uri="{FF2B5EF4-FFF2-40B4-BE49-F238E27FC236}">
                  <a16:creationId xmlns:a16="http://schemas.microsoft.com/office/drawing/2014/main" id="{0721579A-A729-BA06-8D3C-70220922DAAF}"/>
                </a:ext>
              </a:extLst>
            </p:cNvPr>
            <p:cNvSpPr/>
            <p:nvPr/>
          </p:nvSpPr>
          <p:spPr>
            <a:xfrm>
              <a:off x="4522459" y="2565909"/>
              <a:ext cx="1332000" cy="288000"/>
            </a:xfrm>
            <a:prstGeom prst="homePlate">
              <a:avLst>
                <a:gd name="adj" fmla="val 40196"/>
              </a:avLst>
            </a:prstGeom>
            <a:solidFill>
              <a:schemeClr val="accent5">
                <a:lumMod val="60000"/>
                <a:lumOff val="40000"/>
              </a:schemeClr>
            </a:solidFill>
            <a:ln w="3175">
              <a:solidFill>
                <a:schemeClr val="tx1"/>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r>
                <a:rPr lang="en-US" altLang="ja-JP" sz="1000" dirty="0">
                  <a:solidFill>
                    <a:schemeClr val="tx1"/>
                  </a:solidFill>
                  <a:latin typeface="Yu Gothic UI" panose="020B0500000000000000" pitchFamily="50" charset="-128"/>
                  <a:ea typeface="Yu Gothic UI" panose="020B0500000000000000" pitchFamily="50" charset="-128"/>
                </a:rPr>
                <a:t>B</a:t>
              </a:r>
              <a:r>
                <a:rPr kumimoji="1" lang="ja-JP" altLang="en-US" sz="1000" dirty="0">
                  <a:solidFill>
                    <a:schemeClr val="tx1"/>
                  </a:solidFill>
                  <a:latin typeface="Yu Gothic UI" panose="020B0500000000000000" pitchFamily="50" charset="-128"/>
                  <a:ea typeface="Yu Gothic UI" panose="020B0500000000000000" pitchFamily="50" charset="-128"/>
                </a:rPr>
                <a:t>ビル</a:t>
              </a:r>
              <a:r>
                <a:rPr kumimoji="1" lang="en-US" altLang="ja-JP" sz="1000" dirty="0">
                  <a:solidFill>
                    <a:schemeClr val="tx1"/>
                  </a:solidFill>
                  <a:latin typeface="Yu Gothic UI" panose="020B0500000000000000" pitchFamily="50" charset="-128"/>
                  <a:ea typeface="Yu Gothic UI" panose="020B0500000000000000" pitchFamily="50" charset="-128"/>
                </a:rPr>
                <a:t>_P</a:t>
              </a:r>
              <a:r>
                <a:rPr lang="en-US" altLang="ja-JP" sz="1000" dirty="0">
                  <a:solidFill>
                    <a:schemeClr val="tx1"/>
                  </a:solidFill>
                  <a:latin typeface="Yu Gothic UI" panose="020B0500000000000000" pitchFamily="50" charset="-128"/>
                  <a:ea typeface="Yu Gothic UI" panose="020B0500000000000000" pitchFamily="50" charset="-128"/>
                </a:rPr>
                <a:t>V</a:t>
              </a:r>
              <a:r>
                <a:rPr lang="ja-JP" altLang="en-US" sz="1000" dirty="0">
                  <a:solidFill>
                    <a:schemeClr val="tx1"/>
                  </a:solidFill>
                  <a:latin typeface="Yu Gothic UI" panose="020B0500000000000000" pitchFamily="50" charset="-128"/>
                  <a:ea typeface="Yu Gothic UI" panose="020B0500000000000000" pitchFamily="50" charset="-128"/>
                </a:rPr>
                <a:t>設置</a:t>
              </a:r>
              <a:endParaRPr kumimoji="1" lang="en-US" altLang="ja-JP" sz="1000" dirty="0">
                <a:solidFill>
                  <a:schemeClr val="tx1"/>
                </a:solidFill>
                <a:latin typeface="Yu Gothic UI" panose="020B0500000000000000" pitchFamily="50" charset="-128"/>
                <a:ea typeface="Yu Gothic UI" panose="020B0500000000000000" pitchFamily="50" charset="-128"/>
              </a:endParaRPr>
            </a:p>
          </p:txBody>
        </p:sp>
        <p:sp>
          <p:nvSpPr>
            <p:cNvPr id="44" name="矢印: 五方向 43">
              <a:extLst>
                <a:ext uri="{FF2B5EF4-FFF2-40B4-BE49-F238E27FC236}">
                  <a16:creationId xmlns:a16="http://schemas.microsoft.com/office/drawing/2014/main" id="{80183CA8-2546-70D9-F832-FCB310CD17AA}"/>
                </a:ext>
              </a:extLst>
            </p:cNvPr>
            <p:cNvSpPr/>
            <p:nvPr/>
          </p:nvSpPr>
          <p:spPr>
            <a:xfrm>
              <a:off x="5411705" y="2925909"/>
              <a:ext cx="1332000" cy="288000"/>
            </a:xfrm>
            <a:prstGeom prst="homePlate">
              <a:avLst>
                <a:gd name="adj" fmla="val 40196"/>
              </a:avLst>
            </a:prstGeom>
            <a:solidFill>
              <a:schemeClr val="accent5">
                <a:lumMod val="60000"/>
                <a:lumOff val="40000"/>
              </a:schemeClr>
            </a:solidFill>
            <a:ln w="3175">
              <a:solidFill>
                <a:schemeClr val="tx1"/>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r>
                <a:rPr kumimoji="1" lang="en-US" altLang="ja-JP" sz="1000" dirty="0">
                  <a:solidFill>
                    <a:schemeClr val="tx1"/>
                  </a:solidFill>
                  <a:latin typeface="Yu Gothic UI" panose="020B0500000000000000" pitchFamily="50" charset="-128"/>
                  <a:ea typeface="Yu Gothic UI" panose="020B0500000000000000" pitchFamily="50" charset="-128"/>
                </a:rPr>
                <a:t>C</a:t>
              </a:r>
              <a:r>
                <a:rPr kumimoji="1" lang="ja-JP" altLang="en-US" sz="1000" dirty="0">
                  <a:solidFill>
                    <a:schemeClr val="tx1"/>
                  </a:solidFill>
                  <a:latin typeface="Yu Gothic UI" panose="020B0500000000000000" pitchFamily="50" charset="-128"/>
                  <a:ea typeface="Yu Gothic UI" panose="020B0500000000000000" pitchFamily="50" charset="-128"/>
                </a:rPr>
                <a:t>ビル</a:t>
              </a:r>
              <a:r>
                <a:rPr kumimoji="1" lang="en-US" altLang="ja-JP" sz="1000" dirty="0">
                  <a:solidFill>
                    <a:schemeClr val="tx1"/>
                  </a:solidFill>
                  <a:latin typeface="Yu Gothic UI" panose="020B0500000000000000" pitchFamily="50" charset="-128"/>
                  <a:ea typeface="Yu Gothic UI" panose="020B0500000000000000" pitchFamily="50" charset="-128"/>
                </a:rPr>
                <a:t>_P</a:t>
              </a:r>
              <a:r>
                <a:rPr lang="en-US" altLang="ja-JP" sz="1000" dirty="0">
                  <a:solidFill>
                    <a:schemeClr val="tx1"/>
                  </a:solidFill>
                  <a:latin typeface="Yu Gothic UI" panose="020B0500000000000000" pitchFamily="50" charset="-128"/>
                  <a:ea typeface="Yu Gothic UI" panose="020B0500000000000000" pitchFamily="50" charset="-128"/>
                </a:rPr>
                <a:t>V</a:t>
              </a:r>
              <a:r>
                <a:rPr lang="ja-JP" altLang="en-US" sz="1000" dirty="0">
                  <a:solidFill>
                    <a:schemeClr val="tx1"/>
                  </a:solidFill>
                  <a:latin typeface="Yu Gothic UI" panose="020B0500000000000000" pitchFamily="50" charset="-128"/>
                  <a:ea typeface="Yu Gothic UI" panose="020B0500000000000000" pitchFamily="50" charset="-128"/>
                </a:rPr>
                <a:t>設置</a:t>
              </a:r>
              <a:endParaRPr kumimoji="1" lang="en-US" altLang="ja-JP" sz="1000" dirty="0">
                <a:solidFill>
                  <a:schemeClr val="tx1"/>
                </a:solidFill>
                <a:latin typeface="Yu Gothic UI" panose="020B0500000000000000" pitchFamily="50" charset="-128"/>
                <a:ea typeface="Yu Gothic UI" panose="020B0500000000000000" pitchFamily="50" charset="-128"/>
              </a:endParaRPr>
            </a:p>
          </p:txBody>
        </p:sp>
        <p:sp>
          <p:nvSpPr>
            <p:cNvPr id="46" name="矢印: 五方向 45">
              <a:extLst>
                <a:ext uri="{FF2B5EF4-FFF2-40B4-BE49-F238E27FC236}">
                  <a16:creationId xmlns:a16="http://schemas.microsoft.com/office/drawing/2014/main" id="{A029D21D-B21A-BCB4-1B4C-A45CDF538762}"/>
                </a:ext>
              </a:extLst>
            </p:cNvPr>
            <p:cNvSpPr/>
            <p:nvPr/>
          </p:nvSpPr>
          <p:spPr>
            <a:xfrm>
              <a:off x="1488000" y="4509909"/>
              <a:ext cx="923709" cy="1008000"/>
            </a:xfrm>
            <a:prstGeom prst="homePlate">
              <a:avLst>
                <a:gd name="adj" fmla="val 40196"/>
              </a:avLst>
            </a:prstGeom>
            <a:solidFill>
              <a:schemeClr val="accent5">
                <a:lumMod val="60000"/>
                <a:lumOff val="40000"/>
              </a:schemeClr>
            </a:solidFill>
            <a:ln w="3175">
              <a:solidFill>
                <a:schemeClr val="tx1"/>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r>
                <a:rPr kumimoji="1" lang="ja-JP" altLang="en-US" sz="1000" dirty="0">
                  <a:solidFill>
                    <a:schemeClr val="tx1"/>
                  </a:solidFill>
                  <a:latin typeface="Yu Gothic UI" panose="020B0500000000000000" pitchFamily="50" charset="-128"/>
                  <a:ea typeface="Yu Gothic UI" panose="020B0500000000000000" pitchFamily="50" charset="-128"/>
                </a:rPr>
                <a:t>事業者へのヒアリング</a:t>
              </a:r>
              <a:endParaRPr kumimoji="1" lang="zh-TW" altLang="en-US" sz="1000" dirty="0">
                <a:solidFill>
                  <a:schemeClr val="tx1"/>
                </a:solidFill>
                <a:latin typeface="Yu Gothic UI" panose="020B0500000000000000" pitchFamily="50" charset="-128"/>
                <a:ea typeface="Yu Gothic UI" panose="020B0500000000000000" pitchFamily="50" charset="-128"/>
              </a:endParaRPr>
            </a:p>
          </p:txBody>
        </p:sp>
        <p:sp>
          <p:nvSpPr>
            <p:cNvPr id="48" name="矢印: 五方向 47">
              <a:extLst>
                <a:ext uri="{FF2B5EF4-FFF2-40B4-BE49-F238E27FC236}">
                  <a16:creationId xmlns:a16="http://schemas.microsoft.com/office/drawing/2014/main" id="{CAD65CF2-3F3E-D588-770C-29831FC94724}"/>
                </a:ext>
              </a:extLst>
            </p:cNvPr>
            <p:cNvSpPr/>
            <p:nvPr/>
          </p:nvSpPr>
          <p:spPr>
            <a:xfrm>
              <a:off x="2519811" y="4509909"/>
              <a:ext cx="1328440" cy="288000"/>
            </a:xfrm>
            <a:prstGeom prst="homePlate">
              <a:avLst>
                <a:gd name="adj" fmla="val 40196"/>
              </a:avLst>
            </a:prstGeom>
            <a:solidFill>
              <a:schemeClr val="accent5">
                <a:lumMod val="60000"/>
                <a:lumOff val="40000"/>
              </a:schemeClr>
            </a:solidFill>
            <a:ln w="3175">
              <a:solidFill>
                <a:schemeClr val="tx1"/>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r>
                <a:rPr kumimoji="1" lang="en-US" altLang="ja-JP" sz="1000" dirty="0">
                  <a:solidFill>
                    <a:schemeClr val="tx1"/>
                  </a:solidFill>
                  <a:latin typeface="Yu Gothic UI" panose="020B0500000000000000" pitchFamily="50" charset="-128"/>
                  <a:ea typeface="Yu Gothic UI" panose="020B0500000000000000" pitchFamily="50" charset="-128"/>
                </a:rPr>
                <a:t>A</a:t>
              </a:r>
              <a:r>
                <a:rPr kumimoji="1" lang="ja-JP" altLang="en-US" sz="1000" dirty="0">
                  <a:solidFill>
                    <a:schemeClr val="tx1"/>
                  </a:solidFill>
                  <a:latin typeface="Yu Gothic UI" panose="020B0500000000000000" pitchFamily="50" charset="-128"/>
                  <a:ea typeface="Yu Gothic UI" panose="020B0500000000000000" pitchFamily="50" charset="-128"/>
                </a:rPr>
                <a:t>事業所への</a:t>
              </a:r>
              <a:br>
                <a:rPr kumimoji="1" lang="en-US" altLang="ja-JP" sz="1000" dirty="0">
                  <a:solidFill>
                    <a:schemeClr val="tx1"/>
                  </a:solidFill>
                  <a:latin typeface="Yu Gothic UI" panose="020B0500000000000000" pitchFamily="50" charset="-128"/>
                  <a:ea typeface="Yu Gothic UI" panose="020B0500000000000000" pitchFamily="50" charset="-128"/>
                </a:rPr>
              </a:br>
              <a:r>
                <a:rPr kumimoji="1" lang="en-US" altLang="ja-JP" sz="1000" dirty="0">
                  <a:solidFill>
                    <a:schemeClr val="tx1"/>
                  </a:solidFill>
                  <a:latin typeface="Yu Gothic UI" panose="020B0500000000000000" pitchFamily="50" charset="-128"/>
                  <a:ea typeface="Yu Gothic UI" panose="020B0500000000000000" pitchFamily="50" charset="-128"/>
                </a:rPr>
                <a:t>EMS</a:t>
              </a:r>
              <a:r>
                <a:rPr kumimoji="1" lang="ja-JP" altLang="en-US" sz="1000" dirty="0">
                  <a:solidFill>
                    <a:schemeClr val="tx1"/>
                  </a:solidFill>
                  <a:latin typeface="Yu Gothic UI" panose="020B0500000000000000" pitchFamily="50" charset="-128"/>
                  <a:ea typeface="Yu Gothic UI" panose="020B0500000000000000" pitchFamily="50" charset="-128"/>
                </a:rPr>
                <a:t>設置</a:t>
              </a:r>
              <a:endParaRPr kumimoji="1" lang="en-US" altLang="ja-JP" sz="1000" dirty="0">
                <a:solidFill>
                  <a:schemeClr val="tx1"/>
                </a:solidFill>
                <a:latin typeface="Yu Gothic UI" panose="020B0500000000000000" pitchFamily="50" charset="-128"/>
                <a:ea typeface="Yu Gothic UI" panose="020B0500000000000000" pitchFamily="50" charset="-128"/>
              </a:endParaRPr>
            </a:p>
          </p:txBody>
        </p:sp>
        <p:sp>
          <p:nvSpPr>
            <p:cNvPr id="49" name="矢印: 五方向 48">
              <a:extLst>
                <a:ext uri="{FF2B5EF4-FFF2-40B4-BE49-F238E27FC236}">
                  <a16:creationId xmlns:a16="http://schemas.microsoft.com/office/drawing/2014/main" id="{3C6A8794-32DA-CE91-1414-690133368CD2}"/>
                </a:ext>
              </a:extLst>
            </p:cNvPr>
            <p:cNvSpPr/>
            <p:nvPr/>
          </p:nvSpPr>
          <p:spPr>
            <a:xfrm>
              <a:off x="4431858" y="5229909"/>
              <a:ext cx="1336315" cy="288000"/>
            </a:xfrm>
            <a:prstGeom prst="homePlate">
              <a:avLst>
                <a:gd name="adj" fmla="val 40196"/>
              </a:avLst>
            </a:prstGeom>
            <a:solidFill>
              <a:schemeClr val="accent5">
                <a:lumMod val="60000"/>
                <a:lumOff val="40000"/>
              </a:schemeClr>
            </a:solidFill>
            <a:ln w="3175">
              <a:solidFill>
                <a:schemeClr val="tx1"/>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r>
                <a:rPr lang="en-US" altLang="ja-JP" sz="1000" dirty="0">
                  <a:solidFill>
                    <a:schemeClr val="tx1"/>
                  </a:solidFill>
                  <a:latin typeface="Yu Gothic UI" panose="020B0500000000000000" pitchFamily="50" charset="-128"/>
                  <a:ea typeface="Yu Gothic UI" panose="020B0500000000000000" pitchFamily="50" charset="-128"/>
                </a:rPr>
                <a:t>D~G</a:t>
              </a:r>
              <a:r>
                <a:rPr kumimoji="1" lang="ja-JP" altLang="en-US" sz="1000" dirty="0">
                  <a:solidFill>
                    <a:schemeClr val="tx1"/>
                  </a:solidFill>
                  <a:latin typeface="Yu Gothic UI" panose="020B0500000000000000" pitchFamily="50" charset="-128"/>
                  <a:ea typeface="Yu Gothic UI" panose="020B0500000000000000" pitchFamily="50" charset="-128"/>
                </a:rPr>
                <a:t>事業所への</a:t>
              </a:r>
              <a:br>
                <a:rPr kumimoji="1" lang="en-US" altLang="ja-JP" sz="1000" dirty="0">
                  <a:solidFill>
                    <a:schemeClr val="tx1"/>
                  </a:solidFill>
                  <a:latin typeface="Yu Gothic UI" panose="020B0500000000000000" pitchFamily="50" charset="-128"/>
                  <a:ea typeface="Yu Gothic UI" panose="020B0500000000000000" pitchFamily="50" charset="-128"/>
                </a:rPr>
              </a:br>
              <a:r>
                <a:rPr kumimoji="1" lang="en-US" altLang="ja-JP" sz="1000" dirty="0">
                  <a:solidFill>
                    <a:schemeClr val="tx1"/>
                  </a:solidFill>
                  <a:latin typeface="Yu Gothic UI" panose="020B0500000000000000" pitchFamily="50" charset="-128"/>
                  <a:ea typeface="Yu Gothic UI" panose="020B0500000000000000" pitchFamily="50" charset="-128"/>
                </a:rPr>
                <a:t>EMS</a:t>
              </a:r>
              <a:r>
                <a:rPr kumimoji="1" lang="ja-JP" altLang="en-US" sz="1000" dirty="0">
                  <a:solidFill>
                    <a:schemeClr val="tx1"/>
                  </a:solidFill>
                  <a:latin typeface="Yu Gothic UI" panose="020B0500000000000000" pitchFamily="50" charset="-128"/>
                  <a:ea typeface="Yu Gothic UI" panose="020B0500000000000000" pitchFamily="50" charset="-128"/>
                </a:rPr>
                <a:t>設置</a:t>
              </a:r>
              <a:endParaRPr kumimoji="1" lang="en-US" altLang="ja-JP" sz="1000" dirty="0">
                <a:solidFill>
                  <a:schemeClr val="tx1"/>
                </a:solidFill>
                <a:latin typeface="Yu Gothic UI" panose="020B0500000000000000" pitchFamily="50" charset="-128"/>
                <a:ea typeface="Yu Gothic UI" panose="020B0500000000000000" pitchFamily="50" charset="-128"/>
              </a:endParaRPr>
            </a:p>
          </p:txBody>
        </p:sp>
        <p:sp>
          <p:nvSpPr>
            <p:cNvPr id="50" name="矢印: 五方向 49">
              <a:extLst>
                <a:ext uri="{FF2B5EF4-FFF2-40B4-BE49-F238E27FC236}">
                  <a16:creationId xmlns:a16="http://schemas.microsoft.com/office/drawing/2014/main" id="{90DF552E-9B92-8101-F4CB-41970C62AC68}"/>
                </a:ext>
              </a:extLst>
            </p:cNvPr>
            <p:cNvSpPr/>
            <p:nvPr/>
          </p:nvSpPr>
          <p:spPr>
            <a:xfrm>
              <a:off x="3471787" y="4869909"/>
              <a:ext cx="1328440" cy="288000"/>
            </a:xfrm>
            <a:prstGeom prst="homePlate">
              <a:avLst>
                <a:gd name="adj" fmla="val 40196"/>
              </a:avLst>
            </a:prstGeom>
            <a:solidFill>
              <a:schemeClr val="accent5">
                <a:lumMod val="60000"/>
                <a:lumOff val="40000"/>
              </a:schemeClr>
            </a:solidFill>
            <a:ln w="3175">
              <a:solidFill>
                <a:schemeClr val="tx1"/>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r>
                <a:rPr lang="en-US" altLang="ja-JP" sz="1000" dirty="0">
                  <a:solidFill>
                    <a:schemeClr val="tx1"/>
                  </a:solidFill>
                  <a:latin typeface="Yu Gothic UI" panose="020B0500000000000000" pitchFamily="50" charset="-128"/>
                  <a:ea typeface="Yu Gothic UI" panose="020B0500000000000000" pitchFamily="50" charset="-128"/>
                </a:rPr>
                <a:t>B</a:t>
              </a:r>
              <a:r>
                <a:rPr lang="ja-JP" altLang="en-US" sz="1000" dirty="0">
                  <a:solidFill>
                    <a:schemeClr val="tx1"/>
                  </a:solidFill>
                  <a:latin typeface="Yu Gothic UI" panose="020B0500000000000000" pitchFamily="50" charset="-128"/>
                  <a:ea typeface="Yu Gothic UI" panose="020B0500000000000000" pitchFamily="50" charset="-128"/>
                </a:rPr>
                <a:t>・</a:t>
              </a:r>
              <a:r>
                <a:rPr lang="en-US" altLang="ja-JP" sz="1000" dirty="0">
                  <a:solidFill>
                    <a:schemeClr val="tx1"/>
                  </a:solidFill>
                  <a:latin typeface="Yu Gothic UI" panose="020B0500000000000000" pitchFamily="50" charset="-128"/>
                  <a:ea typeface="Yu Gothic UI" panose="020B0500000000000000" pitchFamily="50" charset="-128"/>
                </a:rPr>
                <a:t>C</a:t>
              </a:r>
              <a:r>
                <a:rPr kumimoji="1" lang="ja-JP" altLang="en-US" sz="1000" dirty="0">
                  <a:solidFill>
                    <a:schemeClr val="tx1"/>
                  </a:solidFill>
                  <a:latin typeface="Yu Gothic UI" panose="020B0500000000000000" pitchFamily="50" charset="-128"/>
                  <a:ea typeface="Yu Gothic UI" panose="020B0500000000000000" pitchFamily="50" charset="-128"/>
                </a:rPr>
                <a:t>事業所への</a:t>
              </a:r>
              <a:br>
                <a:rPr kumimoji="1" lang="en-US" altLang="ja-JP" sz="1000" dirty="0">
                  <a:solidFill>
                    <a:schemeClr val="tx1"/>
                  </a:solidFill>
                  <a:latin typeface="Yu Gothic UI" panose="020B0500000000000000" pitchFamily="50" charset="-128"/>
                  <a:ea typeface="Yu Gothic UI" panose="020B0500000000000000" pitchFamily="50" charset="-128"/>
                </a:rPr>
              </a:br>
              <a:r>
                <a:rPr kumimoji="1" lang="en-US" altLang="ja-JP" sz="1000" dirty="0">
                  <a:solidFill>
                    <a:schemeClr val="tx1"/>
                  </a:solidFill>
                  <a:latin typeface="Yu Gothic UI" panose="020B0500000000000000" pitchFamily="50" charset="-128"/>
                  <a:ea typeface="Yu Gothic UI" panose="020B0500000000000000" pitchFamily="50" charset="-128"/>
                </a:rPr>
                <a:t>EMS</a:t>
              </a:r>
              <a:r>
                <a:rPr kumimoji="1" lang="ja-JP" altLang="en-US" sz="1000" dirty="0">
                  <a:solidFill>
                    <a:schemeClr val="tx1"/>
                  </a:solidFill>
                  <a:latin typeface="Yu Gothic UI" panose="020B0500000000000000" pitchFamily="50" charset="-128"/>
                  <a:ea typeface="Yu Gothic UI" panose="020B0500000000000000" pitchFamily="50" charset="-128"/>
                </a:rPr>
                <a:t>設置</a:t>
              </a:r>
              <a:endParaRPr kumimoji="1" lang="en-US" altLang="ja-JP" sz="1000" dirty="0">
                <a:solidFill>
                  <a:schemeClr val="tx1"/>
                </a:solidFill>
                <a:latin typeface="Yu Gothic UI" panose="020B0500000000000000" pitchFamily="50" charset="-128"/>
                <a:ea typeface="Yu Gothic UI" panose="020B0500000000000000" pitchFamily="50" charset="-128"/>
              </a:endParaRPr>
            </a:p>
          </p:txBody>
        </p:sp>
      </p:grpSp>
      <p:sp>
        <p:nvSpPr>
          <p:cNvPr id="8" name="吹き出し: 四角形 7">
            <a:extLst>
              <a:ext uri="{FF2B5EF4-FFF2-40B4-BE49-F238E27FC236}">
                <a16:creationId xmlns:a16="http://schemas.microsoft.com/office/drawing/2014/main" id="{1A670808-55EC-4609-271E-45F3C804CAD5}"/>
              </a:ext>
            </a:extLst>
          </p:cNvPr>
          <p:cNvSpPr/>
          <p:nvPr/>
        </p:nvSpPr>
        <p:spPr>
          <a:xfrm>
            <a:off x="8912784" y="2476352"/>
            <a:ext cx="2623558" cy="2824648"/>
          </a:xfrm>
          <a:prstGeom prst="wedgeRectCallout">
            <a:avLst>
              <a:gd name="adj1" fmla="val -64400"/>
              <a:gd name="adj2" fmla="val -17419"/>
            </a:avLst>
          </a:prstGeom>
          <a:solidFill>
            <a:schemeClr val="accent5">
              <a:lumMod val="20000"/>
              <a:lumOff val="80000"/>
            </a:schemeClr>
          </a:solidFill>
          <a:ln w="19050">
            <a:solidFill>
              <a:schemeClr val="tx1"/>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36000" tIns="0" rIns="36000" bIns="0" numCol="1" spcCol="0" rtlCol="0" fromWordArt="0" anchor="ctr" anchorCtr="0" forceAA="0" compatLnSpc="1">
            <a:prstTxWarp prst="textNoShape">
              <a:avLst/>
            </a:prstTxWarp>
            <a:noAutofit/>
          </a:bodyPr>
          <a:lstStyle/>
          <a:p>
            <a:pPr>
              <a:spcBef>
                <a:spcPts val="600"/>
              </a:spcBef>
            </a:pPr>
            <a:r>
              <a:rPr lang="ja-JP" altLang="en-US" sz="1100" dirty="0">
                <a:solidFill>
                  <a:schemeClr val="tx1"/>
                </a:solidFill>
                <a:latin typeface="Yu Gothic UI" panose="020B0500000000000000" pitchFamily="50" charset="-128"/>
                <a:ea typeface="Yu Gothic UI" panose="020B0500000000000000" pitchFamily="50" charset="-128"/>
              </a:rPr>
              <a:t>取組事項を遂行するための対応事項とを細分化し記載してください</a:t>
            </a:r>
            <a:endParaRPr lang="en-US" altLang="ja-JP" sz="1100" dirty="0">
              <a:solidFill>
                <a:schemeClr val="tx1"/>
              </a:solidFill>
              <a:latin typeface="Yu Gothic UI" panose="020B0500000000000000" pitchFamily="50" charset="-128"/>
              <a:ea typeface="Yu Gothic UI" panose="020B0500000000000000" pitchFamily="50" charset="-128"/>
            </a:endParaRPr>
          </a:p>
          <a:p>
            <a:pPr>
              <a:spcBef>
                <a:spcPts val="600"/>
              </a:spcBef>
            </a:pPr>
            <a:r>
              <a:rPr kumimoji="1" lang="ja-JP" altLang="en-US" sz="1100" dirty="0">
                <a:solidFill>
                  <a:schemeClr val="tx1"/>
                </a:solidFill>
                <a:latin typeface="Yu Gothic UI" panose="020B0500000000000000" pitchFamily="50" charset="-128"/>
                <a:ea typeface="Yu Gothic UI" panose="020B0500000000000000" pitchFamily="50" charset="-128"/>
              </a:rPr>
              <a:t>対応期間は、矢羽根の長さと位置で表してください</a:t>
            </a:r>
          </a:p>
        </p:txBody>
      </p:sp>
    </p:spTree>
    <p:extLst>
      <p:ext uri="{BB962C8B-B14F-4D97-AF65-F5344CB8AC3E}">
        <p14:creationId xmlns:p14="http://schemas.microsoft.com/office/powerpoint/2010/main" val="207013352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 name="think-cell data - do not delete" hidden="1">
            <a:extLst>
              <a:ext uri="{FF2B5EF4-FFF2-40B4-BE49-F238E27FC236}">
                <a16:creationId xmlns:a16="http://schemas.microsoft.com/office/drawing/2014/main" id="{F7912284-8368-7BB8-2639-7DF911BBE3C9}"/>
              </a:ext>
            </a:extLst>
          </p:cNvPr>
          <p:cNvGraphicFramePr>
            <a:graphicFrameLocks/>
          </p:cNvGraphicFramePr>
          <p:nvPr>
            <p:custDataLst>
              <p:tags r:id="rId1"/>
            </p:custDataLst>
            <p:extLst>
              <p:ext uri="{D42A27DB-BD31-4B8C-83A1-F6EECF244321}">
                <p14:modId xmlns:p14="http://schemas.microsoft.com/office/powerpoint/2010/main" val="1764490282"/>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スライド" r:id="rId3" imgW="639" imgH="639" progId="TCLayout.ActiveDocument.1">
                  <p:embed/>
                </p:oleObj>
              </mc:Choice>
              <mc:Fallback>
                <p:oleObj name="think-cellスライド" r:id="rId3" imgW="639" imgH="639" progId="TCLayout.ActiveDocument.1">
                  <p:embed/>
                  <p:pic>
                    <p:nvPicPr>
                      <p:cNvPr id="11" name="think-cell data - do not delete" hidden="1">
                        <a:extLst>
                          <a:ext uri="{FF2B5EF4-FFF2-40B4-BE49-F238E27FC236}">
                            <a16:creationId xmlns:a16="http://schemas.microsoft.com/office/drawing/2014/main" id="{F7912284-8368-7BB8-2639-7DF911BBE3C9}"/>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4" name="タイトル 3">
            <a:extLst>
              <a:ext uri="{FF2B5EF4-FFF2-40B4-BE49-F238E27FC236}">
                <a16:creationId xmlns:a16="http://schemas.microsoft.com/office/drawing/2014/main" id="{C3912085-B889-9B7F-A753-FE5FCF7BF3EE}"/>
              </a:ext>
            </a:extLst>
          </p:cNvPr>
          <p:cNvSpPr>
            <a:spLocks noGrp="1"/>
          </p:cNvSpPr>
          <p:nvPr>
            <p:ph type="title"/>
          </p:nvPr>
        </p:nvSpPr>
        <p:spPr>
          <a:xfrm>
            <a:off x="1236000" y="2925908"/>
            <a:ext cx="9720000" cy="1008000"/>
          </a:xfrm>
        </p:spPr>
        <p:txBody>
          <a:bodyPr vert="horz" lIns="36000" tIns="0" rIns="36000" bIns="0"/>
          <a:lstStyle/>
          <a:p>
            <a:pPr algn="ctr"/>
            <a:r>
              <a:rPr lang="en-US" altLang="ja-JP" sz="3200" b="1" dirty="0">
                <a:solidFill>
                  <a:schemeClr val="tx2"/>
                </a:solidFill>
              </a:rPr>
              <a:t>『</a:t>
            </a:r>
            <a:r>
              <a:rPr lang="ja-JP" altLang="en-US" sz="3200" b="1" dirty="0">
                <a:solidFill>
                  <a:schemeClr val="tx2"/>
                </a:solidFill>
              </a:rPr>
              <a:t>ゼロエミッション地区創出プロジェクト</a:t>
            </a:r>
            <a:r>
              <a:rPr lang="en-US" altLang="ja-JP" sz="3200" b="1" dirty="0">
                <a:solidFill>
                  <a:schemeClr val="tx2"/>
                </a:solidFill>
              </a:rPr>
              <a:t>』</a:t>
            </a:r>
            <a:r>
              <a:rPr lang="ja-JP" altLang="en-US" sz="3200" b="1" dirty="0">
                <a:solidFill>
                  <a:schemeClr val="tx2"/>
                </a:solidFill>
              </a:rPr>
              <a:t>計画提案書</a:t>
            </a:r>
            <a:br>
              <a:rPr lang="en-US" altLang="ja-JP" sz="3200" b="1" dirty="0">
                <a:solidFill>
                  <a:schemeClr val="tx2"/>
                </a:solidFill>
              </a:rPr>
            </a:br>
            <a:r>
              <a:rPr lang="ja-JP" altLang="en-US" sz="3200" b="1" dirty="0">
                <a:solidFill>
                  <a:schemeClr val="tx2"/>
                </a:solidFill>
              </a:rPr>
              <a:t>（</a:t>
            </a:r>
            <a:r>
              <a:rPr lang="ja-JP" altLang="en-US" sz="3200" b="1" dirty="0">
                <a:solidFill>
                  <a:schemeClr val="bg1">
                    <a:lumMod val="75000"/>
                  </a:schemeClr>
                </a:solidFill>
              </a:rPr>
              <a:t>区市町村名</a:t>
            </a:r>
            <a:r>
              <a:rPr lang="ja-JP" altLang="en-US" sz="3200" b="1" dirty="0">
                <a:solidFill>
                  <a:schemeClr val="tx2"/>
                </a:solidFill>
              </a:rPr>
              <a:t>）</a:t>
            </a:r>
            <a:endParaRPr lang="ja-JP" altLang="en-US" dirty="0"/>
          </a:p>
        </p:txBody>
      </p:sp>
      <p:sp>
        <p:nvSpPr>
          <p:cNvPr id="5" name="スライド番号プレースホルダー 4">
            <a:extLst>
              <a:ext uri="{FF2B5EF4-FFF2-40B4-BE49-F238E27FC236}">
                <a16:creationId xmlns:a16="http://schemas.microsoft.com/office/drawing/2014/main" id="{AFEED719-4AA5-9842-D431-82CD175916D9}"/>
              </a:ext>
            </a:extLst>
          </p:cNvPr>
          <p:cNvSpPr>
            <a:spLocks noGrp="1"/>
          </p:cNvSpPr>
          <p:nvPr>
            <p:ph type="sldNum" sz="quarter" idx="12"/>
          </p:nvPr>
        </p:nvSpPr>
        <p:spPr/>
        <p:txBody>
          <a:bodyPr/>
          <a:lstStyle/>
          <a:p>
            <a:fld id="{F1318789-6D13-4837-B31B-63BA5D39B425}" type="slidenum">
              <a:rPr lang="ja-JP" altLang="en-US" smtClean="0"/>
              <a:pPr/>
              <a:t>2</a:t>
            </a:fld>
            <a:endParaRPr lang="ja-JP" altLang="en-US"/>
          </a:p>
        </p:txBody>
      </p:sp>
      <p:sp>
        <p:nvSpPr>
          <p:cNvPr id="2" name="AutoShape 10">
            <a:extLst>
              <a:ext uri="{FF2B5EF4-FFF2-40B4-BE49-F238E27FC236}">
                <a16:creationId xmlns:a16="http://schemas.microsoft.com/office/drawing/2014/main" id="{2EFE2A00-567D-C3BA-D3B2-02EEFF050816}"/>
              </a:ext>
            </a:extLst>
          </p:cNvPr>
          <p:cNvSpPr>
            <a:spLocks noChangeArrowheads="1"/>
          </p:cNvSpPr>
          <p:nvPr/>
        </p:nvSpPr>
        <p:spPr bwMode="auto">
          <a:xfrm>
            <a:off x="6408000" y="4293908"/>
            <a:ext cx="2736000" cy="432000"/>
          </a:xfrm>
          <a:prstGeom prst="wedgeRectCallout">
            <a:avLst>
              <a:gd name="adj1" fmla="val -36207"/>
              <a:gd name="adj2" fmla="val -147233"/>
            </a:avLst>
          </a:prstGeom>
          <a:solidFill>
            <a:schemeClr val="accent1">
              <a:lumMod val="20000"/>
              <a:lumOff val="80000"/>
            </a:schemeClr>
          </a:solidFill>
          <a:ln w="19050">
            <a:solidFill>
              <a:schemeClr val="tx1"/>
            </a:solidFill>
            <a:round/>
            <a:headEnd/>
            <a:tailEnd/>
          </a:ln>
          <a:effectLst/>
        </p:spPr>
        <p:txBody>
          <a:bodyPr lIns="36000" tIns="36000" rIns="36000" bIns="36000" anchor="ctr"/>
          <a:lstStyle/>
          <a:p>
            <a:pPr marR="0" lvl="0" algn="l" defTabSz="457200" rtl="0" eaLnBrk="1" fontAlgn="auto" latinLnBrk="0" hangingPunct="1">
              <a:lnSpc>
                <a:spcPct val="100000"/>
              </a:lnSpc>
              <a:spcBef>
                <a:spcPts val="600"/>
              </a:spcBef>
              <a:spcAft>
                <a:spcPts val="0"/>
              </a:spcAft>
              <a:buClrTx/>
              <a:buSzTx/>
              <a:tabLst/>
              <a:defRPr/>
            </a:pPr>
            <a:r>
              <a:rPr lang="ja-JP" altLang="en-US" sz="1200" dirty="0">
                <a:latin typeface="+mn-ea"/>
              </a:rPr>
              <a:t>応募者の区市町村名を記載してください</a:t>
            </a:r>
            <a:endParaRPr kumimoji="1" lang="ja-JP" altLang="en-US" sz="1200" dirty="0">
              <a:latin typeface="+mn-ea"/>
            </a:endParaRPr>
          </a:p>
        </p:txBody>
      </p:sp>
      <p:sp>
        <p:nvSpPr>
          <p:cNvPr id="3" name="正方形/長方形 2">
            <a:extLst>
              <a:ext uri="{FF2B5EF4-FFF2-40B4-BE49-F238E27FC236}">
                <a16:creationId xmlns:a16="http://schemas.microsoft.com/office/drawing/2014/main" id="{CB3FAFB1-1642-B1EE-0FC4-D97D72A78B00}"/>
              </a:ext>
            </a:extLst>
          </p:cNvPr>
          <p:cNvSpPr/>
          <p:nvPr/>
        </p:nvSpPr>
        <p:spPr>
          <a:xfrm>
            <a:off x="10440000" y="837909"/>
            <a:ext cx="1440000" cy="576000"/>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lIns="36000" tIns="0" rIns="36000" bIns="0" rtlCol="0" anchor="ctr"/>
          <a:lstStyle/>
          <a:p>
            <a:pPr algn="ctr"/>
            <a:r>
              <a:rPr kumimoji="1" lang="ja-JP" altLang="en-US">
                <a:solidFill>
                  <a:schemeClr val="tx1"/>
                </a:solidFill>
                <a:latin typeface="Yu Gothic UI" panose="020B0500000000000000" pitchFamily="50" charset="-128"/>
                <a:ea typeface="Yu Gothic UI" panose="020B0500000000000000" pitchFamily="50" charset="-128"/>
              </a:rPr>
              <a:t>様式</a:t>
            </a:r>
            <a:r>
              <a:rPr kumimoji="1" lang="en-US" altLang="ja-JP">
                <a:solidFill>
                  <a:schemeClr val="tx1"/>
                </a:solidFill>
                <a:latin typeface="Yu Gothic UI" panose="020B0500000000000000" pitchFamily="50" charset="-128"/>
                <a:ea typeface="Yu Gothic UI" panose="020B0500000000000000" pitchFamily="50" charset="-128"/>
              </a:rPr>
              <a:t>2</a:t>
            </a:r>
            <a:endParaRPr kumimoji="1" lang="ja-JP" altLang="en-US">
              <a:solidFill>
                <a:schemeClr val="tx1"/>
              </a:solidFill>
              <a:latin typeface="Yu Gothic UI" panose="020B0500000000000000" pitchFamily="50" charset="-128"/>
              <a:ea typeface="Yu Gothic UI" panose="020B0500000000000000" pitchFamily="50" charset="-128"/>
            </a:endParaRPr>
          </a:p>
        </p:txBody>
      </p:sp>
    </p:spTree>
    <p:extLst>
      <p:ext uri="{BB962C8B-B14F-4D97-AF65-F5344CB8AC3E}">
        <p14:creationId xmlns:p14="http://schemas.microsoft.com/office/powerpoint/2010/main" val="184039813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9" name="think-cell data - do not delete" hidden="1">
            <a:extLst>
              <a:ext uri="{FF2B5EF4-FFF2-40B4-BE49-F238E27FC236}">
                <a16:creationId xmlns:a16="http://schemas.microsoft.com/office/drawing/2014/main" id="{C826A0D1-C03B-89E5-7752-5D7A1E66FE19}"/>
              </a:ext>
            </a:extLst>
          </p:cNvPr>
          <p:cNvGraphicFramePr>
            <a:graphicFrameLocks/>
          </p:cNvGraphicFramePr>
          <p:nvPr>
            <p:custDataLst>
              <p:tags r:id="rId1"/>
            </p:custDataLst>
            <p:extLst>
              <p:ext uri="{D42A27DB-BD31-4B8C-83A1-F6EECF244321}">
                <p14:modId xmlns:p14="http://schemas.microsoft.com/office/powerpoint/2010/main" val="47021636"/>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スライド" r:id="rId3" imgW="639" imgH="639" progId="TCLayout.ActiveDocument.1">
                  <p:embed/>
                </p:oleObj>
              </mc:Choice>
              <mc:Fallback>
                <p:oleObj name="think-cellスライド" r:id="rId3" imgW="639" imgH="639" progId="TCLayout.ActiveDocument.1">
                  <p:embed/>
                  <p:pic>
                    <p:nvPicPr>
                      <p:cNvPr id="19" name="think-cell data - do not delete" hidden="1">
                        <a:extLst>
                          <a:ext uri="{FF2B5EF4-FFF2-40B4-BE49-F238E27FC236}">
                            <a16:creationId xmlns:a16="http://schemas.microsoft.com/office/drawing/2014/main" id="{C826A0D1-C03B-89E5-7752-5D7A1E66FE19}"/>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17" name="正方形/長方形 16">
            <a:extLst>
              <a:ext uri="{FF2B5EF4-FFF2-40B4-BE49-F238E27FC236}">
                <a16:creationId xmlns:a16="http://schemas.microsoft.com/office/drawing/2014/main" id="{4C1D3411-CC30-7F69-85BA-4C2FDDB6C605}"/>
              </a:ext>
            </a:extLst>
          </p:cNvPr>
          <p:cNvSpPr/>
          <p:nvPr/>
        </p:nvSpPr>
        <p:spPr>
          <a:xfrm>
            <a:off x="2171359" y="2588824"/>
            <a:ext cx="0" cy="540000"/>
          </a:xfrm>
          <a:prstGeom prst="rect">
            <a:avLst/>
          </a:prstGeom>
          <a:noFill/>
          <a:ln w="9525">
            <a:noFill/>
          </a:ln>
        </p:spPr>
        <p:style>
          <a:lnRef idx="2">
            <a:schemeClr val="accent1">
              <a:shade val="50000"/>
            </a:schemeClr>
          </a:lnRef>
          <a:fillRef idx="1">
            <a:schemeClr val="accent1"/>
          </a:fillRef>
          <a:effectRef idx="0">
            <a:schemeClr val="accent1"/>
          </a:effectRef>
          <a:fontRef idx="minor">
            <a:schemeClr val="lt1"/>
          </a:fontRef>
        </p:style>
        <p:txBody>
          <a:bodyPr lIns="36000" tIns="0" rIns="36000" bIns="0" rtlCol="0" anchor="ctr"/>
          <a:lstStyle/>
          <a:p>
            <a:pPr marL="0" marR="0" lvl="0" indent="0" algn="ctr" defTabSz="914400" rtl="0" eaLnBrk="1" fontAlgn="auto" latinLnBrk="0" hangingPunct="1">
              <a:lnSpc>
                <a:spcPct val="100000"/>
              </a:lnSpc>
              <a:spcBef>
                <a:spcPts val="600"/>
              </a:spcBef>
              <a:spcAft>
                <a:spcPts val="0"/>
              </a:spcAft>
              <a:buClrTx/>
              <a:buSzTx/>
              <a:buFontTx/>
              <a:buNone/>
              <a:tabLst/>
              <a:defRPr/>
            </a:pPr>
            <a:endParaRPr kumimoji="1" lang="ja-JP" altLang="en-US" sz="1200" b="0" i="0" u="none" kern="1200" cap="none" spc="0" normalizeH="0" baseline="0" noProof="0" dirty="0">
              <a:ln>
                <a:noFill/>
              </a:ln>
              <a:solidFill>
                <a:schemeClr val="accent5"/>
              </a:solidFill>
              <a:effectLst/>
              <a:uLnTx/>
              <a:uFillTx/>
              <a:latin typeface="Yu Gothic UI" panose="020B0500000000000000" pitchFamily="50" charset="-128"/>
              <a:ea typeface="Yu Gothic UI" panose="020B0500000000000000" pitchFamily="50" charset="-128"/>
            </a:endParaRPr>
          </a:p>
        </p:txBody>
      </p:sp>
      <p:sp>
        <p:nvSpPr>
          <p:cNvPr id="2" name="タイトル 1">
            <a:extLst>
              <a:ext uri="{FF2B5EF4-FFF2-40B4-BE49-F238E27FC236}">
                <a16:creationId xmlns:a16="http://schemas.microsoft.com/office/drawing/2014/main" id="{D4BDF2E4-9D88-E9D7-4E7C-7BFEFFD35305}"/>
              </a:ext>
            </a:extLst>
          </p:cNvPr>
          <p:cNvSpPr>
            <a:spLocks noGrp="1"/>
          </p:cNvSpPr>
          <p:nvPr>
            <p:ph type="title"/>
          </p:nvPr>
        </p:nvSpPr>
        <p:spPr/>
        <p:txBody>
          <a:bodyPr vert="horz" lIns="91440" tIns="45720" rIns="91440" bIns="45720" rtlCol="0" anchor="ctr">
            <a:noAutofit/>
          </a:bodyPr>
          <a:lstStyle/>
          <a:p>
            <a:r>
              <a:rPr lang="en-US" altLang="ja-JP" sz="2000" dirty="0"/>
              <a:t>【</a:t>
            </a:r>
            <a:r>
              <a:rPr lang="ja-JP" altLang="en-US" sz="2000" dirty="0"/>
              <a:t>スケジュール・実施体制等</a:t>
            </a:r>
            <a:r>
              <a:rPr lang="en-US" altLang="ja-JP" sz="2000" dirty="0"/>
              <a:t>】</a:t>
            </a:r>
            <a:br>
              <a:rPr lang="en-US" altLang="ja-JP" sz="2000" dirty="0"/>
            </a:br>
            <a:r>
              <a:rPr lang="ja-JP" altLang="en-US" sz="2000" dirty="0"/>
              <a:t>事業実施体制</a:t>
            </a:r>
          </a:p>
        </p:txBody>
      </p:sp>
      <p:sp>
        <p:nvSpPr>
          <p:cNvPr id="3" name="スライド番号プレースホルダー 2">
            <a:extLst>
              <a:ext uri="{FF2B5EF4-FFF2-40B4-BE49-F238E27FC236}">
                <a16:creationId xmlns:a16="http://schemas.microsoft.com/office/drawing/2014/main" id="{5929B082-CA88-3817-AF39-609F59B97B50}"/>
              </a:ext>
            </a:extLst>
          </p:cNvPr>
          <p:cNvSpPr>
            <a:spLocks noGrp="1"/>
          </p:cNvSpPr>
          <p:nvPr>
            <p:ph type="sldNum" sz="quarter" idx="12"/>
          </p:nvPr>
        </p:nvSpPr>
        <p:spPr/>
        <p:txBody>
          <a:bodyPr/>
          <a:lstStyle/>
          <a:p>
            <a:fld id="{F1318789-6D13-4837-B31B-63BA5D39B425}" type="slidenum">
              <a:rPr lang="ja-JP" altLang="en-US" smtClean="0"/>
              <a:pPr/>
              <a:t>20</a:t>
            </a:fld>
            <a:endParaRPr lang="ja-JP" altLang="en-US" dirty="0"/>
          </a:p>
        </p:txBody>
      </p:sp>
      <p:sp>
        <p:nvSpPr>
          <p:cNvPr id="24" name="テキスト ボックス 1">
            <a:extLst>
              <a:ext uri="{FF2B5EF4-FFF2-40B4-BE49-F238E27FC236}">
                <a16:creationId xmlns:a16="http://schemas.microsoft.com/office/drawing/2014/main" id="{FA7B1385-DBF1-DEDB-4FC1-6389AAE23F36}"/>
              </a:ext>
            </a:extLst>
          </p:cNvPr>
          <p:cNvSpPr txBox="1">
            <a:spLocks noChangeArrowheads="1"/>
          </p:cNvSpPr>
          <p:nvPr/>
        </p:nvSpPr>
        <p:spPr bwMode="auto">
          <a:xfrm>
            <a:off x="335360" y="768250"/>
            <a:ext cx="11521280" cy="360000"/>
          </a:xfrm>
          <a:prstGeom prst="roundRect">
            <a:avLst/>
          </a:prstGeom>
          <a:noFill/>
          <a:ln w="19050">
            <a:noFill/>
            <a:round/>
            <a:headEnd/>
            <a:tailEnd/>
          </a:ln>
          <a:effectLst/>
        </p:spPr>
        <p:txBody>
          <a:bodyPr lIns="36000" tIns="0" rIns="36000" bIns="0" anchor="ctr"/>
          <a:lstStyle>
            <a:defPPr>
              <a:defRPr lang="ja-JP"/>
            </a:defPPr>
            <a:lvl1pPr marL="285750" marR="0" lvl="0" indent="-285750" defTabSz="457200" fontAlgn="auto">
              <a:lnSpc>
                <a:spcPct val="100000"/>
              </a:lnSpc>
              <a:spcBef>
                <a:spcPts val="600"/>
              </a:spcBef>
              <a:spcAft>
                <a:spcPts val="0"/>
              </a:spcAft>
              <a:buClrTx/>
              <a:buSzTx/>
              <a:buFont typeface="Arial" panose="020B0604020202020204" pitchFamily="34" charset="0"/>
              <a:buChar char="•"/>
              <a:tabLst/>
              <a:defRPr kumimoji="0" sz="1400" b="0" i="0" u="none" strike="noStrike" kern="0" cap="none" spc="0" normalizeH="0" baseline="0">
                <a:ln>
                  <a:noFill/>
                </a:ln>
                <a:solidFill>
                  <a:prstClr val="black"/>
                </a:solidFill>
                <a:effectLst/>
                <a:uLnTx/>
                <a:uFillTx/>
                <a:latin typeface="Meiryo UI" panose="020B0604030504040204" pitchFamily="50" charset="-128"/>
              </a:defRPr>
            </a:lvl1pPr>
            <a:lvl2pPr marL="742950" marR="0" lvl="1" indent="-285750" defTabSz="457200" fontAlgn="auto">
              <a:lnSpc>
                <a:spcPct val="100000"/>
              </a:lnSpc>
              <a:spcBef>
                <a:spcPts val="600"/>
              </a:spcBef>
              <a:spcAft>
                <a:spcPts val="0"/>
              </a:spcAft>
              <a:buClrTx/>
              <a:buSzTx/>
              <a:buFont typeface="Wingdings" panose="05000000000000000000" pitchFamily="2" charset="2"/>
              <a:buChar char="ü"/>
              <a:tabLst/>
              <a:defRPr kumimoji="0" sz="1400" b="0" i="0" u="none" strike="noStrike" kern="0" cap="none" spc="0" normalizeH="0" baseline="0">
                <a:ln>
                  <a:noFill/>
                </a:ln>
                <a:solidFill>
                  <a:srgbClr val="C00000"/>
                </a:solidFill>
                <a:effectLst/>
                <a:uLnTx/>
                <a:uFillTx/>
                <a:latin typeface="Meiryo UI" panose="020B0604030504040204" pitchFamily="50" charset="-128"/>
              </a:defRPr>
            </a:lvl2pPr>
          </a:lstStyle>
          <a:p>
            <a:pPr marL="0" marR="0" lvl="0" indent="0" algn="l" defTabSz="457200" rtl="0" eaLnBrk="1" fontAlgn="auto" latinLnBrk="0" hangingPunct="1">
              <a:lnSpc>
                <a:spcPct val="100000"/>
              </a:lnSpc>
              <a:spcAft>
                <a:spcPts val="0"/>
              </a:spcAft>
              <a:buClrTx/>
              <a:buSzTx/>
              <a:buFont typeface="Arial" panose="020B0604020202020204" pitchFamily="34" charset="0"/>
              <a:buNone/>
              <a:tabLst/>
              <a:defRPr/>
            </a:pPr>
            <a:r>
              <a:rPr kumimoji="0" lang="ja-JP" altLang="en-US" sz="1400" b="1" i="0" u="sng" strike="noStrike" kern="0" cap="none" spc="0" normalizeH="0" baseline="0" noProof="0" dirty="0">
                <a:ln>
                  <a:noFill/>
                </a:ln>
                <a:solidFill>
                  <a:prstClr val="black"/>
                </a:solidFill>
                <a:effectLst/>
                <a:uLnTx/>
                <a:uFillTx/>
                <a:latin typeface="Yu Gothic UI" panose="020B0500000000000000" pitchFamily="50" charset="-128"/>
                <a:ea typeface="Yu Gothic UI" panose="020B0500000000000000" pitchFamily="50" charset="-128"/>
              </a:rPr>
              <a:t>連携事業者を含めた実施体制</a:t>
            </a:r>
            <a:r>
              <a:rPr kumimoji="0" lang="ja-JP" altLang="en-US" sz="1400" b="1" i="0" u="none" strike="noStrike" kern="0" cap="none" spc="0" normalizeH="0" baseline="0" noProof="0" dirty="0">
                <a:ln>
                  <a:noFill/>
                </a:ln>
                <a:solidFill>
                  <a:prstClr val="black"/>
                </a:solidFill>
                <a:effectLst/>
                <a:uLnTx/>
                <a:uFillTx/>
                <a:latin typeface="Yu Gothic UI" panose="020B0500000000000000" pitchFamily="50" charset="-128"/>
                <a:ea typeface="Yu Gothic UI" panose="020B0500000000000000" pitchFamily="50" charset="-128"/>
              </a:rPr>
              <a:t>と各自の役割を記載してください</a:t>
            </a:r>
            <a:endParaRPr kumimoji="0" lang="en-US" altLang="ja-JP" sz="1400" b="1" i="0" u="none" strike="noStrike" kern="0" cap="none" spc="0" normalizeH="0" baseline="0" noProof="0" dirty="0">
              <a:ln>
                <a:noFill/>
              </a:ln>
              <a:solidFill>
                <a:prstClr val="black"/>
              </a:solidFill>
              <a:effectLst/>
              <a:uLnTx/>
              <a:uFillTx/>
              <a:latin typeface="Yu Gothic UI" panose="020B0500000000000000" pitchFamily="50" charset="-128"/>
              <a:ea typeface="Yu Gothic UI" panose="020B0500000000000000" pitchFamily="50" charset="-128"/>
            </a:endParaRPr>
          </a:p>
        </p:txBody>
      </p:sp>
      <p:graphicFrame>
        <p:nvGraphicFramePr>
          <p:cNvPr id="30" name="Group 72">
            <a:extLst>
              <a:ext uri="{FF2B5EF4-FFF2-40B4-BE49-F238E27FC236}">
                <a16:creationId xmlns:a16="http://schemas.microsoft.com/office/drawing/2014/main" id="{03098291-D5FE-8EB3-99C3-ED2A628D4EEF}"/>
              </a:ext>
            </a:extLst>
          </p:cNvPr>
          <p:cNvGraphicFramePr>
            <a:graphicFrameLocks noGrp="1"/>
          </p:cNvGraphicFramePr>
          <p:nvPr>
            <p:extLst>
              <p:ext uri="{D42A27DB-BD31-4B8C-83A1-F6EECF244321}">
                <p14:modId xmlns:p14="http://schemas.microsoft.com/office/powerpoint/2010/main" val="3349463261"/>
              </p:ext>
            </p:extLst>
          </p:nvPr>
        </p:nvGraphicFramePr>
        <p:xfrm>
          <a:off x="4151359" y="1269909"/>
          <a:ext cx="7704000" cy="4320000"/>
        </p:xfrm>
        <a:graphic>
          <a:graphicData uri="http://schemas.openxmlformats.org/drawingml/2006/table">
            <a:tbl>
              <a:tblPr/>
              <a:tblGrid>
                <a:gridCol w="1296000">
                  <a:extLst>
                    <a:ext uri="{9D8B030D-6E8A-4147-A177-3AD203B41FA5}">
                      <a16:colId xmlns:a16="http://schemas.microsoft.com/office/drawing/2014/main" val="20002"/>
                    </a:ext>
                  </a:extLst>
                </a:gridCol>
                <a:gridCol w="2808000">
                  <a:extLst>
                    <a:ext uri="{9D8B030D-6E8A-4147-A177-3AD203B41FA5}">
                      <a16:colId xmlns:a16="http://schemas.microsoft.com/office/drawing/2014/main" val="75540912"/>
                    </a:ext>
                  </a:extLst>
                </a:gridCol>
                <a:gridCol w="1008000">
                  <a:extLst>
                    <a:ext uri="{9D8B030D-6E8A-4147-A177-3AD203B41FA5}">
                      <a16:colId xmlns:a16="http://schemas.microsoft.com/office/drawing/2014/main" val="1686428991"/>
                    </a:ext>
                  </a:extLst>
                </a:gridCol>
                <a:gridCol w="2592000">
                  <a:extLst>
                    <a:ext uri="{9D8B030D-6E8A-4147-A177-3AD203B41FA5}">
                      <a16:colId xmlns:a16="http://schemas.microsoft.com/office/drawing/2014/main" val="939871557"/>
                    </a:ext>
                  </a:extLst>
                </a:gridCol>
              </a:tblGrid>
              <a:tr h="576000">
                <a:tc>
                  <a:txBody>
                    <a:bodyPr/>
                    <a:lstStyle>
                      <a:lvl1pPr marL="0" algn="l" defTabSz="609555" rtl="0" eaLnBrk="1" latinLnBrk="0" hangingPunct="1">
                        <a:defRPr kumimoji="1" sz="2400" kern="1200">
                          <a:solidFill>
                            <a:schemeClr val="tx1"/>
                          </a:solidFill>
                          <a:latin typeface="Calibri" panose="020F0502020204030204"/>
                        </a:defRPr>
                      </a:lvl1pPr>
                      <a:lvl2pPr marL="609555" algn="l" defTabSz="609555" rtl="0" eaLnBrk="1" latinLnBrk="0" hangingPunct="1">
                        <a:defRPr kumimoji="1" sz="2400" kern="1200">
                          <a:solidFill>
                            <a:schemeClr val="tx1"/>
                          </a:solidFill>
                          <a:latin typeface="Calibri" panose="020F0502020204030204"/>
                        </a:defRPr>
                      </a:lvl2pPr>
                      <a:lvl3pPr marL="1219110" algn="l" defTabSz="609555" rtl="0" eaLnBrk="1" latinLnBrk="0" hangingPunct="1">
                        <a:defRPr kumimoji="1" sz="2400" kern="1200">
                          <a:solidFill>
                            <a:schemeClr val="tx1"/>
                          </a:solidFill>
                          <a:latin typeface="Calibri" panose="020F0502020204030204"/>
                        </a:defRPr>
                      </a:lvl3pPr>
                      <a:lvl4pPr marL="1828664" algn="l" defTabSz="609555" rtl="0" eaLnBrk="1" latinLnBrk="0" hangingPunct="1">
                        <a:defRPr kumimoji="1" sz="2400" kern="1200">
                          <a:solidFill>
                            <a:schemeClr val="tx1"/>
                          </a:solidFill>
                          <a:latin typeface="Calibri" panose="020F0502020204030204"/>
                        </a:defRPr>
                      </a:lvl4pPr>
                      <a:lvl5pPr marL="2438218" algn="l" defTabSz="609555" rtl="0" eaLnBrk="1" latinLnBrk="0" hangingPunct="1">
                        <a:defRPr kumimoji="1" sz="2400" kern="1200">
                          <a:solidFill>
                            <a:schemeClr val="tx1"/>
                          </a:solidFill>
                          <a:latin typeface="Calibri" panose="020F0502020204030204"/>
                        </a:defRPr>
                      </a:lvl5pPr>
                      <a:lvl6pPr marL="3047772" algn="l" defTabSz="609555" rtl="0" eaLnBrk="1" latinLnBrk="0" hangingPunct="1">
                        <a:defRPr kumimoji="1" sz="2400" kern="1200">
                          <a:solidFill>
                            <a:schemeClr val="tx1"/>
                          </a:solidFill>
                          <a:latin typeface="Calibri" panose="020F0502020204030204"/>
                        </a:defRPr>
                      </a:lvl6pPr>
                      <a:lvl7pPr marL="3657327" algn="l" defTabSz="609555" rtl="0" eaLnBrk="1" latinLnBrk="0" hangingPunct="1">
                        <a:defRPr kumimoji="1" sz="2400" kern="1200">
                          <a:solidFill>
                            <a:schemeClr val="tx1"/>
                          </a:solidFill>
                          <a:latin typeface="Calibri" panose="020F0502020204030204"/>
                        </a:defRPr>
                      </a:lvl7pPr>
                      <a:lvl8pPr marL="4266880" algn="l" defTabSz="609555" rtl="0" eaLnBrk="1" latinLnBrk="0" hangingPunct="1">
                        <a:defRPr kumimoji="1" sz="2400" kern="1200">
                          <a:solidFill>
                            <a:schemeClr val="tx1"/>
                          </a:solidFill>
                          <a:latin typeface="Calibri" panose="020F0502020204030204"/>
                        </a:defRPr>
                      </a:lvl8pPr>
                      <a:lvl9pPr marL="4876435" algn="l" defTabSz="609555" rtl="0" eaLnBrk="1" latinLnBrk="0" hangingPunct="1">
                        <a:defRPr kumimoji="1" sz="2400" kern="1200">
                          <a:solidFill>
                            <a:schemeClr val="tx1"/>
                          </a:solidFill>
                          <a:latin typeface="Calibri" panose="020F0502020204030204"/>
                        </a:defRPr>
                      </a:lvl9pPr>
                    </a:lstStyle>
                    <a:p>
                      <a:pPr marL="0" marR="0" lvl="0" indent="0" algn="ctr" defTabSz="914400" rtl="0" eaLnBrk="1" fontAlgn="base" latinLnBrk="0" hangingPunct="1">
                        <a:lnSpc>
                          <a:spcPct val="100000"/>
                        </a:lnSpc>
                        <a:spcBef>
                          <a:spcPts val="600"/>
                        </a:spcBef>
                        <a:spcAft>
                          <a:spcPct val="0"/>
                        </a:spcAft>
                        <a:buClrTx/>
                        <a:buSzTx/>
                        <a:buFontTx/>
                        <a:buNone/>
                        <a:tabLst/>
                      </a:pPr>
                      <a:r>
                        <a:rPr kumimoji="0" lang="ja-JP" altLang="en-US" sz="1200" b="0" i="0" u="none" strike="noStrike" cap="none" normalizeH="0" baseline="0" dirty="0">
                          <a:ln>
                            <a:noFill/>
                          </a:ln>
                          <a:solidFill>
                            <a:schemeClr val="bg1"/>
                          </a:solidFill>
                          <a:effectLst/>
                          <a:latin typeface="Yu Gothic UI" panose="020B0500000000000000" pitchFamily="50" charset="-128"/>
                          <a:ea typeface="Yu Gothic UI" panose="020B0500000000000000" pitchFamily="50" charset="-128"/>
                          <a:cs typeface="Cascadia Code SemiBold" panose="020B0609020000020004" pitchFamily="49" charset="0"/>
                        </a:rPr>
                        <a:t>連携事業者名</a:t>
                      </a:r>
                      <a:endParaRPr kumimoji="0" lang="ja-JP" altLang="en-US" sz="1200" b="0" i="0" u="none" strike="noStrike" cap="none" normalizeH="0" baseline="0" dirty="0">
                        <a:ln>
                          <a:noFill/>
                        </a:ln>
                        <a:solidFill>
                          <a:schemeClr val="bg1"/>
                        </a:solidFill>
                        <a:effectLst/>
                        <a:latin typeface="Yu Gothic UI" panose="020B0500000000000000" pitchFamily="50" charset="-128"/>
                        <a:ea typeface="Yu Gothic UI" panose="020B0500000000000000" pitchFamily="50" charset="-128"/>
                      </a:endParaRP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solidFill>
                      <a:schemeClr val="tx2"/>
                    </a:solidFill>
                  </a:tcPr>
                </a:tc>
                <a:tc>
                  <a:txBody>
                    <a:bodyPr/>
                    <a:lstStyle/>
                    <a:p>
                      <a:pPr marL="0" marR="0" lvl="0" indent="0" algn="ctr" defTabSz="914400" rtl="0" eaLnBrk="1" fontAlgn="base" latinLnBrk="0" hangingPunct="1">
                        <a:lnSpc>
                          <a:spcPct val="100000"/>
                        </a:lnSpc>
                        <a:spcBef>
                          <a:spcPts val="600"/>
                        </a:spcBef>
                        <a:spcAft>
                          <a:spcPct val="0"/>
                        </a:spcAft>
                        <a:buClrTx/>
                        <a:buSzTx/>
                        <a:buFontTx/>
                        <a:buNone/>
                        <a:tabLst/>
                      </a:pPr>
                      <a:r>
                        <a:rPr kumimoji="0" lang="ja-JP" altLang="en-US" sz="1200" b="0" i="0" u="none" strike="noStrike" cap="none" normalizeH="0" baseline="0" dirty="0">
                          <a:ln>
                            <a:noFill/>
                          </a:ln>
                          <a:solidFill>
                            <a:schemeClr val="bg1"/>
                          </a:solidFill>
                          <a:effectLst/>
                          <a:latin typeface="Yu Gothic UI" panose="020B0500000000000000" pitchFamily="50" charset="-128"/>
                          <a:ea typeface="Yu Gothic UI" panose="020B0500000000000000" pitchFamily="50" charset="-128"/>
                        </a:rPr>
                        <a:t>役割</a:t>
                      </a: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solidFill>
                      <a:schemeClr val="tx2"/>
                    </a:solidFill>
                  </a:tcPr>
                </a:tc>
                <a:tc>
                  <a:txBody>
                    <a:bodyPr/>
                    <a:lstStyle/>
                    <a:p>
                      <a:pPr marL="0" marR="0" lvl="0" indent="0" algn="ctr" defTabSz="914400" rtl="0" eaLnBrk="1" fontAlgn="base" latinLnBrk="0" hangingPunct="1">
                        <a:lnSpc>
                          <a:spcPct val="100000"/>
                        </a:lnSpc>
                        <a:spcBef>
                          <a:spcPts val="600"/>
                        </a:spcBef>
                        <a:spcAft>
                          <a:spcPct val="0"/>
                        </a:spcAft>
                        <a:buClrTx/>
                        <a:buSzTx/>
                        <a:buFontTx/>
                        <a:buNone/>
                        <a:tabLst/>
                      </a:pPr>
                      <a:r>
                        <a:rPr kumimoji="0" lang="ja-JP" altLang="en-US" sz="1200" b="0" i="0" u="none" strike="noStrike" cap="none" normalizeH="0" baseline="0" dirty="0">
                          <a:ln>
                            <a:noFill/>
                          </a:ln>
                          <a:solidFill>
                            <a:schemeClr val="bg1"/>
                          </a:solidFill>
                          <a:effectLst/>
                          <a:latin typeface="Yu Gothic UI" panose="020B0500000000000000" pitchFamily="50" charset="-128"/>
                          <a:ea typeface="Yu Gothic UI" panose="020B0500000000000000" pitchFamily="50" charset="-128"/>
                          <a:cs typeface="Cascadia Code SemiBold" panose="020B0609020000020004" pitchFamily="49" charset="0"/>
                        </a:rPr>
                        <a:t>連携に関する合意状況</a:t>
                      </a:r>
                      <a:endParaRPr kumimoji="0" lang="ja-JP" altLang="en-US" sz="1200" b="0" i="0" u="none" strike="noStrike" cap="none" normalizeH="0" baseline="0" dirty="0">
                        <a:ln>
                          <a:noFill/>
                        </a:ln>
                        <a:solidFill>
                          <a:schemeClr val="bg1"/>
                        </a:solidFill>
                        <a:effectLst/>
                        <a:latin typeface="Yu Gothic UI" panose="020B0500000000000000" pitchFamily="50" charset="-128"/>
                        <a:ea typeface="Yu Gothic UI" panose="020B0500000000000000" pitchFamily="50" charset="-128"/>
                      </a:endParaRP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solidFill>
                      <a:schemeClr val="tx2"/>
                    </a:solidFill>
                  </a:tcPr>
                </a:tc>
                <a:tc>
                  <a:txBody>
                    <a:bodyPr/>
                    <a:lstStyle/>
                    <a:p>
                      <a:pPr marL="0" marR="0" lvl="0" indent="0" algn="ctr" defTabSz="914400" rtl="0" eaLnBrk="1" fontAlgn="base" latinLnBrk="0" hangingPunct="1">
                        <a:lnSpc>
                          <a:spcPct val="100000"/>
                        </a:lnSpc>
                        <a:spcBef>
                          <a:spcPts val="600"/>
                        </a:spcBef>
                        <a:spcAft>
                          <a:spcPct val="0"/>
                        </a:spcAft>
                        <a:buClrTx/>
                        <a:buSzTx/>
                        <a:buFontTx/>
                        <a:buNone/>
                        <a:tabLst/>
                        <a:defRPr/>
                      </a:pPr>
                      <a:r>
                        <a:rPr kumimoji="0" lang="ja-JP" altLang="en-US" sz="1200" b="0" i="0" u="none" strike="noStrike" cap="none" normalizeH="0" baseline="0" dirty="0">
                          <a:ln>
                            <a:noFill/>
                          </a:ln>
                          <a:solidFill>
                            <a:schemeClr val="bg1"/>
                          </a:solidFill>
                          <a:effectLst/>
                          <a:latin typeface="Yu Gothic UI" panose="020B0500000000000000" pitchFamily="50" charset="-128"/>
                          <a:ea typeface="Yu Gothic UI" panose="020B0500000000000000" pitchFamily="50" charset="-128"/>
                          <a:cs typeface="Cascadia Code SemiBold" panose="020B0609020000020004" pitchFamily="49" charset="0"/>
                        </a:rPr>
                        <a:t>連携に関する合意形成に関する補足</a:t>
                      </a:r>
                      <a:endParaRPr kumimoji="0" lang="en-US" altLang="ja-JP" sz="1200" b="0" i="0" u="none" strike="noStrike" cap="none" normalizeH="0" baseline="0" dirty="0">
                        <a:ln>
                          <a:noFill/>
                        </a:ln>
                        <a:solidFill>
                          <a:schemeClr val="bg1"/>
                        </a:solidFill>
                        <a:effectLst/>
                        <a:latin typeface="Yu Gothic UI" panose="020B0500000000000000" pitchFamily="50" charset="-128"/>
                        <a:ea typeface="Yu Gothic UI" panose="020B0500000000000000" pitchFamily="50" charset="-128"/>
                        <a:cs typeface="Cascadia Code SemiBold" panose="020B0609020000020004" pitchFamily="49" charset="0"/>
                      </a:endParaRP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solidFill>
                      <a:schemeClr val="tx2"/>
                    </a:solidFill>
                  </a:tcPr>
                </a:tc>
                <a:extLst>
                  <a:ext uri="{0D108BD9-81ED-4DB2-BD59-A6C34878D82A}">
                    <a16:rowId xmlns:a16="http://schemas.microsoft.com/office/drawing/2014/main" val="10000"/>
                  </a:ext>
                </a:extLst>
              </a:tr>
              <a:tr h="936000">
                <a:tc>
                  <a:txBody>
                    <a:bodyPr/>
                    <a:lstStyle>
                      <a:lvl1pPr marL="0" algn="l" defTabSz="609555" rtl="0" eaLnBrk="1" latinLnBrk="0" hangingPunct="1">
                        <a:defRPr kumimoji="1" sz="2400" kern="1200">
                          <a:solidFill>
                            <a:schemeClr val="tx1"/>
                          </a:solidFill>
                          <a:latin typeface="Calibri" panose="020F0502020204030204"/>
                        </a:defRPr>
                      </a:lvl1pPr>
                      <a:lvl2pPr marL="609555" algn="l" defTabSz="609555" rtl="0" eaLnBrk="1" latinLnBrk="0" hangingPunct="1">
                        <a:defRPr kumimoji="1" sz="2400" kern="1200">
                          <a:solidFill>
                            <a:schemeClr val="tx1"/>
                          </a:solidFill>
                          <a:latin typeface="Calibri" panose="020F0502020204030204"/>
                        </a:defRPr>
                      </a:lvl2pPr>
                      <a:lvl3pPr marL="1219110" algn="l" defTabSz="609555" rtl="0" eaLnBrk="1" latinLnBrk="0" hangingPunct="1">
                        <a:defRPr kumimoji="1" sz="2400" kern="1200">
                          <a:solidFill>
                            <a:schemeClr val="tx1"/>
                          </a:solidFill>
                          <a:latin typeface="Calibri" panose="020F0502020204030204"/>
                        </a:defRPr>
                      </a:lvl3pPr>
                      <a:lvl4pPr marL="1828664" algn="l" defTabSz="609555" rtl="0" eaLnBrk="1" latinLnBrk="0" hangingPunct="1">
                        <a:defRPr kumimoji="1" sz="2400" kern="1200">
                          <a:solidFill>
                            <a:schemeClr val="tx1"/>
                          </a:solidFill>
                          <a:latin typeface="Calibri" panose="020F0502020204030204"/>
                        </a:defRPr>
                      </a:lvl4pPr>
                      <a:lvl5pPr marL="2438218" algn="l" defTabSz="609555" rtl="0" eaLnBrk="1" latinLnBrk="0" hangingPunct="1">
                        <a:defRPr kumimoji="1" sz="2400" kern="1200">
                          <a:solidFill>
                            <a:schemeClr val="tx1"/>
                          </a:solidFill>
                          <a:latin typeface="Calibri" panose="020F0502020204030204"/>
                        </a:defRPr>
                      </a:lvl5pPr>
                      <a:lvl6pPr marL="3047772" algn="l" defTabSz="609555" rtl="0" eaLnBrk="1" latinLnBrk="0" hangingPunct="1">
                        <a:defRPr kumimoji="1" sz="2400" kern="1200">
                          <a:solidFill>
                            <a:schemeClr val="tx1"/>
                          </a:solidFill>
                          <a:latin typeface="Calibri" panose="020F0502020204030204"/>
                        </a:defRPr>
                      </a:lvl6pPr>
                      <a:lvl7pPr marL="3657327" algn="l" defTabSz="609555" rtl="0" eaLnBrk="1" latinLnBrk="0" hangingPunct="1">
                        <a:defRPr kumimoji="1" sz="2400" kern="1200">
                          <a:solidFill>
                            <a:schemeClr val="tx1"/>
                          </a:solidFill>
                          <a:latin typeface="Calibri" panose="020F0502020204030204"/>
                        </a:defRPr>
                      </a:lvl7pPr>
                      <a:lvl8pPr marL="4266880" algn="l" defTabSz="609555" rtl="0" eaLnBrk="1" latinLnBrk="0" hangingPunct="1">
                        <a:defRPr kumimoji="1" sz="2400" kern="1200">
                          <a:solidFill>
                            <a:schemeClr val="tx1"/>
                          </a:solidFill>
                          <a:latin typeface="Calibri" panose="020F0502020204030204"/>
                        </a:defRPr>
                      </a:lvl8pPr>
                      <a:lvl9pPr marL="4876435" algn="l" defTabSz="609555" rtl="0" eaLnBrk="1" latinLnBrk="0" hangingPunct="1">
                        <a:defRPr kumimoji="1" sz="2400" kern="1200">
                          <a:solidFill>
                            <a:schemeClr val="tx1"/>
                          </a:solidFill>
                          <a:latin typeface="Calibri" panose="020F0502020204030204"/>
                        </a:defRPr>
                      </a:lvl9pPr>
                    </a:lstStyle>
                    <a:p>
                      <a:pPr marL="0" marR="0" lvl="0" indent="0" algn="ctr" defTabSz="914400" rtl="0" eaLnBrk="1" fontAlgn="base" latinLnBrk="0" hangingPunct="1">
                        <a:lnSpc>
                          <a:spcPct val="100000"/>
                        </a:lnSpc>
                        <a:spcBef>
                          <a:spcPts val="600"/>
                        </a:spcBef>
                        <a:spcAft>
                          <a:spcPct val="0"/>
                        </a:spcAft>
                        <a:buClrTx/>
                        <a:buSzTx/>
                        <a:buFontTx/>
                        <a:buNone/>
                        <a:tabLst/>
                      </a:pPr>
                      <a:endParaRPr kumimoji="0" lang="ja-JP" altLang="en-US"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endParaRP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ts val="600"/>
                        </a:spcBef>
                        <a:spcAft>
                          <a:spcPct val="0"/>
                        </a:spcAft>
                        <a:buClrTx/>
                        <a:buSzTx/>
                        <a:buFontTx/>
                        <a:buNone/>
                        <a:tabLst/>
                      </a:pPr>
                      <a:endParaRPr kumimoji="0" lang="en-US" altLang="ja-JP"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endParaRP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ts val="600"/>
                        </a:spcBef>
                        <a:spcAft>
                          <a:spcPct val="0"/>
                        </a:spcAft>
                        <a:buClrTx/>
                        <a:buSzTx/>
                        <a:buFontTx/>
                        <a:buNone/>
                        <a:tabLst/>
                      </a:pPr>
                      <a:endParaRPr kumimoji="0" lang="en-US" altLang="ja-JP"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endParaRP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ts val="600"/>
                        </a:spcBef>
                        <a:spcAft>
                          <a:spcPct val="0"/>
                        </a:spcAft>
                        <a:buClrTx/>
                        <a:buSzTx/>
                        <a:buFontTx/>
                        <a:buNone/>
                        <a:tabLst/>
                        <a:defRPr/>
                      </a:pPr>
                      <a:endParaRPr kumimoji="0" lang="en-US" altLang="ja-JP"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cs typeface="Cascadia Code SemiBold" panose="020B0609020000020004" pitchFamily="49" charset="0"/>
                      </a:endParaRP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936000">
                <a:tc>
                  <a:txBody>
                    <a:bodyPr/>
                    <a:lstStyle>
                      <a:lvl1pPr marL="0" algn="l" defTabSz="609555" rtl="0" eaLnBrk="1" latinLnBrk="0" hangingPunct="1">
                        <a:defRPr kumimoji="1" sz="2400" kern="1200">
                          <a:solidFill>
                            <a:schemeClr val="tx1"/>
                          </a:solidFill>
                          <a:latin typeface="Calibri" panose="020F0502020204030204"/>
                        </a:defRPr>
                      </a:lvl1pPr>
                      <a:lvl2pPr marL="609555" algn="l" defTabSz="609555" rtl="0" eaLnBrk="1" latinLnBrk="0" hangingPunct="1">
                        <a:defRPr kumimoji="1" sz="2400" kern="1200">
                          <a:solidFill>
                            <a:schemeClr val="tx1"/>
                          </a:solidFill>
                          <a:latin typeface="Calibri" panose="020F0502020204030204"/>
                        </a:defRPr>
                      </a:lvl2pPr>
                      <a:lvl3pPr marL="1219110" algn="l" defTabSz="609555" rtl="0" eaLnBrk="1" latinLnBrk="0" hangingPunct="1">
                        <a:defRPr kumimoji="1" sz="2400" kern="1200">
                          <a:solidFill>
                            <a:schemeClr val="tx1"/>
                          </a:solidFill>
                          <a:latin typeface="Calibri" panose="020F0502020204030204"/>
                        </a:defRPr>
                      </a:lvl3pPr>
                      <a:lvl4pPr marL="1828664" algn="l" defTabSz="609555" rtl="0" eaLnBrk="1" latinLnBrk="0" hangingPunct="1">
                        <a:defRPr kumimoji="1" sz="2400" kern="1200">
                          <a:solidFill>
                            <a:schemeClr val="tx1"/>
                          </a:solidFill>
                          <a:latin typeface="Calibri" panose="020F0502020204030204"/>
                        </a:defRPr>
                      </a:lvl4pPr>
                      <a:lvl5pPr marL="2438218" algn="l" defTabSz="609555" rtl="0" eaLnBrk="1" latinLnBrk="0" hangingPunct="1">
                        <a:defRPr kumimoji="1" sz="2400" kern="1200">
                          <a:solidFill>
                            <a:schemeClr val="tx1"/>
                          </a:solidFill>
                          <a:latin typeface="Calibri" panose="020F0502020204030204"/>
                        </a:defRPr>
                      </a:lvl5pPr>
                      <a:lvl6pPr marL="3047772" algn="l" defTabSz="609555" rtl="0" eaLnBrk="1" latinLnBrk="0" hangingPunct="1">
                        <a:defRPr kumimoji="1" sz="2400" kern="1200">
                          <a:solidFill>
                            <a:schemeClr val="tx1"/>
                          </a:solidFill>
                          <a:latin typeface="Calibri" panose="020F0502020204030204"/>
                        </a:defRPr>
                      </a:lvl6pPr>
                      <a:lvl7pPr marL="3657327" algn="l" defTabSz="609555" rtl="0" eaLnBrk="1" latinLnBrk="0" hangingPunct="1">
                        <a:defRPr kumimoji="1" sz="2400" kern="1200">
                          <a:solidFill>
                            <a:schemeClr val="tx1"/>
                          </a:solidFill>
                          <a:latin typeface="Calibri" panose="020F0502020204030204"/>
                        </a:defRPr>
                      </a:lvl7pPr>
                      <a:lvl8pPr marL="4266880" algn="l" defTabSz="609555" rtl="0" eaLnBrk="1" latinLnBrk="0" hangingPunct="1">
                        <a:defRPr kumimoji="1" sz="2400" kern="1200">
                          <a:solidFill>
                            <a:schemeClr val="tx1"/>
                          </a:solidFill>
                          <a:latin typeface="Calibri" panose="020F0502020204030204"/>
                        </a:defRPr>
                      </a:lvl8pPr>
                      <a:lvl9pPr marL="4876435" algn="l" defTabSz="609555" rtl="0" eaLnBrk="1" latinLnBrk="0" hangingPunct="1">
                        <a:defRPr kumimoji="1" sz="2400" kern="1200">
                          <a:solidFill>
                            <a:schemeClr val="tx1"/>
                          </a:solidFill>
                          <a:latin typeface="Calibri" panose="020F0502020204030204"/>
                        </a:defRPr>
                      </a:lvl9pPr>
                    </a:lstStyle>
                    <a:p>
                      <a:pPr marL="0" marR="0" lvl="0" indent="0" algn="ctr" defTabSz="914400" rtl="0" eaLnBrk="1" fontAlgn="base" latinLnBrk="0" hangingPunct="1">
                        <a:lnSpc>
                          <a:spcPct val="100000"/>
                        </a:lnSpc>
                        <a:spcBef>
                          <a:spcPts val="600"/>
                        </a:spcBef>
                        <a:spcAft>
                          <a:spcPct val="0"/>
                        </a:spcAft>
                        <a:buClrTx/>
                        <a:buSzTx/>
                        <a:buFontTx/>
                        <a:buNone/>
                        <a:tabLst/>
                      </a:pPr>
                      <a:endParaRPr kumimoji="0" lang="ja-JP" altLang="en-US"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endParaRP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ts val="600"/>
                        </a:spcBef>
                        <a:spcAft>
                          <a:spcPct val="0"/>
                        </a:spcAft>
                        <a:buClrTx/>
                        <a:buSzTx/>
                        <a:buFontTx/>
                        <a:buNone/>
                        <a:tabLst/>
                      </a:pPr>
                      <a:endParaRPr kumimoji="0" lang="en-US" altLang="ja-JP"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endParaRP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ts val="600"/>
                        </a:spcBef>
                        <a:spcAft>
                          <a:spcPct val="0"/>
                        </a:spcAft>
                        <a:buClrTx/>
                        <a:buSzTx/>
                        <a:buFontTx/>
                        <a:buNone/>
                        <a:tabLst/>
                      </a:pPr>
                      <a:endParaRPr kumimoji="0" lang="en-US" altLang="ja-JP" sz="1200" b="0" i="0" u="none" strike="noStrike" cap="none" normalizeH="0" baseline="0">
                        <a:ln>
                          <a:noFill/>
                        </a:ln>
                        <a:solidFill>
                          <a:schemeClr val="tx1"/>
                        </a:solidFill>
                        <a:effectLst/>
                        <a:highlight>
                          <a:srgbClr val="FFC000"/>
                        </a:highlight>
                        <a:latin typeface="Yu Gothic UI" panose="020B0500000000000000" pitchFamily="50" charset="-128"/>
                        <a:ea typeface="Yu Gothic UI" panose="020B0500000000000000" pitchFamily="50" charset="-128"/>
                      </a:endParaRP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ts val="600"/>
                        </a:spcBef>
                        <a:spcAft>
                          <a:spcPct val="0"/>
                        </a:spcAft>
                        <a:buClrTx/>
                        <a:buSzTx/>
                        <a:buFontTx/>
                        <a:buNone/>
                        <a:tabLst/>
                      </a:pPr>
                      <a:endParaRPr kumimoji="0" lang="en-US" altLang="ja-JP"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endParaRP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936000">
                <a:tc>
                  <a:txBody>
                    <a:bodyPr/>
                    <a:lstStyle>
                      <a:lvl1pPr marL="0" algn="l" defTabSz="609555" rtl="0" eaLnBrk="1" latinLnBrk="0" hangingPunct="1">
                        <a:defRPr kumimoji="1" sz="2400" kern="1200">
                          <a:solidFill>
                            <a:schemeClr val="tx1"/>
                          </a:solidFill>
                          <a:latin typeface="Calibri" panose="020F0502020204030204"/>
                        </a:defRPr>
                      </a:lvl1pPr>
                      <a:lvl2pPr marL="609555" algn="l" defTabSz="609555" rtl="0" eaLnBrk="1" latinLnBrk="0" hangingPunct="1">
                        <a:defRPr kumimoji="1" sz="2400" kern="1200">
                          <a:solidFill>
                            <a:schemeClr val="tx1"/>
                          </a:solidFill>
                          <a:latin typeface="Calibri" panose="020F0502020204030204"/>
                        </a:defRPr>
                      </a:lvl2pPr>
                      <a:lvl3pPr marL="1219110" algn="l" defTabSz="609555" rtl="0" eaLnBrk="1" latinLnBrk="0" hangingPunct="1">
                        <a:defRPr kumimoji="1" sz="2400" kern="1200">
                          <a:solidFill>
                            <a:schemeClr val="tx1"/>
                          </a:solidFill>
                          <a:latin typeface="Calibri" panose="020F0502020204030204"/>
                        </a:defRPr>
                      </a:lvl3pPr>
                      <a:lvl4pPr marL="1828664" algn="l" defTabSz="609555" rtl="0" eaLnBrk="1" latinLnBrk="0" hangingPunct="1">
                        <a:defRPr kumimoji="1" sz="2400" kern="1200">
                          <a:solidFill>
                            <a:schemeClr val="tx1"/>
                          </a:solidFill>
                          <a:latin typeface="Calibri" panose="020F0502020204030204"/>
                        </a:defRPr>
                      </a:lvl4pPr>
                      <a:lvl5pPr marL="2438218" algn="l" defTabSz="609555" rtl="0" eaLnBrk="1" latinLnBrk="0" hangingPunct="1">
                        <a:defRPr kumimoji="1" sz="2400" kern="1200">
                          <a:solidFill>
                            <a:schemeClr val="tx1"/>
                          </a:solidFill>
                          <a:latin typeface="Calibri" panose="020F0502020204030204"/>
                        </a:defRPr>
                      </a:lvl5pPr>
                      <a:lvl6pPr marL="3047772" algn="l" defTabSz="609555" rtl="0" eaLnBrk="1" latinLnBrk="0" hangingPunct="1">
                        <a:defRPr kumimoji="1" sz="2400" kern="1200">
                          <a:solidFill>
                            <a:schemeClr val="tx1"/>
                          </a:solidFill>
                          <a:latin typeface="Calibri" panose="020F0502020204030204"/>
                        </a:defRPr>
                      </a:lvl6pPr>
                      <a:lvl7pPr marL="3657327" algn="l" defTabSz="609555" rtl="0" eaLnBrk="1" latinLnBrk="0" hangingPunct="1">
                        <a:defRPr kumimoji="1" sz="2400" kern="1200">
                          <a:solidFill>
                            <a:schemeClr val="tx1"/>
                          </a:solidFill>
                          <a:latin typeface="Calibri" panose="020F0502020204030204"/>
                        </a:defRPr>
                      </a:lvl7pPr>
                      <a:lvl8pPr marL="4266880" algn="l" defTabSz="609555" rtl="0" eaLnBrk="1" latinLnBrk="0" hangingPunct="1">
                        <a:defRPr kumimoji="1" sz="2400" kern="1200">
                          <a:solidFill>
                            <a:schemeClr val="tx1"/>
                          </a:solidFill>
                          <a:latin typeface="Calibri" panose="020F0502020204030204"/>
                        </a:defRPr>
                      </a:lvl8pPr>
                      <a:lvl9pPr marL="4876435" algn="l" defTabSz="609555" rtl="0" eaLnBrk="1" latinLnBrk="0" hangingPunct="1">
                        <a:defRPr kumimoji="1" sz="2400" kern="1200">
                          <a:solidFill>
                            <a:schemeClr val="tx1"/>
                          </a:solidFill>
                          <a:latin typeface="Calibri" panose="020F0502020204030204"/>
                        </a:defRPr>
                      </a:lvl9pPr>
                    </a:lstStyle>
                    <a:p>
                      <a:pPr marL="0" marR="0" lvl="0" indent="0" algn="ctr" defTabSz="914400" rtl="0" eaLnBrk="1" fontAlgn="base" latinLnBrk="0" hangingPunct="1">
                        <a:lnSpc>
                          <a:spcPct val="100000"/>
                        </a:lnSpc>
                        <a:spcBef>
                          <a:spcPts val="600"/>
                        </a:spcBef>
                        <a:spcAft>
                          <a:spcPct val="0"/>
                        </a:spcAft>
                        <a:buClrTx/>
                        <a:buSzTx/>
                        <a:buFontTx/>
                        <a:buNone/>
                        <a:tabLst/>
                      </a:pPr>
                      <a:endParaRPr kumimoji="0" lang="ja-JP" altLang="en-US" sz="1200" b="0" i="0" u="none" strike="noStrike" cap="none" normalizeH="0" baseline="0">
                        <a:ln>
                          <a:noFill/>
                        </a:ln>
                        <a:solidFill>
                          <a:schemeClr val="tx1"/>
                        </a:solidFill>
                        <a:effectLst/>
                        <a:latin typeface="Yu Gothic UI" panose="020B0500000000000000" pitchFamily="50" charset="-128"/>
                        <a:ea typeface="Yu Gothic UI" panose="020B0500000000000000" pitchFamily="50" charset="-128"/>
                      </a:endParaRP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ts val="600"/>
                        </a:spcBef>
                        <a:spcAft>
                          <a:spcPct val="0"/>
                        </a:spcAft>
                        <a:buClrTx/>
                        <a:buSzTx/>
                        <a:buFontTx/>
                        <a:buNone/>
                        <a:tabLst/>
                      </a:pPr>
                      <a:endParaRPr kumimoji="0" lang="en-US" altLang="ja-JP"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endParaRP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ts val="600"/>
                        </a:spcBef>
                        <a:spcAft>
                          <a:spcPct val="0"/>
                        </a:spcAft>
                        <a:buClrTx/>
                        <a:buSzTx/>
                        <a:buFontTx/>
                        <a:buNone/>
                        <a:tabLst/>
                      </a:pPr>
                      <a:endParaRPr kumimoji="0" lang="en-US" altLang="ja-JP"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endParaRP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ts val="600"/>
                        </a:spcBef>
                        <a:spcAft>
                          <a:spcPct val="0"/>
                        </a:spcAft>
                        <a:buClrTx/>
                        <a:buSzTx/>
                        <a:buFontTx/>
                        <a:buNone/>
                        <a:tabLst/>
                      </a:pPr>
                      <a:endParaRPr kumimoji="0" lang="en-US" altLang="ja-JP"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endParaRP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936000">
                <a:tc>
                  <a:txBody>
                    <a:bodyPr/>
                    <a:lstStyle/>
                    <a:p>
                      <a:pPr marL="0" marR="0" lvl="0" indent="0" algn="ctr" defTabSz="914400" rtl="0" eaLnBrk="1" fontAlgn="base" latinLnBrk="0" hangingPunct="1">
                        <a:lnSpc>
                          <a:spcPct val="100000"/>
                        </a:lnSpc>
                        <a:spcBef>
                          <a:spcPts val="600"/>
                        </a:spcBef>
                        <a:spcAft>
                          <a:spcPct val="0"/>
                        </a:spcAft>
                        <a:buClrTx/>
                        <a:buSzTx/>
                        <a:buFontTx/>
                        <a:buNone/>
                        <a:tabLst/>
                      </a:pPr>
                      <a:endParaRPr kumimoji="0" lang="ja-JP" altLang="en-US"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endParaRP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ts val="600"/>
                        </a:spcBef>
                        <a:spcAft>
                          <a:spcPct val="0"/>
                        </a:spcAft>
                        <a:buClrTx/>
                        <a:buSzTx/>
                        <a:buFontTx/>
                        <a:buNone/>
                        <a:tabLst/>
                      </a:pPr>
                      <a:endParaRPr kumimoji="0" lang="en-US" altLang="ja-JP"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endParaRP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ts val="600"/>
                        </a:spcBef>
                        <a:spcAft>
                          <a:spcPct val="0"/>
                        </a:spcAft>
                        <a:buClrTx/>
                        <a:buSzTx/>
                        <a:buFontTx/>
                        <a:buNone/>
                        <a:tabLst/>
                      </a:pPr>
                      <a:endParaRPr kumimoji="0" lang="en-US" altLang="ja-JP"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endParaRP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ts val="600"/>
                        </a:spcBef>
                        <a:spcAft>
                          <a:spcPct val="0"/>
                        </a:spcAft>
                        <a:buClrTx/>
                        <a:buSzTx/>
                        <a:buFontTx/>
                        <a:buNone/>
                        <a:tabLst/>
                      </a:pPr>
                      <a:endParaRPr kumimoji="0" lang="en-US" altLang="ja-JP"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endParaRP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889095435"/>
                  </a:ext>
                </a:extLst>
              </a:tr>
            </a:tbl>
          </a:graphicData>
        </a:graphic>
      </p:graphicFrame>
      <p:sp>
        <p:nvSpPr>
          <p:cNvPr id="32" name="正方形/長方形 31">
            <a:extLst>
              <a:ext uri="{FF2B5EF4-FFF2-40B4-BE49-F238E27FC236}">
                <a16:creationId xmlns:a16="http://schemas.microsoft.com/office/drawing/2014/main" id="{D88CDA2F-9305-E0C2-476D-7A9BA39D5AAA}"/>
              </a:ext>
            </a:extLst>
          </p:cNvPr>
          <p:cNvSpPr/>
          <p:nvPr/>
        </p:nvSpPr>
        <p:spPr>
          <a:xfrm>
            <a:off x="9335359" y="2203911"/>
            <a:ext cx="2448000" cy="2520000"/>
          </a:xfrm>
          <a:prstGeom prst="rect">
            <a:avLst/>
          </a:prstGeom>
          <a:solidFill>
            <a:schemeClr val="accent5">
              <a:lumMod val="20000"/>
              <a:lumOff val="80000"/>
            </a:schemeClr>
          </a:solidFill>
          <a:ln w="19050">
            <a:solidFill>
              <a:schemeClr val="tx1"/>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36000" tIns="0" rIns="36000" bIns="0" numCol="1" spcCol="0" rtlCol="0" fromWordArt="0" anchor="ctr" anchorCtr="0" forceAA="0" compatLnSpc="1">
            <a:prstTxWarp prst="textNoShape">
              <a:avLst/>
            </a:prstTxWarp>
            <a:noAutofit/>
          </a:bodyPr>
          <a:lstStyle/>
          <a:p>
            <a:pPr>
              <a:spcBef>
                <a:spcPts val="600"/>
              </a:spcBef>
            </a:pPr>
            <a:r>
              <a:rPr kumimoji="0" lang="ja-JP" altLang="en-US"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cs typeface="Cascadia Code SemiBold" panose="020B0609020000020004" pitchFamily="49" charset="0"/>
              </a:rPr>
              <a:t>合意形成に向けた協議の実施状況について、以下のような情報を含めて記載してください</a:t>
            </a:r>
            <a:endParaRPr kumimoji="0" lang="en-US" altLang="ja-JP"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cs typeface="Cascadia Code SemiBold" panose="020B0609020000020004" pitchFamily="49" charset="0"/>
            </a:endParaRPr>
          </a:p>
          <a:p>
            <a:pPr marL="171450" indent="-171450">
              <a:spcBef>
                <a:spcPts val="600"/>
              </a:spcBef>
              <a:buFont typeface="Arial" panose="020B0604020202020204" pitchFamily="34" charset="0"/>
              <a:buChar char="•"/>
            </a:pPr>
            <a:r>
              <a:rPr kumimoji="0" lang="ja-JP" altLang="en-US"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cs typeface="Cascadia Code SemiBold" panose="020B0609020000020004" pitchFamily="49" charset="0"/>
              </a:rPr>
              <a:t>協議回数や時期</a:t>
            </a:r>
            <a:endParaRPr kumimoji="0" lang="en-US" altLang="ja-JP"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cs typeface="Cascadia Code SemiBold" panose="020B0609020000020004" pitchFamily="49" charset="0"/>
            </a:endParaRPr>
          </a:p>
          <a:p>
            <a:pPr marL="171450" indent="-171450">
              <a:spcBef>
                <a:spcPts val="600"/>
              </a:spcBef>
              <a:buFont typeface="Arial" panose="020B0604020202020204" pitchFamily="34" charset="0"/>
              <a:buChar char="•"/>
            </a:pPr>
            <a:r>
              <a:rPr kumimoji="0" lang="ja-JP" altLang="en-US"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cs typeface="Cascadia Code SemiBold" panose="020B0609020000020004" pitchFamily="49" charset="0"/>
              </a:rPr>
              <a:t>協議</a:t>
            </a:r>
            <a:r>
              <a:rPr kumimoji="0" lang="en-US" altLang="ja-JP"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cs typeface="Cascadia Code SemiBold" panose="020B0609020000020004" pitchFamily="49" charset="0"/>
              </a:rPr>
              <a:t>/</a:t>
            </a:r>
            <a:r>
              <a:rPr kumimoji="0" lang="ja-JP" altLang="en-US" sz="1200" dirty="0">
                <a:solidFill>
                  <a:schemeClr val="tx1"/>
                </a:solidFill>
                <a:latin typeface="Yu Gothic UI" panose="020B0500000000000000" pitchFamily="50" charset="-128"/>
                <a:ea typeface="Yu Gothic UI" panose="020B0500000000000000" pitchFamily="50" charset="-128"/>
                <a:cs typeface="Cascadia Code SemiBold" panose="020B0609020000020004" pitchFamily="49" charset="0"/>
              </a:rPr>
              <a:t>決定</a:t>
            </a:r>
            <a:r>
              <a:rPr kumimoji="0" lang="ja-JP" altLang="en-US"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cs typeface="Cascadia Code SemiBold" panose="020B0609020000020004" pitchFamily="49" charset="0"/>
              </a:rPr>
              <a:t>事項</a:t>
            </a:r>
            <a:endParaRPr kumimoji="0" lang="en-US" altLang="ja-JP"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cs typeface="Cascadia Code SemiBold" panose="020B0609020000020004" pitchFamily="49" charset="0"/>
            </a:endParaRPr>
          </a:p>
          <a:p>
            <a:pPr marL="171450" indent="-171450">
              <a:spcBef>
                <a:spcPts val="600"/>
              </a:spcBef>
              <a:buFont typeface="Arial" panose="020B0604020202020204" pitchFamily="34" charset="0"/>
              <a:buChar char="•"/>
            </a:pPr>
            <a:r>
              <a:rPr kumimoji="0" lang="ja-JP" altLang="en-US"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cs typeface="Cascadia Code SemiBold" panose="020B0609020000020004" pitchFamily="49" charset="0"/>
              </a:rPr>
              <a:t>協議への参加者</a:t>
            </a:r>
            <a:endParaRPr kumimoji="0" lang="en-US" altLang="ja-JP"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cs typeface="Cascadia Code SemiBold" panose="020B0609020000020004" pitchFamily="49" charset="0"/>
            </a:endParaRPr>
          </a:p>
          <a:p>
            <a:pPr>
              <a:spcBef>
                <a:spcPts val="600"/>
              </a:spcBef>
            </a:pPr>
            <a:endParaRPr lang="en-US" altLang="ja-JP" sz="1200" dirty="0">
              <a:solidFill>
                <a:schemeClr val="tx1"/>
              </a:solidFill>
              <a:latin typeface="Yu Gothic UI" panose="020B0500000000000000" pitchFamily="50" charset="-128"/>
              <a:ea typeface="Yu Gothic UI" panose="020B0500000000000000" pitchFamily="50" charset="-128"/>
            </a:endParaRPr>
          </a:p>
          <a:p>
            <a:pPr>
              <a:spcBef>
                <a:spcPts val="600"/>
              </a:spcBef>
            </a:pPr>
            <a:r>
              <a:rPr lang="ja-JP" altLang="en-US" sz="1200" dirty="0">
                <a:solidFill>
                  <a:schemeClr val="tx1"/>
                </a:solidFill>
                <a:latin typeface="Yu Gothic UI" panose="020B0500000000000000" pitchFamily="50" charset="-128"/>
                <a:ea typeface="Yu Gothic UI" panose="020B0500000000000000" pitchFamily="50" charset="-128"/>
              </a:rPr>
              <a:t>また、連携に関する合意状況が調整中や未実施の場合、合意形成に向け今後取り組まれる場合は想定スケジュールや課題等を記載してください</a:t>
            </a:r>
            <a:endParaRPr lang="en-US" altLang="ja-JP" sz="1200" dirty="0">
              <a:solidFill>
                <a:schemeClr val="tx1"/>
              </a:solidFill>
              <a:latin typeface="Yu Gothic UI" panose="020B0500000000000000" pitchFamily="50" charset="-128"/>
              <a:ea typeface="Yu Gothic UI" panose="020B0500000000000000" pitchFamily="50" charset="-128"/>
            </a:endParaRPr>
          </a:p>
        </p:txBody>
      </p:sp>
      <p:sp>
        <p:nvSpPr>
          <p:cNvPr id="33" name="正方形/長方形 32">
            <a:extLst>
              <a:ext uri="{FF2B5EF4-FFF2-40B4-BE49-F238E27FC236}">
                <a16:creationId xmlns:a16="http://schemas.microsoft.com/office/drawing/2014/main" id="{C61DD2BB-A5F4-887D-1A15-A73ABE2EE89F}"/>
              </a:ext>
            </a:extLst>
          </p:cNvPr>
          <p:cNvSpPr/>
          <p:nvPr/>
        </p:nvSpPr>
        <p:spPr>
          <a:xfrm>
            <a:off x="335359" y="1269909"/>
            <a:ext cx="3672000" cy="576000"/>
          </a:xfrm>
          <a:prstGeom prst="rect">
            <a:avLst/>
          </a:prstGeom>
          <a:solidFill>
            <a:schemeClr val="tx2"/>
          </a:solidFill>
          <a:ln w="3175">
            <a:solidFill>
              <a:schemeClr val="bg1">
                <a:lumMod val="50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36000" tIns="0" rIns="36000" bIns="0" numCol="1" spcCol="0" rtlCol="0" fromWordArt="0" anchor="ctr" anchorCtr="0" forceAA="0" compatLnSpc="1">
            <a:prstTxWarp prst="textNoShape">
              <a:avLst/>
            </a:prstTxWarp>
            <a:noAutofit/>
          </a:bodyPr>
          <a:lstStyle/>
          <a:p>
            <a:pPr algn="ctr">
              <a:spcBef>
                <a:spcPts val="600"/>
              </a:spcBef>
            </a:pPr>
            <a:r>
              <a:rPr kumimoji="1" lang="ja-JP" altLang="en-US" sz="1200" dirty="0">
                <a:solidFill>
                  <a:schemeClr val="bg1"/>
                </a:solidFill>
                <a:latin typeface="Yu Gothic UI" panose="020B0500000000000000" pitchFamily="50" charset="-128"/>
                <a:ea typeface="Yu Gothic UI" panose="020B0500000000000000" pitchFamily="50" charset="-128"/>
              </a:rPr>
              <a:t>連携事業者を含めた実施体制図</a:t>
            </a:r>
          </a:p>
        </p:txBody>
      </p:sp>
      <p:sp>
        <p:nvSpPr>
          <p:cNvPr id="34" name="正方形/長方形 33">
            <a:extLst>
              <a:ext uri="{FF2B5EF4-FFF2-40B4-BE49-F238E27FC236}">
                <a16:creationId xmlns:a16="http://schemas.microsoft.com/office/drawing/2014/main" id="{3C75053B-6C83-1D61-142D-AEB9D5BBAB2A}"/>
              </a:ext>
            </a:extLst>
          </p:cNvPr>
          <p:cNvSpPr/>
          <p:nvPr/>
        </p:nvSpPr>
        <p:spPr>
          <a:xfrm>
            <a:off x="335359" y="1917909"/>
            <a:ext cx="3672000" cy="4248000"/>
          </a:xfrm>
          <a:prstGeom prst="rect">
            <a:avLst/>
          </a:prstGeom>
          <a:noFill/>
          <a:ln w="12700">
            <a:solidFill>
              <a:schemeClr val="accent3"/>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36000" tIns="0" rIns="36000" bIns="0" numCol="1" spcCol="0" rtlCol="0" fromWordArt="0" anchor="ctr" anchorCtr="0" forceAA="0" compatLnSpc="1">
            <a:prstTxWarp prst="textNoShape">
              <a:avLst/>
            </a:prstTxWarp>
            <a:noAutofit/>
          </a:bodyPr>
          <a:lstStyle/>
          <a:p>
            <a:pPr algn="ctr">
              <a:spcBef>
                <a:spcPts val="600"/>
              </a:spcBef>
            </a:pPr>
            <a:endParaRPr kumimoji="1" lang="ja-JP" altLang="en-US" sz="1200">
              <a:solidFill>
                <a:schemeClr val="bg1"/>
              </a:solidFill>
              <a:latin typeface="Yu Gothic UI" panose="020B0500000000000000" pitchFamily="50" charset="-128"/>
              <a:ea typeface="Yu Gothic UI" panose="020B0500000000000000" pitchFamily="50" charset="-128"/>
            </a:endParaRPr>
          </a:p>
        </p:txBody>
      </p:sp>
      <p:sp>
        <p:nvSpPr>
          <p:cNvPr id="35" name="正方形/長方形 34">
            <a:extLst>
              <a:ext uri="{FF2B5EF4-FFF2-40B4-BE49-F238E27FC236}">
                <a16:creationId xmlns:a16="http://schemas.microsoft.com/office/drawing/2014/main" id="{03A77D2F-7D87-8429-DE8E-EC6F7B52DF60}"/>
              </a:ext>
            </a:extLst>
          </p:cNvPr>
          <p:cNvSpPr/>
          <p:nvPr/>
        </p:nvSpPr>
        <p:spPr>
          <a:xfrm>
            <a:off x="443359" y="4219780"/>
            <a:ext cx="3456000" cy="865220"/>
          </a:xfrm>
          <a:prstGeom prst="rect">
            <a:avLst/>
          </a:prstGeom>
          <a:solidFill>
            <a:schemeClr val="accent5">
              <a:lumMod val="20000"/>
              <a:lumOff val="80000"/>
            </a:schemeClr>
          </a:solidFill>
          <a:ln w="19050">
            <a:solidFill>
              <a:schemeClr val="tx1"/>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36000" tIns="0" rIns="36000" bIns="0" numCol="1" spcCol="0" rtlCol="0" fromWordArt="0" anchor="ctr" anchorCtr="0" forceAA="0" compatLnSpc="1">
            <a:prstTxWarp prst="textNoShape">
              <a:avLst/>
            </a:prstTxWarp>
            <a:noAutofit/>
          </a:bodyPr>
          <a:lstStyle/>
          <a:p>
            <a:pPr>
              <a:spcBef>
                <a:spcPts val="600"/>
              </a:spcBef>
            </a:pPr>
            <a:r>
              <a:rPr lang="ja-JP" altLang="en-US" sz="1200" dirty="0">
                <a:solidFill>
                  <a:schemeClr val="tx1"/>
                </a:solidFill>
                <a:latin typeface="Yu Gothic UI" panose="020B0500000000000000" pitchFamily="50" charset="-128"/>
                <a:ea typeface="Yu Gothic UI" panose="020B0500000000000000" pitchFamily="50" charset="-128"/>
              </a:rPr>
              <a:t>応募者（市区町村）を起点とした、連携事業者との繋がり・体制が分かるよう体制図を掲載してください</a:t>
            </a:r>
            <a:endParaRPr lang="en-US" altLang="ja-JP" sz="1200" dirty="0">
              <a:solidFill>
                <a:schemeClr val="tx1"/>
              </a:solidFill>
              <a:latin typeface="Yu Gothic UI" panose="020B0500000000000000" pitchFamily="50" charset="-128"/>
              <a:ea typeface="Yu Gothic UI" panose="020B0500000000000000" pitchFamily="50" charset="-128"/>
            </a:endParaRPr>
          </a:p>
        </p:txBody>
      </p:sp>
      <p:sp>
        <p:nvSpPr>
          <p:cNvPr id="5" name="正方形/長方形 4">
            <a:extLst>
              <a:ext uri="{FF2B5EF4-FFF2-40B4-BE49-F238E27FC236}">
                <a16:creationId xmlns:a16="http://schemas.microsoft.com/office/drawing/2014/main" id="{864BE7B8-089F-5542-9C96-4BD1EDEDDB8E}"/>
              </a:ext>
            </a:extLst>
          </p:cNvPr>
          <p:cNvSpPr/>
          <p:nvPr/>
        </p:nvSpPr>
        <p:spPr>
          <a:xfrm>
            <a:off x="8309360" y="2203911"/>
            <a:ext cx="900000" cy="2520000"/>
          </a:xfrm>
          <a:prstGeom prst="rect">
            <a:avLst/>
          </a:prstGeom>
          <a:solidFill>
            <a:schemeClr val="accent5">
              <a:lumMod val="20000"/>
              <a:lumOff val="80000"/>
            </a:schemeClr>
          </a:solidFill>
          <a:ln w="19050">
            <a:solidFill>
              <a:schemeClr val="tx1"/>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36000" tIns="0" rIns="36000" bIns="0" numCol="1" spcCol="0" rtlCol="0" fromWordArt="0" anchor="ctr" anchorCtr="0" forceAA="0" compatLnSpc="1">
            <a:prstTxWarp prst="textNoShape">
              <a:avLst/>
            </a:prstTxWarp>
            <a:noAutofit/>
          </a:bodyPr>
          <a:lstStyle/>
          <a:p>
            <a:pPr marL="0" marR="0" lvl="0" indent="0" defTabSz="914400" rtl="0" eaLnBrk="1" fontAlgn="base" latinLnBrk="0" hangingPunct="1">
              <a:lnSpc>
                <a:spcPct val="100000"/>
              </a:lnSpc>
              <a:spcBef>
                <a:spcPts val="300"/>
              </a:spcBef>
              <a:spcAft>
                <a:spcPct val="0"/>
              </a:spcAft>
              <a:buClrTx/>
              <a:buSzTx/>
              <a:buFontTx/>
              <a:buNone/>
              <a:tabLst/>
            </a:pPr>
            <a:r>
              <a:rPr kumimoji="0" lang="ja-JP" altLang="en-US"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rPr>
              <a:t>状況に応じて、いずれか</a:t>
            </a:r>
            <a:r>
              <a:rPr kumimoji="0" lang="en-US" altLang="ja-JP"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rPr>
              <a:t>1</a:t>
            </a:r>
            <a:r>
              <a:rPr kumimoji="0" lang="ja-JP" altLang="en-US"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rPr>
              <a:t>つを記載してください</a:t>
            </a:r>
            <a:endParaRPr kumimoji="0" lang="en-US" altLang="ja-JP"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endParaRPr>
          </a:p>
          <a:p>
            <a:pPr marL="171450" marR="0" lvl="0" indent="-171450" defTabSz="914400" rtl="0" eaLnBrk="1" fontAlgn="base" latinLnBrk="0" hangingPunct="1">
              <a:lnSpc>
                <a:spcPct val="100000"/>
              </a:lnSpc>
              <a:spcBef>
                <a:spcPts val="300"/>
              </a:spcBef>
              <a:spcAft>
                <a:spcPct val="0"/>
              </a:spcAft>
              <a:buClrTx/>
              <a:buSzTx/>
              <a:buFont typeface="Arial" panose="020B0604020202020204" pitchFamily="34" charset="0"/>
              <a:buChar char="•"/>
              <a:tabLst/>
            </a:pPr>
            <a:r>
              <a:rPr kumimoji="0" lang="ja-JP" altLang="en-US"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rPr>
              <a:t>合意済</a:t>
            </a:r>
            <a:endParaRPr kumimoji="0" lang="en-US" altLang="ja-JP" sz="1200" dirty="0">
              <a:solidFill>
                <a:schemeClr val="tx1"/>
              </a:solidFill>
              <a:latin typeface="Yu Gothic UI" panose="020B0500000000000000" pitchFamily="50" charset="-128"/>
              <a:ea typeface="Yu Gothic UI" panose="020B0500000000000000" pitchFamily="50" charset="-128"/>
            </a:endParaRPr>
          </a:p>
          <a:p>
            <a:pPr marL="171450" marR="0" lvl="0" indent="-171450" defTabSz="914400" rtl="0" eaLnBrk="1" fontAlgn="base" latinLnBrk="0" hangingPunct="1">
              <a:lnSpc>
                <a:spcPct val="100000"/>
              </a:lnSpc>
              <a:spcBef>
                <a:spcPts val="300"/>
              </a:spcBef>
              <a:spcAft>
                <a:spcPct val="0"/>
              </a:spcAft>
              <a:buClrTx/>
              <a:buSzTx/>
              <a:buFont typeface="Arial" panose="020B0604020202020204" pitchFamily="34" charset="0"/>
              <a:buChar char="•"/>
              <a:tabLst/>
            </a:pPr>
            <a:r>
              <a:rPr kumimoji="0" lang="ja-JP" altLang="en-US"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rPr>
              <a:t>調整中</a:t>
            </a:r>
            <a:endParaRPr kumimoji="0" lang="en-US" altLang="ja-JP"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endParaRPr>
          </a:p>
          <a:p>
            <a:pPr marL="171450" marR="0" lvl="0" indent="-171450" defTabSz="914400" rtl="0" eaLnBrk="1" fontAlgn="base" latinLnBrk="0" hangingPunct="1">
              <a:lnSpc>
                <a:spcPct val="100000"/>
              </a:lnSpc>
              <a:spcBef>
                <a:spcPts val="300"/>
              </a:spcBef>
              <a:spcAft>
                <a:spcPct val="0"/>
              </a:spcAft>
              <a:buClrTx/>
              <a:buSzTx/>
              <a:buFont typeface="Arial" panose="020B0604020202020204" pitchFamily="34" charset="0"/>
              <a:buChar char="•"/>
              <a:tabLst/>
            </a:pPr>
            <a:r>
              <a:rPr kumimoji="0" lang="ja-JP" altLang="en-US" sz="1200" dirty="0">
                <a:solidFill>
                  <a:schemeClr val="tx1"/>
                </a:solidFill>
                <a:latin typeface="Yu Gothic UI" panose="020B0500000000000000" pitchFamily="50" charset="-128"/>
                <a:ea typeface="Yu Gothic UI" panose="020B0500000000000000" pitchFamily="50" charset="-128"/>
              </a:rPr>
              <a:t>未実施</a:t>
            </a:r>
            <a:endParaRPr kumimoji="0" lang="en-US" altLang="ja-JP" sz="1200" dirty="0">
              <a:solidFill>
                <a:schemeClr val="tx1"/>
              </a:solidFill>
              <a:highlight>
                <a:srgbClr val="FFC000"/>
              </a:highlight>
              <a:latin typeface="Yu Gothic UI" panose="020B0500000000000000" pitchFamily="50" charset="-128"/>
              <a:ea typeface="Yu Gothic UI" panose="020B0500000000000000" pitchFamily="50" charset="-128"/>
            </a:endParaRPr>
          </a:p>
        </p:txBody>
      </p:sp>
      <p:sp>
        <p:nvSpPr>
          <p:cNvPr id="6" name="テキスト ボックス 5">
            <a:extLst>
              <a:ext uri="{FF2B5EF4-FFF2-40B4-BE49-F238E27FC236}">
                <a16:creationId xmlns:a16="http://schemas.microsoft.com/office/drawing/2014/main" id="{2F17B69C-58FF-4530-95A3-854181FBF3F9}"/>
              </a:ext>
            </a:extLst>
          </p:cNvPr>
          <p:cNvSpPr txBox="1"/>
          <p:nvPr/>
        </p:nvSpPr>
        <p:spPr>
          <a:xfrm>
            <a:off x="7904882" y="5862913"/>
            <a:ext cx="349702" cy="367707"/>
          </a:xfrm>
          <a:prstGeom prst="rect">
            <a:avLst/>
          </a:prstGeom>
          <a:noFill/>
        </p:spPr>
        <p:txBody>
          <a:bodyPr vert="eaVert" wrap="square" lIns="36000" tIns="0" rIns="36000" bIns="0" rtlCol="0">
            <a:spAutoFit/>
          </a:bodyPr>
          <a:lstStyle/>
          <a:p>
            <a:pPr algn="ctr">
              <a:spcBef>
                <a:spcPts val="600"/>
              </a:spcBef>
            </a:pPr>
            <a:r>
              <a:rPr lang="en-US" altLang="ja-JP" dirty="0">
                <a:latin typeface="Yu Gothic UI" panose="020B0500000000000000" pitchFamily="50" charset="-128"/>
                <a:ea typeface="Yu Gothic UI" panose="020B0500000000000000" pitchFamily="50" charset="-128"/>
              </a:rPr>
              <a:t>…</a:t>
            </a:r>
            <a:endParaRPr kumimoji="1" lang="ja-JP" altLang="en-US" dirty="0">
              <a:latin typeface="Yu Gothic UI" panose="020B0500000000000000" pitchFamily="50" charset="-128"/>
              <a:ea typeface="Yu Gothic UI" panose="020B0500000000000000" pitchFamily="50" charset="-128"/>
            </a:endParaRPr>
          </a:p>
        </p:txBody>
      </p:sp>
      <p:sp>
        <p:nvSpPr>
          <p:cNvPr id="8" name="正方形/長方形 7">
            <a:extLst>
              <a:ext uri="{FF2B5EF4-FFF2-40B4-BE49-F238E27FC236}">
                <a16:creationId xmlns:a16="http://schemas.microsoft.com/office/drawing/2014/main" id="{10122CDD-4DC8-6643-9CF1-7173B3D36F9D}"/>
              </a:ext>
            </a:extLst>
          </p:cNvPr>
          <p:cNvSpPr/>
          <p:nvPr/>
        </p:nvSpPr>
        <p:spPr>
          <a:xfrm>
            <a:off x="1379359" y="2157202"/>
            <a:ext cx="1584000" cy="432000"/>
          </a:xfrm>
          <a:prstGeom prst="rect">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36000" tIns="0" rIns="36000" bIns="0" rtlCol="0" anchor="ctr"/>
          <a:lstStyle/>
          <a:p>
            <a:pPr marL="0" marR="0" lvl="0" indent="0" algn="ctr" defTabSz="914400" rtl="0" eaLnBrk="1" fontAlgn="auto" latinLnBrk="0" hangingPunct="1">
              <a:lnSpc>
                <a:spcPct val="100000"/>
              </a:lnSpc>
              <a:spcBef>
                <a:spcPts val="600"/>
              </a:spcBef>
              <a:spcAft>
                <a:spcPts val="0"/>
              </a:spcAft>
              <a:buClrTx/>
              <a:buSzTx/>
              <a:buFontTx/>
              <a:buNone/>
              <a:tabLst/>
              <a:defRPr/>
            </a:pPr>
            <a:r>
              <a:rPr kumimoji="1" lang="ja-JP" altLang="en-US" sz="1200" b="0" i="0" u="none" kern="1200" cap="none" spc="0" normalizeH="0" baseline="0" noProof="0" dirty="0">
                <a:ln>
                  <a:noFill/>
                </a:ln>
                <a:solidFill>
                  <a:schemeClr val="accent5"/>
                </a:solidFill>
                <a:effectLst/>
                <a:uLnTx/>
                <a:uFillTx/>
                <a:latin typeface="Yu Gothic UI" panose="020B0500000000000000" pitchFamily="50" charset="-128"/>
                <a:ea typeface="Yu Gothic UI" panose="020B0500000000000000" pitchFamily="50" charset="-128"/>
              </a:rPr>
              <a:t>応募者（市区町村）</a:t>
            </a:r>
          </a:p>
        </p:txBody>
      </p:sp>
      <p:cxnSp>
        <p:nvCxnSpPr>
          <p:cNvPr id="10" name="カギ線コネクタ 79">
            <a:extLst>
              <a:ext uri="{FF2B5EF4-FFF2-40B4-BE49-F238E27FC236}">
                <a16:creationId xmlns:a16="http://schemas.microsoft.com/office/drawing/2014/main" id="{B0E8CD2F-BB3C-50E2-B3AB-529B177B2519}"/>
              </a:ext>
            </a:extLst>
          </p:cNvPr>
          <p:cNvCxnSpPr>
            <a:cxnSpLocks/>
            <a:stCxn id="17" idx="1"/>
            <a:endCxn id="9" idx="0"/>
          </p:cNvCxnSpPr>
          <p:nvPr/>
        </p:nvCxnSpPr>
        <p:spPr>
          <a:xfrm rot="10800000" flipV="1">
            <a:off x="1013599" y="2858824"/>
            <a:ext cx="1157761" cy="269622"/>
          </a:xfrm>
          <a:prstGeom prst="bentConnector2">
            <a:avLst/>
          </a:prstGeom>
          <a:ln>
            <a:solidFill>
              <a:schemeClr val="tx1"/>
            </a:solidFill>
          </a:ln>
        </p:spPr>
        <p:style>
          <a:lnRef idx="1">
            <a:schemeClr val="accent6"/>
          </a:lnRef>
          <a:fillRef idx="0">
            <a:schemeClr val="accent6"/>
          </a:fillRef>
          <a:effectRef idx="0">
            <a:schemeClr val="accent6"/>
          </a:effectRef>
          <a:fontRef idx="minor">
            <a:schemeClr val="tx1"/>
          </a:fontRef>
        </p:style>
      </p:cxnSp>
      <p:grpSp>
        <p:nvGrpSpPr>
          <p:cNvPr id="21" name="グループ化 20">
            <a:extLst>
              <a:ext uri="{FF2B5EF4-FFF2-40B4-BE49-F238E27FC236}">
                <a16:creationId xmlns:a16="http://schemas.microsoft.com/office/drawing/2014/main" id="{F6B34FC3-DF13-8E76-B142-903A948E9D2C}"/>
              </a:ext>
            </a:extLst>
          </p:cNvPr>
          <p:cNvGrpSpPr/>
          <p:nvPr/>
        </p:nvGrpSpPr>
        <p:grpSpPr>
          <a:xfrm>
            <a:off x="509598" y="3128446"/>
            <a:ext cx="3323523" cy="432000"/>
            <a:chOff x="565546" y="3128446"/>
            <a:chExt cx="3323523" cy="432000"/>
          </a:xfrm>
        </p:grpSpPr>
        <p:sp>
          <p:nvSpPr>
            <p:cNvPr id="9" name="正方形/長方形 8">
              <a:extLst>
                <a:ext uri="{FF2B5EF4-FFF2-40B4-BE49-F238E27FC236}">
                  <a16:creationId xmlns:a16="http://schemas.microsoft.com/office/drawing/2014/main" id="{0B294417-F4C8-08B2-C60D-7D7E9CE1EF76}"/>
                </a:ext>
              </a:extLst>
            </p:cNvPr>
            <p:cNvSpPr/>
            <p:nvPr/>
          </p:nvSpPr>
          <p:spPr>
            <a:xfrm>
              <a:off x="565546" y="3128446"/>
              <a:ext cx="1008000" cy="432000"/>
            </a:xfrm>
            <a:prstGeom prst="rect">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36000" tIns="0" rIns="36000" bIns="0" rtlCol="0" anchor="ctr"/>
            <a:lstStyle/>
            <a:p>
              <a:pPr marL="0" marR="0" lvl="0" indent="0" algn="ctr" defTabSz="914400" rtl="0" eaLnBrk="1" fontAlgn="auto" latinLnBrk="0" hangingPunct="1">
                <a:lnSpc>
                  <a:spcPct val="100000"/>
                </a:lnSpc>
                <a:spcBef>
                  <a:spcPts val="600"/>
                </a:spcBef>
                <a:spcAft>
                  <a:spcPts val="0"/>
                </a:spcAft>
                <a:buClrTx/>
                <a:buSzTx/>
                <a:buFontTx/>
                <a:buNone/>
                <a:tabLst/>
                <a:defRPr/>
              </a:pPr>
              <a:r>
                <a:rPr lang="ja-JP" altLang="en-US" sz="1200" dirty="0">
                  <a:solidFill>
                    <a:schemeClr val="accent5"/>
                  </a:solidFill>
                  <a:latin typeface="Yu Gothic UI" panose="020B0500000000000000" pitchFamily="50" charset="-128"/>
                  <a:ea typeface="Yu Gothic UI" panose="020B0500000000000000" pitchFamily="50" charset="-128"/>
                </a:rPr>
                <a:t>連携事業者</a:t>
              </a:r>
              <a:br>
                <a:rPr lang="en-US" altLang="ja-JP" sz="1200" dirty="0">
                  <a:solidFill>
                    <a:schemeClr val="accent5"/>
                  </a:solidFill>
                  <a:latin typeface="Yu Gothic UI" panose="020B0500000000000000" pitchFamily="50" charset="-128"/>
                  <a:ea typeface="Yu Gothic UI" panose="020B0500000000000000" pitchFamily="50" charset="-128"/>
                </a:rPr>
              </a:br>
              <a:r>
                <a:rPr lang="en-US" altLang="ja-JP" sz="1200" dirty="0">
                  <a:solidFill>
                    <a:schemeClr val="accent5"/>
                  </a:solidFill>
                  <a:latin typeface="Yu Gothic UI" panose="020B0500000000000000" pitchFamily="50" charset="-128"/>
                  <a:ea typeface="Yu Gothic UI" panose="020B0500000000000000" pitchFamily="50" charset="-128"/>
                </a:rPr>
                <a:t>A</a:t>
              </a:r>
              <a:endParaRPr kumimoji="1" lang="ja-JP" altLang="en-US" sz="1200" b="0" i="0" u="none" strike="noStrike" kern="1200" cap="none" spc="0" normalizeH="0" baseline="0" noProof="0" dirty="0">
                <a:ln>
                  <a:noFill/>
                </a:ln>
                <a:solidFill>
                  <a:schemeClr val="accent5"/>
                </a:solidFill>
                <a:effectLst/>
                <a:uLnTx/>
                <a:uFillTx/>
                <a:latin typeface="Yu Gothic UI" panose="020B0500000000000000" pitchFamily="50" charset="-128"/>
                <a:ea typeface="Yu Gothic UI" panose="020B0500000000000000" pitchFamily="50" charset="-128"/>
              </a:endParaRPr>
            </a:p>
          </p:txBody>
        </p:sp>
        <p:sp>
          <p:nvSpPr>
            <p:cNvPr id="11" name="正方形/長方形 10">
              <a:extLst>
                <a:ext uri="{FF2B5EF4-FFF2-40B4-BE49-F238E27FC236}">
                  <a16:creationId xmlns:a16="http://schemas.microsoft.com/office/drawing/2014/main" id="{166B3BDF-08FE-B2EC-8C28-562BDC96E374}"/>
                </a:ext>
              </a:extLst>
            </p:cNvPr>
            <p:cNvSpPr/>
            <p:nvPr/>
          </p:nvSpPr>
          <p:spPr>
            <a:xfrm>
              <a:off x="1723307" y="3128446"/>
              <a:ext cx="1008000" cy="432000"/>
            </a:xfrm>
            <a:prstGeom prst="rect">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36000" tIns="0" rIns="36000" bIns="0" rtlCol="0" anchor="ctr"/>
            <a:lstStyle/>
            <a:p>
              <a:pPr marL="0" marR="0" lvl="0" indent="0" algn="ctr" defTabSz="914400" rtl="0" eaLnBrk="1" fontAlgn="auto" latinLnBrk="0" hangingPunct="1">
                <a:lnSpc>
                  <a:spcPct val="100000"/>
                </a:lnSpc>
                <a:spcBef>
                  <a:spcPts val="600"/>
                </a:spcBef>
                <a:spcAft>
                  <a:spcPts val="0"/>
                </a:spcAft>
                <a:buClrTx/>
                <a:buSzTx/>
                <a:buFontTx/>
                <a:buNone/>
                <a:tabLst/>
                <a:defRPr/>
              </a:pPr>
              <a:r>
                <a:rPr lang="ja-JP" altLang="en-US" sz="1200" dirty="0">
                  <a:solidFill>
                    <a:schemeClr val="accent5"/>
                  </a:solidFill>
                  <a:latin typeface="Yu Gothic UI" panose="020B0500000000000000" pitchFamily="50" charset="-128"/>
                  <a:ea typeface="Yu Gothic UI" panose="020B0500000000000000" pitchFamily="50" charset="-128"/>
                </a:rPr>
                <a:t>連携事業者</a:t>
              </a:r>
              <a:br>
                <a:rPr lang="en-US" altLang="ja-JP" sz="1200" dirty="0">
                  <a:solidFill>
                    <a:schemeClr val="accent5"/>
                  </a:solidFill>
                  <a:latin typeface="Yu Gothic UI" panose="020B0500000000000000" pitchFamily="50" charset="-128"/>
                  <a:ea typeface="Yu Gothic UI" panose="020B0500000000000000" pitchFamily="50" charset="-128"/>
                </a:rPr>
              </a:br>
              <a:r>
                <a:rPr lang="en-US" altLang="ja-JP" sz="1200" dirty="0">
                  <a:solidFill>
                    <a:schemeClr val="accent5"/>
                  </a:solidFill>
                  <a:latin typeface="Yu Gothic UI" panose="020B0500000000000000" pitchFamily="50" charset="-128"/>
                  <a:ea typeface="Yu Gothic UI" panose="020B0500000000000000" pitchFamily="50" charset="-128"/>
                </a:rPr>
                <a:t>B</a:t>
              </a:r>
              <a:endParaRPr kumimoji="1" lang="ja-JP" altLang="en-US" sz="1200" b="1" i="0" u="none" strike="noStrike" kern="1200" cap="none" spc="0" normalizeH="0" baseline="0" noProof="0" dirty="0">
                <a:ln>
                  <a:noFill/>
                </a:ln>
                <a:solidFill>
                  <a:schemeClr val="accent5"/>
                </a:solidFill>
                <a:effectLst/>
                <a:uLnTx/>
                <a:uFillTx/>
                <a:latin typeface="Yu Gothic UI" panose="020B0500000000000000" pitchFamily="50" charset="-128"/>
                <a:ea typeface="Yu Gothic UI" panose="020B0500000000000000" pitchFamily="50" charset="-128"/>
              </a:endParaRPr>
            </a:p>
          </p:txBody>
        </p:sp>
        <p:sp>
          <p:nvSpPr>
            <p:cNvPr id="13" name="正方形/長方形 12">
              <a:extLst>
                <a:ext uri="{FF2B5EF4-FFF2-40B4-BE49-F238E27FC236}">
                  <a16:creationId xmlns:a16="http://schemas.microsoft.com/office/drawing/2014/main" id="{5A40C6E5-C914-E839-F2DD-104FA92A0956}"/>
                </a:ext>
              </a:extLst>
            </p:cNvPr>
            <p:cNvSpPr/>
            <p:nvPr/>
          </p:nvSpPr>
          <p:spPr>
            <a:xfrm>
              <a:off x="2881069" y="3128446"/>
              <a:ext cx="1008000" cy="432000"/>
            </a:xfrm>
            <a:prstGeom prst="rect">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36000" tIns="0" rIns="36000" bIns="0" rtlCol="0" anchor="ctr"/>
            <a:lstStyle/>
            <a:p>
              <a:pPr algn="ctr">
                <a:spcBef>
                  <a:spcPts val="600"/>
                </a:spcBef>
                <a:defRPr/>
              </a:pPr>
              <a:r>
                <a:rPr lang="ja-JP" altLang="en-US" sz="1200" dirty="0">
                  <a:solidFill>
                    <a:schemeClr val="accent5"/>
                  </a:solidFill>
                  <a:latin typeface="Yu Gothic UI" panose="020B0500000000000000" pitchFamily="50" charset="-128"/>
                  <a:ea typeface="Yu Gothic UI" panose="020B0500000000000000" pitchFamily="50" charset="-128"/>
                </a:rPr>
                <a:t>連携事業者</a:t>
              </a:r>
              <a:br>
                <a:rPr lang="en-US" altLang="ja-JP" sz="1200" dirty="0">
                  <a:solidFill>
                    <a:schemeClr val="accent5"/>
                  </a:solidFill>
                  <a:latin typeface="Yu Gothic UI" panose="020B0500000000000000" pitchFamily="50" charset="-128"/>
                  <a:ea typeface="Yu Gothic UI" panose="020B0500000000000000" pitchFamily="50" charset="-128"/>
                </a:rPr>
              </a:br>
              <a:r>
                <a:rPr lang="en-US" altLang="ja-JP" sz="1200" dirty="0">
                  <a:solidFill>
                    <a:schemeClr val="accent5"/>
                  </a:solidFill>
                  <a:latin typeface="Yu Gothic UI" panose="020B0500000000000000" pitchFamily="50" charset="-128"/>
                  <a:ea typeface="Yu Gothic UI" panose="020B0500000000000000" pitchFamily="50" charset="-128"/>
                </a:rPr>
                <a:t>C</a:t>
              </a:r>
              <a:endParaRPr kumimoji="1" lang="ja-JP" altLang="en-US" sz="1200" b="0" i="0" u="none" strike="noStrike" kern="1200" cap="none" spc="0" normalizeH="0" baseline="0" noProof="0" dirty="0">
                <a:ln>
                  <a:noFill/>
                </a:ln>
                <a:solidFill>
                  <a:schemeClr val="accent5"/>
                </a:solidFill>
                <a:effectLst/>
                <a:uLnTx/>
                <a:uFillTx/>
                <a:latin typeface="Yu Gothic UI" panose="020B0500000000000000" pitchFamily="50" charset="-128"/>
                <a:ea typeface="Yu Gothic UI" panose="020B0500000000000000" pitchFamily="50" charset="-128"/>
              </a:endParaRPr>
            </a:p>
          </p:txBody>
        </p:sp>
      </p:grpSp>
      <p:sp>
        <p:nvSpPr>
          <p:cNvPr id="15" name="正方形/長方形 14">
            <a:extLst>
              <a:ext uri="{FF2B5EF4-FFF2-40B4-BE49-F238E27FC236}">
                <a16:creationId xmlns:a16="http://schemas.microsoft.com/office/drawing/2014/main" id="{9F363137-DF34-178D-15A1-3D3F0A4763B9}"/>
              </a:ext>
            </a:extLst>
          </p:cNvPr>
          <p:cNvSpPr/>
          <p:nvPr/>
        </p:nvSpPr>
        <p:spPr>
          <a:xfrm>
            <a:off x="1667359" y="3685400"/>
            <a:ext cx="1008000" cy="432000"/>
          </a:xfrm>
          <a:prstGeom prst="rect">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36000" tIns="0" rIns="36000" bIns="0" rtlCol="0" anchor="ctr"/>
          <a:lstStyle/>
          <a:p>
            <a:pPr algn="ctr">
              <a:spcBef>
                <a:spcPts val="600"/>
              </a:spcBef>
              <a:defRPr/>
            </a:pPr>
            <a:r>
              <a:rPr lang="ja-JP" altLang="en-US" sz="1200" dirty="0">
                <a:solidFill>
                  <a:schemeClr val="accent5"/>
                </a:solidFill>
                <a:latin typeface="Yu Gothic UI" panose="020B0500000000000000" pitchFamily="50" charset="-128"/>
                <a:ea typeface="Yu Gothic UI" panose="020B0500000000000000" pitchFamily="50" charset="-128"/>
              </a:rPr>
              <a:t>連携事業者</a:t>
            </a:r>
            <a:br>
              <a:rPr lang="en-US" altLang="ja-JP" sz="1200" dirty="0">
                <a:solidFill>
                  <a:schemeClr val="accent5"/>
                </a:solidFill>
                <a:latin typeface="Yu Gothic UI" panose="020B0500000000000000" pitchFamily="50" charset="-128"/>
                <a:ea typeface="Yu Gothic UI" panose="020B0500000000000000" pitchFamily="50" charset="-128"/>
              </a:rPr>
            </a:br>
            <a:r>
              <a:rPr lang="en-US" altLang="ja-JP" sz="1200" dirty="0">
                <a:solidFill>
                  <a:schemeClr val="accent5"/>
                </a:solidFill>
                <a:latin typeface="Yu Gothic UI" panose="020B0500000000000000" pitchFamily="50" charset="-128"/>
                <a:ea typeface="Yu Gothic UI" panose="020B0500000000000000" pitchFamily="50" charset="-128"/>
              </a:rPr>
              <a:t>D</a:t>
            </a:r>
            <a:endParaRPr kumimoji="1" lang="ja-JP" altLang="en-US" sz="1200" b="0" i="0" u="none" strike="noStrike" kern="1200" cap="none" spc="0" normalizeH="0" baseline="0" noProof="0" dirty="0">
              <a:ln>
                <a:noFill/>
              </a:ln>
              <a:solidFill>
                <a:schemeClr val="accent5"/>
              </a:solidFill>
              <a:effectLst/>
              <a:uLnTx/>
              <a:uFillTx/>
              <a:latin typeface="Yu Gothic UI" panose="020B0500000000000000" pitchFamily="50" charset="-128"/>
              <a:ea typeface="Yu Gothic UI" panose="020B0500000000000000" pitchFamily="50" charset="-128"/>
            </a:endParaRPr>
          </a:p>
        </p:txBody>
      </p:sp>
      <p:cxnSp>
        <p:nvCxnSpPr>
          <p:cNvPr id="16" name="直線コネクタ 15">
            <a:extLst>
              <a:ext uri="{FF2B5EF4-FFF2-40B4-BE49-F238E27FC236}">
                <a16:creationId xmlns:a16="http://schemas.microsoft.com/office/drawing/2014/main" id="{83B22EE4-EA47-19D7-2697-707F07415186}"/>
              </a:ext>
            </a:extLst>
          </p:cNvPr>
          <p:cNvCxnSpPr>
            <a:cxnSpLocks/>
            <a:stCxn id="11" idx="2"/>
            <a:endCxn id="15" idx="0"/>
          </p:cNvCxnSpPr>
          <p:nvPr/>
        </p:nvCxnSpPr>
        <p:spPr>
          <a:xfrm>
            <a:off x="2171359" y="3560446"/>
            <a:ext cx="0" cy="124954"/>
          </a:xfrm>
          <a:prstGeom prst="line">
            <a:avLst/>
          </a:prstGeom>
          <a:ln>
            <a:solidFill>
              <a:schemeClr val="tx1"/>
            </a:solidFill>
          </a:ln>
        </p:spPr>
        <p:style>
          <a:lnRef idx="1">
            <a:schemeClr val="accent6"/>
          </a:lnRef>
          <a:fillRef idx="0">
            <a:schemeClr val="accent6"/>
          </a:fillRef>
          <a:effectRef idx="0">
            <a:schemeClr val="accent6"/>
          </a:effectRef>
          <a:fontRef idx="minor">
            <a:schemeClr val="tx1"/>
          </a:fontRef>
        </p:style>
      </p:cxnSp>
      <p:sp>
        <p:nvSpPr>
          <p:cNvPr id="18" name="正方形/長方形 17">
            <a:extLst>
              <a:ext uri="{FF2B5EF4-FFF2-40B4-BE49-F238E27FC236}">
                <a16:creationId xmlns:a16="http://schemas.microsoft.com/office/drawing/2014/main" id="{7738269D-E914-0E83-A40E-02518CC07749}"/>
              </a:ext>
            </a:extLst>
          </p:cNvPr>
          <p:cNvSpPr/>
          <p:nvPr/>
        </p:nvSpPr>
        <p:spPr>
          <a:xfrm>
            <a:off x="4223359" y="2203911"/>
            <a:ext cx="3960000" cy="2520000"/>
          </a:xfrm>
          <a:prstGeom prst="rect">
            <a:avLst/>
          </a:prstGeom>
          <a:solidFill>
            <a:schemeClr val="accent5">
              <a:lumMod val="20000"/>
              <a:lumOff val="80000"/>
            </a:schemeClr>
          </a:solidFill>
          <a:ln w="19050">
            <a:solidFill>
              <a:schemeClr val="tx1"/>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36000" tIns="0" rIns="36000" bIns="0" numCol="1" spcCol="0" rtlCol="0" fromWordArt="0" anchor="ctr" anchorCtr="0" forceAA="0" compatLnSpc="1">
            <a:prstTxWarp prst="textNoShape">
              <a:avLst/>
            </a:prstTxWarp>
            <a:noAutofit/>
          </a:bodyPr>
          <a:lstStyle/>
          <a:p>
            <a:pPr>
              <a:spcBef>
                <a:spcPts val="600"/>
              </a:spcBef>
            </a:pPr>
            <a:r>
              <a:rPr lang="ja-JP" altLang="en-US" sz="1200" dirty="0">
                <a:solidFill>
                  <a:schemeClr val="tx1"/>
                </a:solidFill>
                <a:latin typeface="Yu Gothic UI" panose="020B0500000000000000" pitchFamily="50" charset="-128"/>
                <a:ea typeface="Yu Gothic UI" panose="020B0500000000000000" pitchFamily="50" charset="-128"/>
              </a:rPr>
              <a:t>連携事業者の名称及び具体的な役割を記載してください</a:t>
            </a:r>
            <a:endParaRPr lang="en-US" altLang="ja-JP" sz="1200" dirty="0">
              <a:solidFill>
                <a:schemeClr val="tx1"/>
              </a:solidFill>
              <a:latin typeface="Yu Gothic UI" panose="020B0500000000000000" pitchFamily="50" charset="-128"/>
              <a:ea typeface="Yu Gothic UI" panose="020B0500000000000000" pitchFamily="50" charset="-128"/>
            </a:endParaRPr>
          </a:p>
        </p:txBody>
      </p:sp>
      <p:cxnSp>
        <p:nvCxnSpPr>
          <p:cNvPr id="25" name="直線コネクタ 24">
            <a:extLst>
              <a:ext uri="{FF2B5EF4-FFF2-40B4-BE49-F238E27FC236}">
                <a16:creationId xmlns:a16="http://schemas.microsoft.com/office/drawing/2014/main" id="{4844CCA0-1D8D-DDF2-6DEC-6156C3F25D59}"/>
              </a:ext>
            </a:extLst>
          </p:cNvPr>
          <p:cNvCxnSpPr>
            <a:cxnSpLocks/>
          </p:cNvCxnSpPr>
          <p:nvPr/>
        </p:nvCxnSpPr>
        <p:spPr>
          <a:xfrm>
            <a:off x="2171359" y="2589202"/>
            <a:ext cx="0" cy="539244"/>
          </a:xfrm>
          <a:prstGeom prst="line">
            <a:avLst/>
          </a:prstGeom>
          <a:ln>
            <a:solidFill>
              <a:schemeClr val="tx1"/>
            </a:solidFill>
          </a:ln>
        </p:spPr>
        <p:style>
          <a:lnRef idx="1">
            <a:schemeClr val="accent6"/>
          </a:lnRef>
          <a:fillRef idx="0">
            <a:schemeClr val="accent6"/>
          </a:fillRef>
          <a:effectRef idx="0">
            <a:schemeClr val="accent6"/>
          </a:effectRef>
          <a:fontRef idx="minor">
            <a:schemeClr val="tx1"/>
          </a:fontRef>
        </p:style>
      </p:cxnSp>
      <p:cxnSp>
        <p:nvCxnSpPr>
          <p:cNvPr id="36" name="カギ線コネクタ 79">
            <a:extLst>
              <a:ext uri="{FF2B5EF4-FFF2-40B4-BE49-F238E27FC236}">
                <a16:creationId xmlns:a16="http://schemas.microsoft.com/office/drawing/2014/main" id="{442DFF51-1A42-86AB-E81C-64677425BBBC}"/>
              </a:ext>
            </a:extLst>
          </p:cNvPr>
          <p:cNvCxnSpPr>
            <a:cxnSpLocks/>
            <a:stCxn id="17" idx="3"/>
            <a:endCxn id="13" idx="0"/>
          </p:cNvCxnSpPr>
          <p:nvPr/>
        </p:nvCxnSpPr>
        <p:spPr>
          <a:xfrm>
            <a:off x="2171360" y="2858824"/>
            <a:ext cx="1157761" cy="269622"/>
          </a:xfrm>
          <a:prstGeom prst="bentConnector2">
            <a:avLst/>
          </a:prstGeom>
          <a:ln>
            <a:solidFill>
              <a:schemeClr val="tx1"/>
            </a:solidFill>
          </a:ln>
        </p:spPr>
        <p:style>
          <a:lnRef idx="1">
            <a:schemeClr val="accent6"/>
          </a:lnRef>
          <a:fillRef idx="0">
            <a:schemeClr val="accent6"/>
          </a:fillRef>
          <a:effectRef idx="0">
            <a:schemeClr val="accent6"/>
          </a:effectRef>
          <a:fontRef idx="minor">
            <a:schemeClr val="tx1"/>
          </a:fontRef>
        </p:style>
      </p:cxnSp>
      <p:sp>
        <p:nvSpPr>
          <p:cNvPr id="20" name="正方形/長方形 19">
            <a:extLst>
              <a:ext uri="{FF2B5EF4-FFF2-40B4-BE49-F238E27FC236}">
                <a16:creationId xmlns:a16="http://schemas.microsoft.com/office/drawing/2014/main" id="{88417BDB-67C9-718B-BECF-EB6318145EE3}"/>
              </a:ext>
            </a:extLst>
          </p:cNvPr>
          <p:cNvSpPr/>
          <p:nvPr/>
        </p:nvSpPr>
        <p:spPr>
          <a:xfrm>
            <a:off x="443359" y="5420194"/>
            <a:ext cx="11340641" cy="830271"/>
          </a:xfrm>
          <a:prstGeom prst="rect">
            <a:avLst/>
          </a:prstGeom>
          <a:solidFill>
            <a:schemeClr val="accent5">
              <a:lumMod val="20000"/>
              <a:lumOff val="80000"/>
            </a:schemeClr>
          </a:solidFill>
          <a:ln w="19050">
            <a:solidFill>
              <a:schemeClr val="tx1"/>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36000" tIns="0" rIns="36000" bIns="0" numCol="1" spcCol="0" rtlCol="0" fromWordArt="0" anchor="ctr" anchorCtr="0" forceAA="0" compatLnSpc="1">
            <a:prstTxWarp prst="textNoShape">
              <a:avLst/>
            </a:prstTxWarp>
            <a:noAutofit/>
          </a:bodyPr>
          <a:lstStyle/>
          <a:p>
            <a:pPr>
              <a:spcBef>
                <a:spcPts val="600"/>
              </a:spcBef>
            </a:pPr>
            <a:r>
              <a:rPr lang="ja-JP" altLang="en-US" sz="1200" dirty="0">
                <a:solidFill>
                  <a:sysClr val="windowText" lastClr="000000"/>
                </a:solidFill>
              </a:rPr>
              <a:t>・大規模再エネ発電設備導入に関する取組を実施する場合は以下ガイドに従ってご記載ください</a:t>
            </a:r>
            <a:endParaRPr lang="en-US" altLang="ja-JP" sz="1200" dirty="0">
              <a:solidFill>
                <a:sysClr val="windowText" lastClr="000000"/>
              </a:solidFill>
            </a:endParaRPr>
          </a:p>
          <a:p>
            <a:pPr>
              <a:spcBef>
                <a:spcPts val="600"/>
              </a:spcBef>
            </a:pPr>
            <a:r>
              <a:rPr lang="en-US" altLang="ja-JP" sz="1200" dirty="0">
                <a:solidFill>
                  <a:sysClr val="windowText" lastClr="000000"/>
                </a:solidFill>
              </a:rPr>
              <a:t>【</a:t>
            </a:r>
            <a:r>
              <a:rPr lang="ja-JP" altLang="en-US" sz="1200" dirty="0">
                <a:solidFill>
                  <a:sysClr val="windowText" lastClr="000000"/>
                </a:solidFill>
              </a:rPr>
              <a:t>連携事業者を含めた実施体制図、連携事業者名</a:t>
            </a:r>
            <a:r>
              <a:rPr lang="en-US" altLang="ja-JP" sz="1200" dirty="0">
                <a:solidFill>
                  <a:sysClr val="windowText" lastClr="000000"/>
                </a:solidFill>
              </a:rPr>
              <a:t>】</a:t>
            </a:r>
            <a:br>
              <a:rPr lang="en-US" altLang="ja-JP" sz="1200" dirty="0">
                <a:solidFill>
                  <a:sysClr val="windowText" lastClr="000000"/>
                </a:solidFill>
              </a:rPr>
            </a:br>
            <a:r>
              <a:rPr lang="ja-JP" altLang="en-US" sz="1200" dirty="0">
                <a:solidFill>
                  <a:sysClr val="windowText" lastClr="000000"/>
                </a:solidFill>
              </a:rPr>
              <a:t>・連携事業者名に電源設置先の自治体名（電源設置先が提案自治体内の場合、庁内等で連携が必須な部署等）をご記載ください</a:t>
            </a:r>
            <a:endParaRPr lang="en-US" altLang="ja-JP" sz="1200" dirty="0">
              <a:solidFill>
                <a:sysClr val="windowText" lastClr="000000"/>
              </a:solidFill>
            </a:endParaRPr>
          </a:p>
        </p:txBody>
      </p:sp>
    </p:spTree>
    <p:extLst>
      <p:ext uri="{BB962C8B-B14F-4D97-AF65-F5344CB8AC3E}">
        <p14:creationId xmlns:p14="http://schemas.microsoft.com/office/powerpoint/2010/main" val="412807893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7975777A-9D44-E396-0845-0833B19026D3}"/>
              </a:ext>
            </a:extLst>
          </p:cNvPr>
          <p:cNvGraphicFramePr>
            <a:graphicFrameLocks/>
          </p:cNvGraphicFramePr>
          <p:nvPr>
            <p:custDataLst>
              <p:tags r:id="rId1"/>
            </p:custDataLst>
            <p:extLst>
              <p:ext uri="{D42A27DB-BD31-4B8C-83A1-F6EECF244321}">
                <p14:modId xmlns:p14="http://schemas.microsoft.com/office/powerpoint/2010/main" val="1846426412"/>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スライド" r:id="rId3" imgW="639" imgH="639" progId="TCLayout.ActiveDocument.1">
                  <p:embed/>
                </p:oleObj>
              </mc:Choice>
              <mc:Fallback>
                <p:oleObj name="think-cellスライド" r:id="rId3" imgW="639" imgH="639" progId="TCLayout.ActiveDocument.1">
                  <p:embed/>
                  <p:pic>
                    <p:nvPicPr>
                      <p:cNvPr id="2" name="think-cell data - do not delete" hidden="1">
                        <a:extLst>
                          <a:ext uri="{FF2B5EF4-FFF2-40B4-BE49-F238E27FC236}">
                            <a16:creationId xmlns:a16="http://schemas.microsoft.com/office/drawing/2014/main" id="{7975777A-9D44-E396-0845-0833B19026D3}"/>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5" name="スライド番号プレースホルダー 4">
            <a:extLst>
              <a:ext uri="{FF2B5EF4-FFF2-40B4-BE49-F238E27FC236}">
                <a16:creationId xmlns:a16="http://schemas.microsoft.com/office/drawing/2014/main" id="{AFEED719-4AA5-9842-D431-82CD175916D9}"/>
              </a:ext>
            </a:extLst>
          </p:cNvPr>
          <p:cNvSpPr>
            <a:spLocks noGrp="1"/>
          </p:cNvSpPr>
          <p:nvPr>
            <p:ph type="sldNum" sz="quarter" idx="12"/>
          </p:nvPr>
        </p:nvSpPr>
        <p:spPr/>
        <p:txBody>
          <a:bodyPr/>
          <a:lstStyle/>
          <a:p>
            <a:fld id="{F1318789-6D13-4837-B31B-63BA5D39B425}" type="slidenum">
              <a:rPr lang="ja-JP" altLang="en-US" smtClean="0"/>
              <a:pPr/>
              <a:t>21</a:t>
            </a:fld>
            <a:endParaRPr lang="ja-JP" altLang="en-US"/>
          </a:p>
        </p:txBody>
      </p:sp>
      <p:sp>
        <p:nvSpPr>
          <p:cNvPr id="3" name="タイトル 3">
            <a:extLst>
              <a:ext uri="{FF2B5EF4-FFF2-40B4-BE49-F238E27FC236}">
                <a16:creationId xmlns:a16="http://schemas.microsoft.com/office/drawing/2014/main" id="{750AC7E0-6F5E-5541-9788-4A45834FA7AD}"/>
              </a:ext>
            </a:extLst>
          </p:cNvPr>
          <p:cNvSpPr txBox="1">
            <a:spLocks/>
          </p:cNvSpPr>
          <p:nvPr/>
        </p:nvSpPr>
        <p:spPr>
          <a:xfrm>
            <a:off x="1236000" y="2925000"/>
            <a:ext cx="9720000" cy="1008000"/>
          </a:xfrm>
          <a:prstGeom prst="rect">
            <a:avLst/>
          </a:prstGeom>
        </p:spPr>
        <p:txBody>
          <a:bodyPr vert="horz" lIns="36000" tIns="0" rIns="36000" bIns="0" rtlCol="0" anchor="ctr">
            <a:noAutofit/>
          </a:bodyPr>
          <a:lstStyle>
            <a:defPPr>
              <a:defRPr lang="ja-JP"/>
            </a:defPPr>
            <a:lvl1pPr>
              <a:lnSpc>
                <a:spcPct val="90000"/>
              </a:lnSpc>
              <a:spcBef>
                <a:spcPct val="0"/>
              </a:spcBef>
              <a:buNone/>
              <a:defRPr sz="3200" b="1">
                <a:latin typeface="Yu Gothic UI" panose="020B0500000000000000" pitchFamily="50" charset="-128"/>
                <a:ea typeface="Yu Gothic UI" panose="020B0500000000000000" pitchFamily="50" charset="-128"/>
                <a:cs typeface="+mj-cs"/>
              </a:defRPr>
            </a:lvl1pPr>
          </a:lstStyle>
          <a:p>
            <a:r>
              <a:rPr lang="en-US" altLang="ja-JP" dirty="0"/>
              <a:t>7</a:t>
            </a:r>
            <a:r>
              <a:rPr lang="ja-JP" altLang="en-US" dirty="0"/>
              <a:t>．事業費・補助申請額見積</a:t>
            </a:r>
          </a:p>
        </p:txBody>
      </p:sp>
    </p:spTree>
    <p:extLst>
      <p:ext uri="{BB962C8B-B14F-4D97-AF65-F5344CB8AC3E}">
        <p14:creationId xmlns:p14="http://schemas.microsoft.com/office/powerpoint/2010/main" val="88585040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D4BDF2E4-9D88-E9D7-4E7C-7BFEFFD35305}"/>
              </a:ext>
            </a:extLst>
          </p:cNvPr>
          <p:cNvSpPr>
            <a:spLocks noGrp="1"/>
          </p:cNvSpPr>
          <p:nvPr>
            <p:ph type="title"/>
          </p:nvPr>
        </p:nvSpPr>
        <p:spPr/>
        <p:txBody>
          <a:bodyPr/>
          <a:lstStyle/>
          <a:p>
            <a:r>
              <a:rPr lang="en-US" altLang="ja-JP" sz="2000" dirty="0"/>
              <a:t>【</a:t>
            </a:r>
            <a:r>
              <a:rPr lang="ja-JP" altLang="en-US" sz="2000" dirty="0"/>
              <a:t>事業費・補助申請額見積</a:t>
            </a:r>
            <a:r>
              <a:rPr lang="en-US" altLang="ja-JP" sz="2000" dirty="0"/>
              <a:t>】</a:t>
            </a:r>
            <a:endParaRPr kumimoji="1" lang="ja-JP" altLang="en-US" sz="2800" dirty="0"/>
          </a:p>
        </p:txBody>
      </p:sp>
      <p:sp>
        <p:nvSpPr>
          <p:cNvPr id="3" name="スライド番号プレースホルダー 2">
            <a:extLst>
              <a:ext uri="{FF2B5EF4-FFF2-40B4-BE49-F238E27FC236}">
                <a16:creationId xmlns:a16="http://schemas.microsoft.com/office/drawing/2014/main" id="{5929B082-CA88-3817-AF39-609F59B97B50}"/>
              </a:ext>
            </a:extLst>
          </p:cNvPr>
          <p:cNvSpPr>
            <a:spLocks noGrp="1"/>
          </p:cNvSpPr>
          <p:nvPr>
            <p:ph type="sldNum" sz="quarter" idx="12"/>
          </p:nvPr>
        </p:nvSpPr>
        <p:spPr/>
        <p:txBody>
          <a:bodyPr/>
          <a:lstStyle/>
          <a:p>
            <a:fld id="{F1318789-6D13-4837-B31B-63BA5D39B425}" type="slidenum">
              <a:rPr lang="ja-JP" altLang="en-US" smtClean="0"/>
              <a:pPr/>
              <a:t>22</a:t>
            </a:fld>
            <a:endParaRPr lang="ja-JP" altLang="en-US"/>
          </a:p>
        </p:txBody>
      </p:sp>
      <p:sp>
        <p:nvSpPr>
          <p:cNvPr id="24" name="テキスト ボックス 1">
            <a:extLst>
              <a:ext uri="{FF2B5EF4-FFF2-40B4-BE49-F238E27FC236}">
                <a16:creationId xmlns:a16="http://schemas.microsoft.com/office/drawing/2014/main" id="{FA7B1385-DBF1-DEDB-4FC1-6389AAE23F36}"/>
              </a:ext>
            </a:extLst>
          </p:cNvPr>
          <p:cNvSpPr txBox="1">
            <a:spLocks noChangeArrowheads="1"/>
          </p:cNvSpPr>
          <p:nvPr/>
        </p:nvSpPr>
        <p:spPr bwMode="auto">
          <a:xfrm>
            <a:off x="341360" y="765909"/>
            <a:ext cx="11521280" cy="360000"/>
          </a:xfrm>
          <a:prstGeom prst="roundRect">
            <a:avLst/>
          </a:prstGeom>
          <a:noFill/>
          <a:ln w="19050">
            <a:noFill/>
            <a:round/>
            <a:headEnd/>
            <a:tailEnd/>
          </a:ln>
          <a:effectLst/>
        </p:spPr>
        <p:txBody>
          <a:bodyPr lIns="36000" tIns="0" rIns="36000" bIns="0" anchor="ctr"/>
          <a:lstStyle>
            <a:defPPr>
              <a:defRPr lang="ja-JP"/>
            </a:defPPr>
            <a:lvl1pPr marL="285750" marR="0" lvl="0" indent="-285750" defTabSz="457200" fontAlgn="auto">
              <a:lnSpc>
                <a:spcPct val="100000"/>
              </a:lnSpc>
              <a:spcBef>
                <a:spcPts val="600"/>
              </a:spcBef>
              <a:spcAft>
                <a:spcPts val="0"/>
              </a:spcAft>
              <a:buClrTx/>
              <a:buSzTx/>
              <a:buFont typeface="Arial" panose="020B0604020202020204" pitchFamily="34" charset="0"/>
              <a:buChar char="•"/>
              <a:tabLst/>
              <a:defRPr kumimoji="0" sz="1400" b="0" i="0" u="none" strike="noStrike" kern="0" cap="none" spc="0" normalizeH="0" baseline="0">
                <a:ln>
                  <a:noFill/>
                </a:ln>
                <a:solidFill>
                  <a:prstClr val="black"/>
                </a:solidFill>
                <a:effectLst/>
                <a:uLnTx/>
                <a:uFillTx/>
                <a:latin typeface="Meiryo UI" panose="020B0604030504040204" pitchFamily="50" charset="-128"/>
              </a:defRPr>
            </a:lvl1pPr>
            <a:lvl2pPr marL="742950" marR="0" lvl="1" indent="-285750" defTabSz="457200" fontAlgn="auto">
              <a:lnSpc>
                <a:spcPct val="100000"/>
              </a:lnSpc>
              <a:spcBef>
                <a:spcPts val="600"/>
              </a:spcBef>
              <a:spcAft>
                <a:spcPts val="0"/>
              </a:spcAft>
              <a:buClrTx/>
              <a:buSzTx/>
              <a:buFont typeface="Wingdings" panose="05000000000000000000" pitchFamily="2" charset="2"/>
              <a:buChar char="ü"/>
              <a:tabLst/>
              <a:defRPr kumimoji="0" sz="1400" b="0" i="0" u="none" strike="noStrike" kern="0" cap="none" spc="0" normalizeH="0" baseline="0">
                <a:ln>
                  <a:noFill/>
                </a:ln>
                <a:solidFill>
                  <a:srgbClr val="C00000"/>
                </a:solidFill>
                <a:effectLst/>
                <a:uLnTx/>
                <a:uFillTx/>
                <a:latin typeface="Meiryo UI" panose="020B0604030504040204" pitchFamily="50" charset="-128"/>
              </a:defRPr>
            </a:lvl2pPr>
          </a:lstStyle>
          <a:p>
            <a:pPr marL="0" marR="0" lvl="0" indent="0" algn="l" defTabSz="457200" rtl="0" eaLnBrk="1" fontAlgn="auto" latinLnBrk="0" hangingPunct="1">
              <a:lnSpc>
                <a:spcPct val="100000"/>
              </a:lnSpc>
              <a:spcAft>
                <a:spcPts val="0"/>
              </a:spcAft>
              <a:buClrTx/>
              <a:buSzTx/>
              <a:buFont typeface="Arial" panose="020B0604020202020204" pitchFamily="34" charset="0"/>
              <a:buNone/>
              <a:tabLst/>
              <a:defRPr/>
            </a:pPr>
            <a:r>
              <a:rPr kumimoji="0" lang="ja-JP" altLang="en-US" sz="1400" b="1" i="0" u="none" strike="noStrike" kern="0" cap="none" spc="0" normalizeH="0" baseline="0" noProof="0" dirty="0">
                <a:ln>
                  <a:noFill/>
                </a:ln>
                <a:solidFill>
                  <a:prstClr val="black"/>
                </a:solidFill>
                <a:effectLst/>
                <a:uLnTx/>
                <a:uFillTx/>
                <a:latin typeface="+mn-ea"/>
                <a:cs typeface="+mn-cs"/>
              </a:rPr>
              <a:t>事業総額・補助対象経費及び補助申請額を説明してください。</a:t>
            </a:r>
            <a:endParaRPr kumimoji="0" lang="en-US" altLang="ja-JP" sz="1400" b="1" i="0" u="none" strike="noStrike" kern="0" cap="none" spc="0" normalizeH="0" baseline="0" noProof="0" dirty="0">
              <a:ln>
                <a:noFill/>
              </a:ln>
              <a:solidFill>
                <a:prstClr val="black"/>
              </a:solidFill>
              <a:effectLst/>
              <a:uLnTx/>
              <a:uFillTx/>
              <a:latin typeface="+mn-ea"/>
              <a:cs typeface="+mn-cs"/>
            </a:endParaRPr>
          </a:p>
        </p:txBody>
      </p:sp>
      <p:graphicFrame>
        <p:nvGraphicFramePr>
          <p:cNvPr id="6" name="表 5">
            <a:extLst>
              <a:ext uri="{FF2B5EF4-FFF2-40B4-BE49-F238E27FC236}">
                <a16:creationId xmlns:a16="http://schemas.microsoft.com/office/drawing/2014/main" id="{916F27B6-9126-CAF3-C9B9-3DEFFF79F819}"/>
              </a:ext>
            </a:extLst>
          </p:cNvPr>
          <p:cNvGraphicFramePr>
            <a:graphicFrameLocks noGrp="1"/>
          </p:cNvGraphicFramePr>
          <p:nvPr>
            <p:extLst>
              <p:ext uri="{D42A27DB-BD31-4B8C-83A1-F6EECF244321}">
                <p14:modId xmlns:p14="http://schemas.microsoft.com/office/powerpoint/2010/main" val="211366027"/>
              </p:ext>
            </p:extLst>
          </p:nvPr>
        </p:nvGraphicFramePr>
        <p:xfrm>
          <a:off x="341360" y="1269909"/>
          <a:ext cx="8208000" cy="1008000"/>
        </p:xfrm>
        <a:graphic>
          <a:graphicData uri="http://schemas.openxmlformats.org/drawingml/2006/table">
            <a:tbl>
              <a:tblPr firstRow="1" bandRow="1">
                <a:tableStyleId>{5C22544A-7EE6-4342-B048-85BDC9FD1C3A}</a:tableStyleId>
              </a:tblPr>
              <a:tblGrid>
                <a:gridCol w="2448000">
                  <a:extLst>
                    <a:ext uri="{9D8B030D-6E8A-4147-A177-3AD203B41FA5}">
                      <a16:colId xmlns:a16="http://schemas.microsoft.com/office/drawing/2014/main" val="3581074372"/>
                    </a:ext>
                  </a:extLst>
                </a:gridCol>
                <a:gridCol w="5760000">
                  <a:extLst>
                    <a:ext uri="{9D8B030D-6E8A-4147-A177-3AD203B41FA5}">
                      <a16:colId xmlns:a16="http://schemas.microsoft.com/office/drawing/2014/main" val="929386503"/>
                    </a:ext>
                  </a:extLst>
                </a:gridCol>
              </a:tblGrid>
              <a:tr h="504000">
                <a:tc>
                  <a:txBody>
                    <a:bodyPr/>
                    <a:lstStyle/>
                    <a:p>
                      <a:pPr>
                        <a:spcBef>
                          <a:spcPts val="600"/>
                        </a:spcBef>
                      </a:pPr>
                      <a:r>
                        <a:rPr kumimoji="1" lang="ja-JP" altLang="en-US" sz="1200" b="0" dirty="0">
                          <a:solidFill>
                            <a:schemeClr val="bg1"/>
                          </a:solidFill>
                          <a:latin typeface="Yu Gothic UI" panose="020B0500000000000000" pitchFamily="50" charset="-128"/>
                          <a:ea typeface="Yu Gothic UI" panose="020B0500000000000000" pitchFamily="50" charset="-128"/>
                        </a:rPr>
                        <a:t>事業総額（概算）</a:t>
                      </a:r>
                      <a:endParaRPr kumimoji="1" lang="en-US" altLang="ja-JP" sz="1200" b="0" dirty="0">
                        <a:solidFill>
                          <a:schemeClr val="bg1"/>
                        </a:solidFill>
                        <a:latin typeface="Yu Gothic UI" panose="020B0500000000000000" pitchFamily="50" charset="-128"/>
                        <a:ea typeface="Yu Gothic UI" panose="020B0500000000000000" pitchFamily="50" charset="-128"/>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solidFill>
                      <a:schemeClr val="tx2"/>
                    </a:solidFill>
                  </a:tcPr>
                </a:tc>
                <a:tc>
                  <a:txBody>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ja-JP" altLang="en-US" sz="1200" b="1" i="0" u="none" strike="noStrike" kern="0" cap="none" spc="0" normalizeH="0" baseline="0" noProof="0" dirty="0">
                          <a:ln>
                            <a:noFill/>
                          </a:ln>
                          <a:solidFill>
                            <a:schemeClr val="accent5"/>
                          </a:solidFill>
                          <a:effectLst/>
                          <a:uLnTx/>
                          <a:uFillTx/>
                          <a:latin typeface="Yu Gothic UI" panose="020B0500000000000000" pitchFamily="50" charset="-128"/>
                          <a:ea typeface="Yu Gothic UI" panose="020B0500000000000000" pitchFamily="50" charset="-128"/>
                          <a:cs typeface="+mn-cs"/>
                        </a:rPr>
                        <a:t>○○，○○○千円（税抜）</a:t>
                      </a: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extLst>
                  <a:ext uri="{0D108BD9-81ED-4DB2-BD59-A6C34878D82A}">
                    <a16:rowId xmlns:a16="http://schemas.microsoft.com/office/drawing/2014/main" val="1350340166"/>
                  </a:ext>
                </a:extLst>
              </a:tr>
              <a:tr h="504000">
                <a:tc>
                  <a:txBody>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1" lang="ja-JP" altLang="en-US" sz="1200" b="0" dirty="0">
                          <a:solidFill>
                            <a:schemeClr val="bg1"/>
                          </a:solidFill>
                          <a:latin typeface="Yu Gothic UI" panose="020B0500000000000000" pitchFamily="50" charset="-128"/>
                          <a:ea typeface="Yu Gothic UI" panose="020B0500000000000000" pitchFamily="50" charset="-128"/>
                        </a:rPr>
                        <a:t>補助申請額（概算）</a:t>
                      </a:r>
                      <a:endParaRPr kumimoji="1" lang="en-US" altLang="ja-JP" sz="1200" b="0" dirty="0">
                        <a:solidFill>
                          <a:schemeClr val="bg1"/>
                        </a:solidFill>
                        <a:latin typeface="Yu Gothic UI" panose="020B0500000000000000" pitchFamily="50" charset="-128"/>
                        <a:ea typeface="Yu Gothic UI" panose="020B0500000000000000" pitchFamily="50" charset="-128"/>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solidFill>
                      <a:schemeClr val="tx2"/>
                    </a:solidFill>
                  </a:tcPr>
                </a:tc>
                <a:tc>
                  <a:txBody>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ja-JP" altLang="en-US" sz="1200" b="1" i="0" u="none" strike="noStrike" kern="0" cap="none" spc="0" normalizeH="0" baseline="0" noProof="0" dirty="0">
                          <a:ln>
                            <a:noFill/>
                          </a:ln>
                          <a:solidFill>
                            <a:schemeClr val="accent5"/>
                          </a:solidFill>
                          <a:effectLst/>
                          <a:uLnTx/>
                          <a:uFillTx/>
                          <a:latin typeface="Yu Gothic UI" panose="020B0500000000000000" pitchFamily="50" charset="-128"/>
                          <a:ea typeface="Yu Gothic UI" panose="020B0500000000000000" pitchFamily="50" charset="-128"/>
                          <a:cs typeface="+mn-cs"/>
                        </a:rPr>
                        <a:t>○○，○○○千円（税抜）</a:t>
                      </a: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extLst>
                  <a:ext uri="{0D108BD9-81ED-4DB2-BD59-A6C34878D82A}">
                    <a16:rowId xmlns:a16="http://schemas.microsoft.com/office/drawing/2014/main" val="2782000960"/>
                  </a:ext>
                </a:extLst>
              </a:tr>
            </a:tbl>
          </a:graphicData>
        </a:graphic>
      </p:graphicFrame>
      <p:sp>
        <p:nvSpPr>
          <p:cNvPr id="4" name="正方形/長方形 3">
            <a:extLst>
              <a:ext uri="{FF2B5EF4-FFF2-40B4-BE49-F238E27FC236}">
                <a16:creationId xmlns:a16="http://schemas.microsoft.com/office/drawing/2014/main" id="{419061E2-1CE5-E059-D61F-8B1480E3B8CD}"/>
              </a:ext>
            </a:extLst>
          </p:cNvPr>
          <p:cNvSpPr/>
          <p:nvPr/>
        </p:nvSpPr>
        <p:spPr>
          <a:xfrm>
            <a:off x="341360" y="2925909"/>
            <a:ext cx="5760000" cy="1224000"/>
          </a:xfrm>
          <a:prstGeom prst="rect">
            <a:avLst/>
          </a:prstGeom>
          <a:solidFill>
            <a:schemeClr val="accent5">
              <a:lumMod val="20000"/>
              <a:lumOff val="80000"/>
            </a:schemeClr>
          </a:solidFill>
          <a:ln w="19050"/>
        </p:spPr>
        <p:style>
          <a:lnRef idx="2">
            <a:schemeClr val="accent1">
              <a:shade val="15000"/>
            </a:schemeClr>
          </a:lnRef>
          <a:fillRef idx="1">
            <a:schemeClr val="accent1"/>
          </a:fillRef>
          <a:effectRef idx="0">
            <a:schemeClr val="accent1"/>
          </a:effectRef>
          <a:fontRef idx="minor">
            <a:schemeClr val="lt1"/>
          </a:fontRef>
        </p:style>
        <p:txBody>
          <a:bodyPr lIns="36000" tIns="0" rIns="36000" bIns="0" rtlCol="0" anchor="ctr"/>
          <a:lstStyle/>
          <a:p>
            <a:pPr>
              <a:spcBef>
                <a:spcPts val="600"/>
              </a:spcBef>
            </a:pPr>
            <a:r>
              <a:rPr kumimoji="0" lang="ja-JP" altLang="en-US" sz="1200" dirty="0">
                <a:solidFill>
                  <a:schemeClr val="tx1"/>
                </a:solidFill>
                <a:latin typeface="Yu Gothic UI" panose="020B0500000000000000" pitchFamily="50" charset="-128"/>
                <a:ea typeface="Yu Gothic UI" panose="020B0500000000000000" pitchFamily="50" charset="-128"/>
              </a:rPr>
              <a:t>資金計画表（様式３）</a:t>
            </a:r>
            <a:r>
              <a:rPr lang="ja-JP" altLang="en-US" sz="1200" dirty="0">
                <a:solidFill>
                  <a:schemeClr val="tx1"/>
                </a:solidFill>
                <a:latin typeface="Yu Gothic UI" panose="020B0500000000000000" pitchFamily="50" charset="-128"/>
                <a:ea typeface="Yu Gothic UI" panose="020B0500000000000000" pitchFamily="50" charset="-128"/>
              </a:rPr>
              <a:t>で算出した、それぞれの項目の合計額を記載してください</a:t>
            </a:r>
            <a:endParaRPr lang="en-US" altLang="ja-JP" sz="1200" dirty="0">
              <a:solidFill>
                <a:schemeClr val="tx1"/>
              </a:solidFill>
              <a:latin typeface="Yu Gothic UI" panose="020B0500000000000000" pitchFamily="50" charset="-128"/>
              <a:ea typeface="Yu Gothic UI" panose="020B0500000000000000" pitchFamily="50" charset="-128"/>
            </a:endParaRPr>
          </a:p>
          <a:p>
            <a:pPr>
              <a:spcBef>
                <a:spcPts val="600"/>
              </a:spcBef>
            </a:pPr>
            <a:r>
              <a:rPr lang="en-US" altLang="ja-JP" sz="1200" dirty="0">
                <a:solidFill>
                  <a:schemeClr val="tx1"/>
                </a:solidFill>
                <a:latin typeface="Yu Gothic UI" panose="020B0500000000000000" pitchFamily="50" charset="-128"/>
                <a:ea typeface="Yu Gothic UI" panose="020B0500000000000000" pitchFamily="50" charset="-128"/>
              </a:rPr>
              <a:t>※</a:t>
            </a:r>
            <a:r>
              <a:rPr lang="ja-JP" altLang="en-US" sz="1200" dirty="0">
                <a:solidFill>
                  <a:schemeClr val="tx1"/>
                </a:solidFill>
                <a:latin typeface="Yu Gothic UI" panose="020B0500000000000000" pitchFamily="50" charset="-128"/>
                <a:ea typeface="Yu Gothic UI" panose="020B0500000000000000" pitchFamily="50" charset="-128"/>
              </a:rPr>
              <a:t>本計画提案書に入力した事業費や補助申請額は、計画提案書を提出する時点の概算です。選定され、別途補助金の申請をする際には、事業者の見積等を含めた、より詳細な事業費の内訳を提出していただきます</a:t>
            </a:r>
            <a:endParaRPr lang="en-US" altLang="ja-JP" sz="1200" dirty="0">
              <a:solidFill>
                <a:schemeClr val="tx1"/>
              </a:solidFill>
              <a:latin typeface="Yu Gothic UI" panose="020B0500000000000000" pitchFamily="50" charset="-128"/>
              <a:ea typeface="Yu Gothic UI" panose="020B0500000000000000" pitchFamily="50" charset="-128"/>
            </a:endParaRPr>
          </a:p>
        </p:txBody>
      </p:sp>
    </p:spTree>
    <p:extLst>
      <p:ext uri="{BB962C8B-B14F-4D97-AF65-F5344CB8AC3E}">
        <p14:creationId xmlns:p14="http://schemas.microsoft.com/office/powerpoint/2010/main" val="233812109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08F76F-CA2F-7A3B-F67A-6AB1FA28F372}"/>
            </a:ext>
          </a:extLst>
        </p:cNvPr>
        <p:cNvGrpSpPr/>
        <p:nvPr/>
      </p:nvGrpSpPr>
      <p:grpSpPr>
        <a:xfrm>
          <a:off x="0" y="0"/>
          <a:ext cx="0" cy="0"/>
          <a:chOff x="0" y="0"/>
          <a:chExt cx="0" cy="0"/>
        </a:xfrm>
      </p:grpSpPr>
      <p:graphicFrame>
        <p:nvGraphicFramePr>
          <p:cNvPr id="7" name="think-cell data - do not delete" hidden="1">
            <a:extLst>
              <a:ext uri="{FF2B5EF4-FFF2-40B4-BE49-F238E27FC236}">
                <a16:creationId xmlns:a16="http://schemas.microsoft.com/office/drawing/2014/main" id="{0C04E555-E3AE-16ED-1861-95D3B6B1620E}"/>
              </a:ext>
            </a:extLst>
          </p:cNvPr>
          <p:cNvGraphicFramePr>
            <a:graphicFrameLocks/>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スライド" r:id="rId3" imgW="639" imgH="639" progId="TCLayout.ActiveDocument.1">
                  <p:embed/>
                </p:oleObj>
              </mc:Choice>
              <mc:Fallback>
                <p:oleObj name="think-cellスライド" r:id="rId3" imgW="639" imgH="639" progId="TCLayout.ActiveDocument.1">
                  <p:embed/>
                  <p:pic>
                    <p:nvPicPr>
                      <p:cNvPr id="7" name="think-cell data - do not delete" hidden="1">
                        <a:extLst>
                          <a:ext uri="{FF2B5EF4-FFF2-40B4-BE49-F238E27FC236}">
                            <a16:creationId xmlns:a16="http://schemas.microsoft.com/office/drawing/2014/main" id="{2D9CB66E-F656-1130-FF63-3FC8596CAB9A}"/>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タイトル 1">
            <a:extLst>
              <a:ext uri="{FF2B5EF4-FFF2-40B4-BE49-F238E27FC236}">
                <a16:creationId xmlns:a16="http://schemas.microsoft.com/office/drawing/2014/main" id="{191DC3DD-17AA-1EBB-C86A-2E5E285EF748}"/>
              </a:ext>
            </a:extLst>
          </p:cNvPr>
          <p:cNvSpPr>
            <a:spLocks noGrp="1"/>
          </p:cNvSpPr>
          <p:nvPr>
            <p:ph type="title"/>
          </p:nvPr>
        </p:nvSpPr>
        <p:spPr/>
        <p:txBody>
          <a:bodyPr vert="horz" rIns="91440"/>
          <a:lstStyle/>
          <a:p>
            <a:r>
              <a:rPr lang="en-US" altLang="ja-JP" sz="2000" dirty="0"/>
              <a:t>【</a:t>
            </a:r>
            <a:r>
              <a:rPr lang="ja-JP" altLang="en-US" sz="2000" dirty="0"/>
              <a:t>事業費・補助申請額の算出根拠</a:t>
            </a:r>
            <a:r>
              <a:rPr lang="en-US" altLang="ja-JP" sz="2000" dirty="0"/>
              <a:t>】</a:t>
            </a:r>
            <a:endParaRPr kumimoji="1" lang="ja-JP" altLang="en-US" dirty="0">
              <a:solidFill>
                <a:srgbClr val="203864"/>
              </a:solidFill>
            </a:endParaRPr>
          </a:p>
        </p:txBody>
      </p:sp>
      <p:sp>
        <p:nvSpPr>
          <p:cNvPr id="3" name="スライド番号プレースホルダー 2">
            <a:extLst>
              <a:ext uri="{FF2B5EF4-FFF2-40B4-BE49-F238E27FC236}">
                <a16:creationId xmlns:a16="http://schemas.microsoft.com/office/drawing/2014/main" id="{81BB171E-F061-477E-1485-C9E29205A9A6}"/>
              </a:ext>
            </a:extLst>
          </p:cNvPr>
          <p:cNvSpPr>
            <a:spLocks noGrp="1"/>
          </p:cNvSpPr>
          <p:nvPr>
            <p:ph type="sldNum" sz="quarter" idx="12"/>
          </p:nvPr>
        </p:nvSpPr>
        <p:spPr/>
        <p:txBody>
          <a:bodyPr/>
          <a:lstStyle/>
          <a:p>
            <a:fld id="{F1318789-6D13-4837-B31B-63BA5D39B425}" type="slidenum">
              <a:rPr lang="ja-JP" altLang="en-US" smtClean="0"/>
              <a:pPr/>
              <a:t>23</a:t>
            </a:fld>
            <a:endParaRPr lang="ja-JP" altLang="en-US"/>
          </a:p>
        </p:txBody>
      </p:sp>
      <p:sp>
        <p:nvSpPr>
          <p:cNvPr id="14" name="テキスト ボックス 1">
            <a:extLst>
              <a:ext uri="{FF2B5EF4-FFF2-40B4-BE49-F238E27FC236}">
                <a16:creationId xmlns:a16="http://schemas.microsoft.com/office/drawing/2014/main" id="{F622A46C-3232-F48B-BE0B-54D700196DD1}"/>
              </a:ext>
            </a:extLst>
          </p:cNvPr>
          <p:cNvSpPr txBox="1">
            <a:spLocks noChangeArrowheads="1"/>
          </p:cNvSpPr>
          <p:nvPr/>
        </p:nvSpPr>
        <p:spPr bwMode="auto">
          <a:xfrm>
            <a:off x="335360" y="768250"/>
            <a:ext cx="11521280" cy="360000"/>
          </a:xfrm>
          <a:prstGeom prst="roundRect">
            <a:avLst/>
          </a:prstGeom>
          <a:noFill/>
          <a:ln w="19050">
            <a:noFill/>
            <a:round/>
            <a:headEnd/>
            <a:tailEnd/>
          </a:ln>
          <a:effectLst/>
        </p:spPr>
        <p:txBody>
          <a:bodyPr lIns="36000" tIns="0" rIns="36000" bIns="0" anchor="ctr"/>
          <a:lstStyle>
            <a:defPPr>
              <a:defRPr lang="ja-JP"/>
            </a:defPPr>
            <a:lvl1pPr marL="285750" marR="0" lvl="0" indent="-285750" defTabSz="457200" fontAlgn="auto">
              <a:lnSpc>
                <a:spcPct val="100000"/>
              </a:lnSpc>
              <a:spcBef>
                <a:spcPts val="600"/>
              </a:spcBef>
              <a:spcAft>
                <a:spcPts val="0"/>
              </a:spcAft>
              <a:buClrTx/>
              <a:buSzTx/>
              <a:buFont typeface="Arial" panose="020B0604020202020204" pitchFamily="34" charset="0"/>
              <a:buChar char="•"/>
              <a:tabLst/>
              <a:defRPr kumimoji="0" sz="1400" b="0" i="0" u="none" strike="noStrike" kern="0" cap="none" spc="0" normalizeH="0" baseline="0">
                <a:ln>
                  <a:noFill/>
                </a:ln>
                <a:solidFill>
                  <a:prstClr val="black"/>
                </a:solidFill>
                <a:effectLst/>
                <a:uLnTx/>
                <a:uFillTx/>
                <a:latin typeface="Meiryo UI" panose="020B0604030504040204" pitchFamily="50" charset="-128"/>
              </a:defRPr>
            </a:lvl1pPr>
            <a:lvl2pPr marL="742950" marR="0" lvl="1" indent="-285750" defTabSz="457200" fontAlgn="auto">
              <a:lnSpc>
                <a:spcPct val="100000"/>
              </a:lnSpc>
              <a:spcBef>
                <a:spcPts val="600"/>
              </a:spcBef>
              <a:spcAft>
                <a:spcPts val="0"/>
              </a:spcAft>
              <a:buClrTx/>
              <a:buSzTx/>
              <a:buFont typeface="Wingdings" panose="05000000000000000000" pitchFamily="2" charset="2"/>
              <a:buChar char="ü"/>
              <a:tabLst/>
              <a:defRPr kumimoji="0" sz="1400" b="0" i="0" u="none" strike="noStrike" kern="0" cap="none" spc="0" normalizeH="0" baseline="0">
                <a:ln>
                  <a:noFill/>
                </a:ln>
                <a:solidFill>
                  <a:srgbClr val="C00000"/>
                </a:solidFill>
                <a:effectLst/>
                <a:uLnTx/>
                <a:uFillTx/>
                <a:latin typeface="Meiryo UI" panose="020B0604030504040204" pitchFamily="50" charset="-128"/>
              </a:defRPr>
            </a:lvl2pPr>
          </a:lstStyle>
          <a:p>
            <a:pPr marL="0" lvl="0" indent="0">
              <a:buNone/>
              <a:defRPr/>
            </a:pPr>
            <a:r>
              <a:rPr lang="ja-JP" altLang="en-US" b="1" dirty="0">
                <a:latin typeface="+mn-ea"/>
              </a:rPr>
              <a:t>事業費が高い上位</a:t>
            </a:r>
            <a:r>
              <a:rPr lang="en-US" altLang="ja-JP" b="1" dirty="0">
                <a:latin typeface="+mn-ea"/>
              </a:rPr>
              <a:t>5</a:t>
            </a:r>
            <a:r>
              <a:rPr lang="ja-JP" altLang="en-US" b="1" dirty="0">
                <a:latin typeface="+mn-ea"/>
              </a:rPr>
              <a:t>つの取組について、事業費総額・本事業の補助金の活用有無・資金調達元、事業総額の算出根拠を記載してください</a:t>
            </a:r>
            <a:endParaRPr lang="en-US" altLang="ja-JP" b="1" dirty="0">
              <a:latin typeface="+mn-ea"/>
            </a:endParaRPr>
          </a:p>
        </p:txBody>
      </p:sp>
      <p:graphicFrame>
        <p:nvGraphicFramePr>
          <p:cNvPr id="10" name="表 9">
            <a:extLst>
              <a:ext uri="{FF2B5EF4-FFF2-40B4-BE49-F238E27FC236}">
                <a16:creationId xmlns:a16="http://schemas.microsoft.com/office/drawing/2014/main" id="{17F2F1A9-B8C9-9AB1-837A-F899CEE06DC1}"/>
              </a:ext>
            </a:extLst>
          </p:cNvPr>
          <p:cNvGraphicFramePr>
            <a:graphicFrameLocks noGrp="1"/>
          </p:cNvGraphicFramePr>
          <p:nvPr>
            <p:extLst>
              <p:ext uri="{D42A27DB-BD31-4B8C-83A1-F6EECF244321}">
                <p14:modId xmlns:p14="http://schemas.microsoft.com/office/powerpoint/2010/main" val="2801170476"/>
              </p:ext>
            </p:extLst>
          </p:nvPr>
        </p:nvGraphicFramePr>
        <p:xfrm>
          <a:off x="335360" y="1197000"/>
          <a:ext cx="11532000" cy="5405760"/>
        </p:xfrm>
        <a:graphic>
          <a:graphicData uri="http://schemas.openxmlformats.org/drawingml/2006/table">
            <a:tbl>
              <a:tblPr firstRow="1" bandRow="1">
                <a:tableStyleId>{5C22544A-7EE6-4342-B048-85BDC9FD1C3A}</a:tableStyleId>
              </a:tblPr>
              <a:tblGrid>
                <a:gridCol w="1920000">
                  <a:extLst>
                    <a:ext uri="{9D8B030D-6E8A-4147-A177-3AD203B41FA5}">
                      <a16:colId xmlns:a16="http://schemas.microsoft.com/office/drawing/2014/main" val="3720967147"/>
                    </a:ext>
                  </a:extLst>
                </a:gridCol>
                <a:gridCol w="1584000">
                  <a:extLst>
                    <a:ext uri="{9D8B030D-6E8A-4147-A177-3AD203B41FA5}">
                      <a16:colId xmlns:a16="http://schemas.microsoft.com/office/drawing/2014/main" val="391889835"/>
                    </a:ext>
                  </a:extLst>
                </a:gridCol>
                <a:gridCol w="792000">
                  <a:extLst>
                    <a:ext uri="{9D8B030D-6E8A-4147-A177-3AD203B41FA5}">
                      <a16:colId xmlns:a16="http://schemas.microsoft.com/office/drawing/2014/main" val="3073709356"/>
                    </a:ext>
                  </a:extLst>
                </a:gridCol>
                <a:gridCol w="1008000">
                  <a:extLst>
                    <a:ext uri="{9D8B030D-6E8A-4147-A177-3AD203B41FA5}">
                      <a16:colId xmlns:a16="http://schemas.microsoft.com/office/drawing/2014/main" val="1122318544"/>
                    </a:ext>
                  </a:extLst>
                </a:gridCol>
                <a:gridCol w="1512000">
                  <a:extLst>
                    <a:ext uri="{9D8B030D-6E8A-4147-A177-3AD203B41FA5}">
                      <a16:colId xmlns:a16="http://schemas.microsoft.com/office/drawing/2014/main" val="656741919"/>
                    </a:ext>
                  </a:extLst>
                </a:gridCol>
                <a:gridCol w="4716000">
                  <a:extLst>
                    <a:ext uri="{9D8B030D-6E8A-4147-A177-3AD203B41FA5}">
                      <a16:colId xmlns:a16="http://schemas.microsoft.com/office/drawing/2014/main" val="2137712125"/>
                    </a:ext>
                  </a:extLst>
                </a:gridCol>
              </a:tblGrid>
              <a:tr h="360000">
                <a:tc>
                  <a:txBody>
                    <a:bodyPr/>
                    <a:lstStyle/>
                    <a:p>
                      <a:pPr algn="ctr">
                        <a:spcBef>
                          <a:spcPts val="600"/>
                        </a:spcBef>
                      </a:pPr>
                      <a:r>
                        <a:rPr kumimoji="1" lang="ja-JP" altLang="en-US" sz="1200" b="0" dirty="0">
                          <a:solidFill>
                            <a:schemeClr val="bg1"/>
                          </a:solidFill>
                          <a:latin typeface="Yu Gothic UI" panose="020B0500000000000000" pitchFamily="50" charset="-128"/>
                          <a:ea typeface="Yu Gothic UI" panose="020B0500000000000000" pitchFamily="50" charset="-128"/>
                        </a:rPr>
                        <a:t>取組事項</a:t>
                      </a: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solidFill>
                      <a:schemeClr val="tx2"/>
                    </a:solidFill>
                  </a:tcPr>
                </a:tc>
                <a:tc>
                  <a:txBody>
                    <a:bodyPr/>
                    <a:lstStyle/>
                    <a:p>
                      <a:pPr algn="ctr">
                        <a:spcBef>
                          <a:spcPts val="600"/>
                        </a:spcBef>
                      </a:pPr>
                      <a:r>
                        <a:rPr kumimoji="1" lang="ja-JP" altLang="en-US" sz="1200" b="0" dirty="0">
                          <a:solidFill>
                            <a:schemeClr val="bg1"/>
                          </a:solidFill>
                          <a:latin typeface="Yu Gothic UI" panose="020B0500000000000000" pitchFamily="50" charset="-128"/>
                          <a:ea typeface="Yu Gothic UI" panose="020B0500000000000000" pitchFamily="50" charset="-128"/>
                        </a:rPr>
                        <a:t>導入設備等</a:t>
                      </a:r>
                      <a:br>
                        <a:rPr kumimoji="1" lang="en-US" altLang="ja-JP" sz="1200" b="0" dirty="0">
                          <a:solidFill>
                            <a:schemeClr val="bg1"/>
                          </a:solidFill>
                          <a:latin typeface="Yu Gothic UI" panose="020B0500000000000000" pitchFamily="50" charset="-128"/>
                          <a:ea typeface="Yu Gothic UI" panose="020B0500000000000000" pitchFamily="50" charset="-128"/>
                        </a:rPr>
                      </a:br>
                      <a:r>
                        <a:rPr kumimoji="1" lang="ja-JP" altLang="en-US" sz="1200" b="0" dirty="0">
                          <a:solidFill>
                            <a:schemeClr val="bg1"/>
                          </a:solidFill>
                          <a:latin typeface="Yu Gothic UI" panose="020B0500000000000000" pitchFamily="50" charset="-128"/>
                          <a:ea typeface="Yu Gothic UI" panose="020B0500000000000000" pitchFamily="50" charset="-128"/>
                        </a:rPr>
                        <a:t>（小分類）</a:t>
                      </a: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solidFill>
                      <a:schemeClr val="tx2"/>
                    </a:solidFill>
                  </a:tcPr>
                </a:tc>
                <a:tc>
                  <a:txBody>
                    <a:bodyPr/>
                    <a:lstStyle/>
                    <a:p>
                      <a:pPr marL="0" marR="0" lvl="0" indent="0" algn="ctr" defTabSz="609555" rtl="0" eaLnBrk="1" fontAlgn="auto" latinLnBrk="0" hangingPunct="1">
                        <a:lnSpc>
                          <a:spcPct val="100000"/>
                        </a:lnSpc>
                        <a:spcBef>
                          <a:spcPts val="600"/>
                        </a:spcBef>
                        <a:spcAft>
                          <a:spcPts val="0"/>
                        </a:spcAft>
                        <a:buClrTx/>
                        <a:buSzTx/>
                        <a:buFontTx/>
                        <a:buNone/>
                        <a:tabLst/>
                        <a:defRPr/>
                      </a:pPr>
                      <a:r>
                        <a:rPr kumimoji="1" lang="ja-JP" altLang="en-US" sz="1200" b="0" kern="1200" dirty="0">
                          <a:solidFill>
                            <a:schemeClr val="bg1"/>
                          </a:solidFill>
                          <a:latin typeface="Yu Gothic UI" panose="020B0500000000000000" pitchFamily="50" charset="-128"/>
                          <a:ea typeface="Yu Gothic UI" panose="020B0500000000000000" pitchFamily="50" charset="-128"/>
                          <a:cs typeface="+mn-cs"/>
                        </a:rPr>
                        <a:t>事業総額</a:t>
                      </a:r>
                      <a:br>
                        <a:rPr kumimoji="1" lang="en-US" altLang="ja-JP" sz="1200" b="0" kern="1200" dirty="0">
                          <a:solidFill>
                            <a:schemeClr val="bg1"/>
                          </a:solidFill>
                          <a:latin typeface="Yu Gothic UI" panose="020B0500000000000000" pitchFamily="50" charset="-128"/>
                          <a:ea typeface="Yu Gothic UI" panose="020B0500000000000000" pitchFamily="50" charset="-128"/>
                          <a:cs typeface="+mn-cs"/>
                        </a:rPr>
                      </a:br>
                      <a:r>
                        <a:rPr kumimoji="1" lang="ja-JP" altLang="en-US" sz="1200" b="0" kern="1200" dirty="0">
                          <a:solidFill>
                            <a:schemeClr val="bg1"/>
                          </a:solidFill>
                          <a:latin typeface="Yu Gothic UI" panose="020B0500000000000000" pitchFamily="50" charset="-128"/>
                          <a:ea typeface="Yu Gothic UI" panose="020B0500000000000000" pitchFamily="50" charset="-128"/>
                          <a:cs typeface="+mn-cs"/>
                        </a:rPr>
                        <a:t>（千円）</a:t>
                      </a: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solidFill>
                      <a:schemeClr val="tx2"/>
                    </a:solidFill>
                  </a:tcPr>
                </a:tc>
                <a:tc>
                  <a:txBody>
                    <a:bodyPr/>
                    <a:lstStyle/>
                    <a:p>
                      <a:pPr algn="ctr">
                        <a:spcBef>
                          <a:spcPts val="600"/>
                        </a:spcBef>
                      </a:pPr>
                      <a:r>
                        <a:rPr kumimoji="1" lang="ja-JP" altLang="en-US" sz="1200" b="0" kern="1200" dirty="0">
                          <a:solidFill>
                            <a:schemeClr val="bg1"/>
                          </a:solidFill>
                          <a:latin typeface="Yu Gothic UI" panose="020B0500000000000000" pitchFamily="50" charset="-128"/>
                          <a:ea typeface="Yu Gothic UI" panose="020B0500000000000000" pitchFamily="50" charset="-128"/>
                          <a:cs typeface="+mn-cs"/>
                        </a:rPr>
                        <a:t>本事業の補助金の活用有無</a:t>
                      </a: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solidFill>
                      <a:schemeClr val="tx2"/>
                    </a:solidFill>
                  </a:tcPr>
                </a:tc>
                <a:tc>
                  <a:txBody>
                    <a:bodyPr/>
                    <a:lstStyle/>
                    <a:p>
                      <a:pPr algn="ctr">
                        <a:spcBef>
                          <a:spcPts val="600"/>
                        </a:spcBef>
                      </a:pPr>
                      <a:r>
                        <a:rPr kumimoji="1" lang="ja-JP" altLang="en-US" sz="1200" b="0" kern="1200" dirty="0">
                          <a:solidFill>
                            <a:schemeClr val="bg1"/>
                          </a:solidFill>
                          <a:latin typeface="Yu Gothic UI" panose="020B0500000000000000" pitchFamily="50" charset="-128"/>
                          <a:ea typeface="Yu Gothic UI" panose="020B0500000000000000" pitchFamily="50" charset="-128"/>
                          <a:cs typeface="+mn-cs"/>
                        </a:rPr>
                        <a:t>資金調達元</a:t>
                      </a: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solidFill>
                      <a:schemeClr val="tx2"/>
                    </a:solidFill>
                  </a:tcPr>
                </a:tc>
                <a:tc>
                  <a:txBody>
                    <a:bodyPr/>
                    <a:lstStyle/>
                    <a:p>
                      <a:pPr algn="ctr">
                        <a:spcBef>
                          <a:spcPts val="600"/>
                        </a:spcBef>
                      </a:pPr>
                      <a:r>
                        <a:rPr kumimoji="1" lang="ja-JP" altLang="en-US" sz="1200" b="0" dirty="0">
                          <a:solidFill>
                            <a:schemeClr val="bg1"/>
                          </a:solidFill>
                          <a:latin typeface="Yu Gothic UI" panose="020B0500000000000000" pitchFamily="50" charset="-128"/>
                          <a:ea typeface="Yu Gothic UI" panose="020B0500000000000000" pitchFamily="50" charset="-128"/>
                        </a:rPr>
                        <a:t>算出根拠</a:t>
                      </a: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solidFill>
                      <a:schemeClr val="tx2"/>
                    </a:solidFill>
                  </a:tcPr>
                </a:tc>
                <a:extLst>
                  <a:ext uri="{0D108BD9-81ED-4DB2-BD59-A6C34878D82A}">
                    <a16:rowId xmlns:a16="http://schemas.microsoft.com/office/drawing/2014/main" val="2786919735"/>
                  </a:ext>
                </a:extLst>
              </a:tr>
              <a:tr h="1008000">
                <a:tc>
                  <a:txBody>
                    <a:bodyPr/>
                    <a:lstStyle/>
                    <a:p>
                      <a:pPr>
                        <a:spcBef>
                          <a:spcPts val="600"/>
                        </a:spcBef>
                      </a:pPr>
                      <a:endParaRPr kumimoji="1" lang="ja-JP" altLang="en-US" sz="1200" kern="1200" dirty="0">
                        <a:solidFill>
                          <a:schemeClr val="tx1"/>
                        </a:solidFill>
                        <a:latin typeface="Yu Gothic UI" panose="020B0500000000000000" pitchFamily="50" charset="-128"/>
                        <a:ea typeface="Yu Gothic UI" panose="020B0500000000000000" pitchFamily="50" charset="-128"/>
                        <a:cs typeface="+mn-cs"/>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tc>
                  <a:txBody>
                    <a:bodyPr/>
                    <a:lstStyle/>
                    <a:p>
                      <a:pPr marL="0" marR="0" lvl="0" indent="0" algn="l" defTabSz="609555" rtl="0" eaLnBrk="1" fontAlgn="auto" latinLnBrk="0" hangingPunct="1">
                        <a:lnSpc>
                          <a:spcPct val="100000"/>
                        </a:lnSpc>
                        <a:spcBef>
                          <a:spcPts val="600"/>
                        </a:spcBef>
                        <a:spcAft>
                          <a:spcPts val="0"/>
                        </a:spcAft>
                        <a:buClrTx/>
                        <a:buSzTx/>
                        <a:buFontTx/>
                        <a:buNone/>
                        <a:tabLst/>
                        <a:defRPr/>
                      </a:pPr>
                      <a:endParaRPr kumimoji="1" lang="ja-JP" altLang="en-US" sz="1200" kern="1200" noProof="0" dirty="0">
                        <a:solidFill>
                          <a:schemeClr val="tx1"/>
                        </a:solidFill>
                        <a:latin typeface="Yu Gothic UI" panose="020B0500000000000000" pitchFamily="50" charset="-128"/>
                        <a:ea typeface="Yu Gothic UI" panose="020B0500000000000000" pitchFamily="50" charset="-128"/>
                        <a:cs typeface="+mn-cs"/>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tc>
                  <a:txBody>
                    <a:bodyPr/>
                    <a:lstStyle/>
                    <a:p>
                      <a:pPr marL="0" marR="0" lvl="0" indent="0" algn="r" defTabSz="609555" rtl="0" eaLnBrk="1" fontAlgn="auto" latinLnBrk="0" hangingPunct="1">
                        <a:lnSpc>
                          <a:spcPct val="100000"/>
                        </a:lnSpc>
                        <a:spcBef>
                          <a:spcPts val="600"/>
                        </a:spcBef>
                        <a:spcAft>
                          <a:spcPts val="0"/>
                        </a:spcAft>
                        <a:buClrTx/>
                        <a:buSzTx/>
                        <a:buFontTx/>
                        <a:buNone/>
                        <a:tabLst/>
                        <a:defRPr/>
                      </a:pPr>
                      <a:endParaRPr kumimoji="1" lang="zh-TW" altLang="en-US" sz="1200" kern="1200" noProof="0" dirty="0">
                        <a:solidFill>
                          <a:schemeClr val="tx1"/>
                        </a:solidFill>
                        <a:latin typeface="Yu Gothic UI" panose="020B0500000000000000" pitchFamily="50" charset="-128"/>
                        <a:ea typeface="Yu Gothic UI" panose="020B0500000000000000" pitchFamily="50" charset="-128"/>
                        <a:cs typeface="+mn-cs"/>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tc>
                  <a:txBody>
                    <a:bodyPr/>
                    <a:lstStyle/>
                    <a:p>
                      <a:pPr algn="ctr">
                        <a:spcBef>
                          <a:spcPts val="600"/>
                        </a:spcBef>
                      </a:pPr>
                      <a:endParaRPr kumimoji="1" lang="ja-JP" altLang="en-US" sz="1200" kern="1200" dirty="0">
                        <a:solidFill>
                          <a:schemeClr val="tx1"/>
                        </a:solidFill>
                        <a:latin typeface="Yu Gothic UI" panose="020B0500000000000000" pitchFamily="50" charset="-128"/>
                        <a:ea typeface="Yu Gothic UI" panose="020B0500000000000000" pitchFamily="50" charset="-128"/>
                        <a:cs typeface="+mn-cs"/>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tc>
                  <a:txBody>
                    <a:bodyPr/>
                    <a:lstStyle/>
                    <a:p>
                      <a:pPr marL="171450" indent="-171450">
                        <a:spcBef>
                          <a:spcPts val="0"/>
                        </a:spcBef>
                        <a:buFont typeface="Arial" panose="020B0604020202020204" pitchFamily="34" charset="0"/>
                        <a:buChar char="•"/>
                      </a:pPr>
                      <a:endParaRPr kumimoji="1" lang="en-US" altLang="ja-JP" sz="1200" dirty="0">
                        <a:solidFill>
                          <a:schemeClr val="tx1"/>
                        </a:solidFill>
                        <a:latin typeface="Yu Gothic UI" panose="020B0500000000000000" pitchFamily="50" charset="-128"/>
                        <a:ea typeface="Yu Gothic UI" panose="020B0500000000000000" pitchFamily="50" charset="-128"/>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tc>
                  <a:txBody>
                    <a:bodyPr/>
                    <a:lstStyle/>
                    <a:p>
                      <a:pPr marL="171450" indent="-171450" algn="l">
                        <a:spcBef>
                          <a:spcPts val="0"/>
                        </a:spcBef>
                        <a:buFont typeface="Arial" panose="020B0604020202020204" pitchFamily="34" charset="0"/>
                        <a:buChar char="•"/>
                      </a:pPr>
                      <a:endParaRPr kumimoji="1" lang="ja-JP" altLang="en-US" sz="1200" kern="1200" dirty="0">
                        <a:solidFill>
                          <a:schemeClr val="tx1"/>
                        </a:solidFill>
                        <a:latin typeface="Yu Gothic UI" panose="020B0500000000000000" pitchFamily="50" charset="-128"/>
                        <a:ea typeface="Yu Gothic UI" panose="020B0500000000000000" pitchFamily="50" charset="-128"/>
                        <a:cs typeface="+mn-cs"/>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extLst>
                  <a:ext uri="{0D108BD9-81ED-4DB2-BD59-A6C34878D82A}">
                    <a16:rowId xmlns:a16="http://schemas.microsoft.com/office/drawing/2014/main" val="1009584400"/>
                  </a:ext>
                </a:extLst>
              </a:tr>
              <a:tr h="1008000">
                <a:tc>
                  <a:txBody>
                    <a:bodyPr/>
                    <a:lstStyle/>
                    <a:p>
                      <a:pPr marL="0" marR="0" lvl="0" indent="0" algn="l" defTabSz="609555" rtl="0" eaLnBrk="1" fontAlgn="auto" latinLnBrk="0" hangingPunct="1">
                        <a:lnSpc>
                          <a:spcPct val="100000"/>
                        </a:lnSpc>
                        <a:spcBef>
                          <a:spcPts val="600"/>
                        </a:spcBef>
                        <a:spcAft>
                          <a:spcPts val="0"/>
                        </a:spcAft>
                        <a:buClrTx/>
                        <a:buSzTx/>
                        <a:buFontTx/>
                        <a:buNone/>
                        <a:tabLst/>
                        <a:defRPr/>
                      </a:pPr>
                      <a:endParaRPr kumimoji="1" lang="ja-JP" altLang="en-US" sz="1200" kern="1200" dirty="0">
                        <a:solidFill>
                          <a:schemeClr val="tx1"/>
                        </a:solidFill>
                        <a:latin typeface="Yu Gothic UI" panose="020B0500000000000000" pitchFamily="50" charset="-128"/>
                        <a:ea typeface="Yu Gothic UI" panose="020B0500000000000000" pitchFamily="50" charset="-128"/>
                        <a:cs typeface="+mn-cs"/>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tc>
                  <a:txBody>
                    <a:bodyPr/>
                    <a:lstStyle/>
                    <a:p>
                      <a:pPr>
                        <a:spcBef>
                          <a:spcPts val="600"/>
                        </a:spcBef>
                      </a:pPr>
                      <a:endParaRPr kumimoji="1" lang="ja-JP" altLang="en-US" sz="1200" kern="1200" dirty="0">
                        <a:solidFill>
                          <a:schemeClr val="tx1"/>
                        </a:solidFill>
                        <a:latin typeface="Yu Gothic UI" panose="020B0500000000000000" pitchFamily="50" charset="-128"/>
                        <a:ea typeface="Yu Gothic UI" panose="020B0500000000000000" pitchFamily="50" charset="-128"/>
                        <a:cs typeface="+mn-cs"/>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tc>
                  <a:txBody>
                    <a:bodyPr/>
                    <a:lstStyle/>
                    <a:p>
                      <a:pPr marL="0" marR="0" lvl="0" indent="0" algn="r" defTabSz="609555" rtl="0" eaLnBrk="1" fontAlgn="auto" latinLnBrk="0" hangingPunct="1">
                        <a:lnSpc>
                          <a:spcPct val="100000"/>
                        </a:lnSpc>
                        <a:spcBef>
                          <a:spcPts val="600"/>
                        </a:spcBef>
                        <a:spcAft>
                          <a:spcPts val="0"/>
                        </a:spcAft>
                        <a:buClrTx/>
                        <a:buSzTx/>
                        <a:buFontTx/>
                        <a:buNone/>
                        <a:tabLst/>
                        <a:defRPr/>
                      </a:pPr>
                      <a:endParaRPr kumimoji="1" lang="ja-JP" altLang="en-US" sz="1200" kern="1200" dirty="0">
                        <a:solidFill>
                          <a:schemeClr val="tx1"/>
                        </a:solidFill>
                        <a:latin typeface="Yu Gothic UI" panose="020B0500000000000000" pitchFamily="50" charset="-128"/>
                        <a:ea typeface="Yu Gothic UI" panose="020B0500000000000000" pitchFamily="50" charset="-128"/>
                        <a:cs typeface="+mn-cs"/>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solidFill>
                      <a:schemeClr val="bg1"/>
                    </a:solidFill>
                  </a:tcPr>
                </a:tc>
                <a:tc>
                  <a:txBody>
                    <a:bodyPr/>
                    <a:lstStyle/>
                    <a:p>
                      <a:pPr algn="ctr">
                        <a:spcBef>
                          <a:spcPts val="600"/>
                        </a:spcBef>
                      </a:pPr>
                      <a:endParaRPr kumimoji="1" lang="ja-JP" altLang="en-US" sz="1200" kern="1200" dirty="0">
                        <a:solidFill>
                          <a:schemeClr val="tx1"/>
                        </a:solidFill>
                        <a:latin typeface="Yu Gothic UI" panose="020B0500000000000000" pitchFamily="50" charset="-128"/>
                        <a:ea typeface="Yu Gothic UI" panose="020B0500000000000000" pitchFamily="50" charset="-128"/>
                        <a:cs typeface="+mn-cs"/>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tc>
                  <a: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1" lang="en-US" altLang="ja-JP" sz="1200" b="0" i="0" u="none" strike="noStrike" kern="1200" cap="none" spc="0" normalizeH="0" baseline="0" noProof="0" dirty="0">
                        <a:ln>
                          <a:noFill/>
                        </a:ln>
                        <a:solidFill>
                          <a:prstClr val="black"/>
                        </a:solidFill>
                        <a:effectLst/>
                        <a:uLnTx/>
                        <a:uFillTx/>
                        <a:latin typeface="Yu Gothic UI" panose="020B0500000000000000" pitchFamily="50" charset="-128"/>
                        <a:ea typeface="Yu Gothic UI" panose="020B0500000000000000" pitchFamily="50" charset="-128"/>
                        <a:cs typeface="+mn-cs"/>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tc>
                  <a:txBody>
                    <a:bodyPr/>
                    <a:lstStyle/>
                    <a:p>
                      <a:pPr marL="171450" marR="0" lvl="0" indent="-171450" algn="l" defTabSz="609555"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1" lang="ja-JP" altLang="en-US" sz="1200" kern="1200" dirty="0">
                        <a:solidFill>
                          <a:schemeClr val="tx1"/>
                        </a:solidFill>
                        <a:latin typeface="Yu Gothic UI" panose="020B0500000000000000" pitchFamily="50" charset="-128"/>
                        <a:ea typeface="Yu Gothic UI" panose="020B0500000000000000" pitchFamily="50" charset="-128"/>
                        <a:cs typeface="+mn-cs"/>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extLst>
                  <a:ext uri="{0D108BD9-81ED-4DB2-BD59-A6C34878D82A}">
                    <a16:rowId xmlns:a16="http://schemas.microsoft.com/office/drawing/2014/main" val="1846557632"/>
                  </a:ext>
                </a:extLst>
              </a:tr>
              <a:tr h="1008000">
                <a:tc>
                  <a:txBody>
                    <a:bodyPr/>
                    <a:lstStyle/>
                    <a:p>
                      <a:pPr marL="0" marR="0" lvl="0" indent="0" algn="l" defTabSz="609555" rtl="0" eaLnBrk="1" fontAlgn="auto" latinLnBrk="0" hangingPunct="1">
                        <a:lnSpc>
                          <a:spcPct val="100000"/>
                        </a:lnSpc>
                        <a:spcBef>
                          <a:spcPts val="600"/>
                        </a:spcBef>
                        <a:spcAft>
                          <a:spcPts val="0"/>
                        </a:spcAft>
                        <a:buClrTx/>
                        <a:buSzTx/>
                        <a:buFontTx/>
                        <a:buNone/>
                        <a:tabLst/>
                        <a:defRPr/>
                      </a:pPr>
                      <a:endParaRPr kumimoji="1" lang="ja-JP" altLang="en-US" sz="1200" kern="1200" dirty="0">
                        <a:solidFill>
                          <a:schemeClr val="tx1"/>
                        </a:solidFill>
                        <a:latin typeface="Yu Gothic UI" panose="020B0500000000000000" pitchFamily="50" charset="-128"/>
                        <a:ea typeface="Yu Gothic UI" panose="020B0500000000000000" pitchFamily="50" charset="-128"/>
                        <a:cs typeface="+mn-cs"/>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tc>
                  <a:txBody>
                    <a:bodyPr/>
                    <a:lstStyle/>
                    <a:p>
                      <a:pPr>
                        <a:spcBef>
                          <a:spcPts val="600"/>
                        </a:spcBef>
                      </a:pPr>
                      <a:endParaRPr kumimoji="1" lang="ja-JP" altLang="en-US" sz="1200" kern="1200" dirty="0">
                        <a:solidFill>
                          <a:schemeClr val="tx1"/>
                        </a:solidFill>
                        <a:latin typeface="Yu Gothic UI" panose="020B0500000000000000" pitchFamily="50" charset="-128"/>
                        <a:ea typeface="Yu Gothic UI" panose="020B0500000000000000" pitchFamily="50" charset="-128"/>
                        <a:cs typeface="+mn-cs"/>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tc>
                  <a:txBody>
                    <a:bodyPr/>
                    <a:lstStyle/>
                    <a:p>
                      <a:pPr marL="0" marR="0" lvl="0" indent="0" algn="r" defTabSz="609555" rtl="0" eaLnBrk="1" fontAlgn="auto" latinLnBrk="0" hangingPunct="1">
                        <a:lnSpc>
                          <a:spcPct val="100000"/>
                        </a:lnSpc>
                        <a:spcBef>
                          <a:spcPts val="600"/>
                        </a:spcBef>
                        <a:spcAft>
                          <a:spcPts val="0"/>
                        </a:spcAft>
                        <a:buClrTx/>
                        <a:buSzTx/>
                        <a:buFontTx/>
                        <a:buNone/>
                        <a:tabLst/>
                        <a:defRPr/>
                      </a:pPr>
                      <a:endParaRPr kumimoji="1" lang="ja-JP" altLang="en-US" sz="1200" kern="1200" dirty="0">
                        <a:solidFill>
                          <a:schemeClr val="tx1"/>
                        </a:solidFill>
                        <a:latin typeface="Yu Gothic UI" panose="020B0500000000000000" pitchFamily="50" charset="-128"/>
                        <a:ea typeface="Yu Gothic UI" panose="020B0500000000000000" pitchFamily="50" charset="-128"/>
                        <a:cs typeface="+mn-cs"/>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600"/>
                        </a:spcBef>
                        <a:spcAft>
                          <a:spcPts val="0"/>
                        </a:spcAft>
                        <a:buClrTx/>
                        <a:buSzTx/>
                        <a:buFontTx/>
                        <a:buNone/>
                        <a:tabLst/>
                        <a:defRPr/>
                      </a:pPr>
                      <a:endParaRPr kumimoji="1" lang="ja-JP" altLang="en-US" sz="1200" kern="1200" dirty="0">
                        <a:solidFill>
                          <a:schemeClr val="tx1"/>
                        </a:solidFill>
                        <a:latin typeface="Yu Gothic UI" panose="020B0500000000000000" pitchFamily="50" charset="-128"/>
                        <a:ea typeface="Yu Gothic UI" panose="020B0500000000000000" pitchFamily="50" charset="-128"/>
                        <a:cs typeface="+mn-cs"/>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tc>
                  <a: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1" lang="en-US" altLang="ja-JP" sz="1200" b="0" i="0" u="none" strike="noStrike" kern="1200" cap="none" spc="0" normalizeH="0" baseline="0" noProof="0" dirty="0">
                        <a:ln>
                          <a:noFill/>
                        </a:ln>
                        <a:solidFill>
                          <a:prstClr val="black"/>
                        </a:solidFill>
                        <a:effectLst/>
                        <a:uLnTx/>
                        <a:uFillTx/>
                        <a:latin typeface="Yu Gothic UI" panose="020B0500000000000000" pitchFamily="50" charset="-128"/>
                        <a:ea typeface="Yu Gothic UI" panose="020B0500000000000000" pitchFamily="50" charset="-128"/>
                        <a:cs typeface="+mn-cs"/>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tc>
                  <a:txBody>
                    <a:bodyPr/>
                    <a:lstStyle/>
                    <a:p>
                      <a:pPr marL="171450" marR="0" lvl="0" indent="-171450" algn="l" defTabSz="609555"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1" lang="ja-JP" altLang="en-US" sz="1200" kern="1200" dirty="0">
                        <a:solidFill>
                          <a:schemeClr val="tx1"/>
                        </a:solidFill>
                        <a:latin typeface="Yu Gothic UI" panose="020B0500000000000000" pitchFamily="50" charset="-128"/>
                        <a:ea typeface="Yu Gothic UI" panose="020B0500000000000000" pitchFamily="50" charset="-128"/>
                        <a:cs typeface="+mn-cs"/>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extLst>
                  <a:ext uri="{0D108BD9-81ED-4DB2-BD59-A6C34878D82A}">
                    <a16:rowId xmlns:a16="http://schemas.microsoft.com/office/drawing/2014/main" val="2634301592"/>
                  </a:ext>
                </a:extLst>
              </a:tr>
              <a:tr h="1008000">
                <a:tc>
                  <a:txBody>
                    <a:bodyPr/>
                    <a:lstStyle/>
                    <a:p>
                      <a:pPr marL="0" marR="0" lvl="0" indent="0" algn="l" defTabSz="609555" rtl="0" eaLnBrk="1" fontAlgn="auto" latinLnBrk="0" hangingPunct="1">
                        <a:lnSpc>
                          <a:spcPct val="100000"/>
                        </a:lnSpc>
                        <a:spcBef>
                          <a:spcPts val="600"/>
                        </a:spcBef>
                        <a:spcAft>
                          <a:spcPts val="0"/>
                        </a:spcAft>
                        <a:buClrTx/>
                        <a:buSzTx/>
                        <a:buFontTx/>
                        <a:buNone/>
                        <a:tabLst/>
                        <a:defRPr/>
                      </a:pPr>
                      <a:endParaRPr kumimoji="1" lang="ja-JP" altLang="en-US" sz="1200" kern="1200" dirty="0">
                        <a:solidFill>
                          <a:schemeClr val="tx1"/>
                        </a:solidFill>
                        <a:latin typeface="Yu Gothic UI" panose="020B0500000000000000" pitchFamily="50" charset="-128"/>
                        <a:ea typeface="Yu Gothic UI" panose="020B0500000000000000" pitchFamily="50" charset="-128"/>
                        <a:cs typeface="+mn-cs"/>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tc>
                  <a:txBody>
                    <a:bodyPr/>
                    <a:lstStyle/>
                    <a:p>
                      <a:pPr>
                        <a:spcBef>
                          <a:spcPts val="600"/>
                        </a:spcBef>
                      </a:pPr>
                      <a:endParaRPr kumimoji="1" lang="ja-JP" altLang="en-US" sz="1200" kern="1200" dirty="0">
                        <a:solidFill>
                          <a:schemeClr val="tx1"/>
                        </a:solidFill>
                        <a:latin typeface="Yu Gothic UI" panose="020B0500000000000000" pitchFamily="50" charset="-128"/>
                        <a:ea typeface="Yu Gothic UI" panose="020B0500000000000000" pitchFamily="50" charset="-128"/>
                        <a:cs typeface="+mn-cs"/>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tc>
                  <a:txBody>
                    <a:bodyPr/>
                    <a:lstStyle/>
                    <a:p>
                      <a:pPr marL="0" marR="0" lvl="0" indent="0" algn="r" defTabSz="609555" rtl="0" eaLnBrk="1" fontAlgn="auto" latinLnBrk="0" hangingPunct="1">
                        <a:lnSpc>
                          <a:spcPct val="100000"/>
                        </a:lnSpc>
                        <a:spcBef>
                          <a:spcPts val="600"/>
                        </a:spcBef>
                        <a:spcAft>
                          <a:spcPts val="0"/>
                        </a:spcAft>
                        <a:buClrTx/>
                        <a:buSzTx/>
                        <a:buFontTx/>
                        <a:buNone/>
                        <a:tabLst/>
                        <a:defRPr/>
                      </a:pPr>
                      <a:endParaRPr kumimoji="1" lang="ja-JP" altLang="en-US" sz="1200" kern="1200" dirty="0">
                        <a:solidFill>
                          <a:schemeClr val="tx1"/>
                        </a:solidFill>
                        <a:latin typeface="Yu Gothic UI" panose="020B0500000000000000" pitchFamily="50" charset="-128"/>
                        <a:ea typeface="Yu Gothic UI" panose="020B0500000000000000" pitchFamily="50" charset="-128"/>
                        <a:cs typeface="+mn-cs"/>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solidFill>
                      <a:schemeClr val="bg1"/>
                    </a:solidFill>
                  </a:tcPr>
                </a:tc>
                <a:tc>
                  <a:txBody>
                    <a:bodyPr/>
                    <a:lstStyle/>
                    <a:p>
                      <a:pPr algn="ctr">
                        <a:spcBef>
                          <a:spcPts val="600"/>
                        </a:spcBef>
                      </a:pPr>
                      <a:endParaRPr kumimoji="1" lang="ja-JP" altLang="en-US" sz="1200" kern="1200" dirty="0">
                        <a:solidFill>
                          <a:schemeClr val="tx1"/>
                        </a:solidFill>
                        <a:latin typeface="Yu Gothic UI" panose="020B0500000000000000" pitchFamily="50" charset="-128"/>
                        <a:ea typeface="Yu Gothic UI" panose="020B0500000000000000" pitchFamily="50" charset="-128"/>
                        <a:cs typeface="+mn-cs"/>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tc>
                  <a: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1" lang="en-US" altLang="ja-JP" sz="1200" b="0" i="0" u="none" strike="noStrike" kern="1200" cap="none" spc="0" normalizeH="0" baseline="0" noProof="0" dirty="0">
                        <a:ln>
                          <a:noFill/>
                        </a:ln>
                        <a:solidFill>
                          <a:prstClr val="black"/>
                        </a:solidFill>
                        <a:effectLst/>
                        <a:uLnTx/>
                        <a:uFillTx/>
                        <a:latin typeface="Yu Gothic UI" panose="020B0500000000000000" pitchFamily="50" charset="-128"/>
                        <a:ea typeface="Yu Gothic UI" panose="020B0500000000000000" pitchFamily="50" charset="-128"/>
                        <a:cs typeface="+mn-cs"/>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tc>
                  <a:txBody>
                    <a:bodyPr/>
                    <a:lstStyle/>
                    <a:p>
                      <a:pPr marL="171450" marR="0" lvl="0" indent="-171450" algn="l" defTabSz="609555"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1" lang="ja-JP" altLang="en-US" sz="1200" kern="1200" dirty="0">
                        <a:solidFill>
                          <a:schemeClr val="tx1"/>
                        </a:solidFill>
                        <a:latin typeface="Yu Gothic UI" panose="020B0500000000000000" pitchFamily="50" charset="-128"/>
                        <a:ea typeface="Yu Gothic UI" panose="020B0500000000000000" pitchFamily="50" charset="-128"/>
                        <a:cs typeface="+mn-cs"/>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extLst>
                  <a:ext uri="{0D108BD9-81ED-4DB2-BD59-A6C34878D82A}">
                    <a16:rowId xmlns:a16="http://schemas.microsoft.com/office/drawing/2014/main" val="304367243"/>
                  </a:ext>
                </a:extLst>
              </a:tr>
              <a:tr h="1008000">
                <a:tc>
                  <a:txBody>
                    <a:bodyPr/>
                    <a:lstStyle/>
                    <a:p>
                      <a:pPr marL="0" marR="0" lvl="0" indent="0" algn="l" defTabSz="609555" rtl="0" eaLnBrk="1" fontAlgn="auto" latinLnBrk="0" hangingPunct="1">
                        <a:lnSpc>
                          <a:spcPct val="100000"/>
                        </a:lnSpc>
                        <a:spcBef>
                          <a:spcPts val="600"/>
                        </a:spcBef>
                        <a:spcAft>
                          <a:spcPts val="0"/>
                        </a:spcAft>
                        <a:buClrTx/>
                        <a:buSzTx/>
                        <a:buFontTx/>
                        <a:buNone/>
                        <a:tabLst/>
                        <a:defRPr/>
                      </a:pPr>
                      <a:endParaRPr kumimoji="1" lang="ja-JP" altLang="en-US" sz="1200" kern="1200" dirty="0">
                        <a:solidFill>
                          <a:schemeClr val="tx1"/>
                        </a:solidFill>
                        <a:latin typeface="Yu Gothic UI" panose="020B0500000000000000" pitchFamily="50" charset="-128"/>
                        <a:ea typeface="Yu Gothic UI" panose="020B0500000000000000" pitchFamily="50" charset="-128"/>
                        <a:cs typeface="+mn-cs"/>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tc>
                  <a:txBody>
                    <a:bodyPr/>
                    <a:lstStyle/>
                    <a:p>
                      <a:pPr>
                        <a:spcBef>
                          <a:spcPts val="600"/>
                        </a:spcBef>
                      </a:pPr>
                      <a:endParaRPr kumimoji="1" lang="ja-JP" altLang="en-US" sz="1200" kern="1200" dirty="0">
                        <a:solidFill>
                          <a:schemeClr val="tx1"/>
                        </a:solidFill>
                        <a:latin typeface="Yu Gothic UI" panose="020B0500000000000000" pitchFamily="50" charset="-128"/>
                        <a:ea typeface="Yu Gothic UI" panose="020B0500000000000000" pitchFamily="50" charset="-128"/>
                        <a:cs typeface="+mn-cs"/>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tc>
                  <a:txBody>
                    <a:bodyPr/>
                    <a:lstStyle/>
                    <a:p>
                      <a:pPr marL="0" marR="0" lvl="0" indent="0" algn="r" defTabSz="609555" rtl="0" eaLnBrk="1" fontAlgn="auto" latinLnBrk="0" hangingPunct="1">
                        <a:lnSpc>
                          <a:spcPct val="100000"/>
                        </a:lnSpc>
                        <a:spcBef>
                          <a:spcPts val="600"/>
                        </a:spcBef>
                        <a:spcAft>
                          <a:spcPts val="0"/>
                        </a:spcAft>
                        <a:buClrTx/>
                        <a:buSzTx/>
                        <a:buFontTx/>
                        <a:buNone/>
                        <a:tabLst/>
                        <a:defRPr/>
                      </a:pPr>
                      <a:endParaRPr kumimoji="1" lang="ja-JP" altLang="en-US" sz="1200" kern="1200" dirty="0">
                        <a:solidFill>
                          <a:schemeClr val="tx1"/>
                        </a:solidFill>
                        <a:latin typeface="Yu Gothic UI" panose="020B0500000000000000" pitchFamily="50" charset="-128"/>
                        <a:ea typeface="Yu Gothic UI" panose="020B0500000000000000" pitchFamily="50" charset="-128"/>
                        <a:cs typeface="+mn-cs"/>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solidFill>
                      <a:schemeClr val="bg1"/>
                    </a:solidFill>
                  </a:tcPr>
                </a:tc>
                <a:tc>
                  <a:txBody>
                    <a:bodyPr/>
                    <a:lstStyle/>
                    <a:p>
                      <a:pPr algn="ctr">
                        <a:spcBef>
                          <a:spcPts val="600"/>
                        </a:spcBef>
                      </a:pPr>
                      <a:endParaRPr kumimoji="1" lang="ja-JP" altLang="en-US" sz="1200" kern="1200" dirty="0">
                        <a:solidFill>
                          <a:schemeClr val="tx1"/>
                        </a:solidFill>
                        <a:latin typeface="Yu Gothic UI" panose="020B0500000000000000" pitchFamily="50" charset="-128"/>
                        <a:ea typeface="Yu Gothic UI" panose="020B0500000000000000" pitchFamily="50" charset="-128"/>
                        <a:cs typeface="+mn-cs"/>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tc>
                  <a: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1" lang="en-US" altLang="ja-JP" sz="1200" b="0" i="0" u="none" strike="noStrike" kern="1200" cap="none" spc="0" normalizeH="0" baseline="0" noProof="0" dirty="0">
                        <a:ln>
                          <a:noFill/>
                        </a:ln>
                        <a:solidFill>
                          <a:prstClr val="black"/>
                        </a:solidFill>
                        <a:effectLst/>
                        <a:uLnTx/>
                        <a:uFillTx/>
                        <a:latin typeface="Yu Gothic UI" panose="020B0500000000000000" pitchFamily="50" charset="-128"/>
                        <a:ea typeface="Yu Gothic UI" panose="020B0500000000000000" pitchFamily="50" charset="-128"/>
                        <a:cs typeface="+mn-cs"/>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tc>
                  <a:txBody>
                    <a:bodyPr/>
                    <a:lstStyle/>
                    <a:p>
                      <a:pPr marL="171450" marR="0" lvl="0" indent="-171450" algn="l" defTabSz="609555"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1" lang="ja-JP" altLang="en-US" sz="1200" kern="1200" dirty="0">
                        <a:solidFill>
                          <a:schemeClr val="tx1"/>
                        </a:solidFill>
                        <a:latin typeface="Yu Gothic UI" panose="020B0500000000000000" pitchFamily="50" charset="-128"/>
                        <a:ea typeface="Yu Gothic UI" panose="020B0500000000000000" pitchFamily="50" charset="-128"/>
                        <a:cs typeface="+mn-cs"/>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extLst>
                  <a:ext uri="{0D108BD9-81ED-4DB2-BD59-A6C34878D82A}">
                    <a16:rowId xmlns:a16="http://schemas.microsoft.com/office/drawing/2014/main" val="1152743527"/>
                  </a:ext>
                </a:extLst>
              </a:tr>
            </a:tbl>
          </a:graphicData>
        </a:graphic>
      </p:graphicFrame>
      <p:sp>
        <p:nvSpPr>
          <p:cNvPr id="13" name="AutoShape 10">
            <a:extLst>
              <a:ext uri="{FF2B5EF4-FFF2-40B4-BE49-F238E27FC236}">
                <a16:creationId xmlns:a16="http://schemas.microsoft.com/office/drawing/2014/main" id="{E0E5E283-8377-6688-5CDF-496B9736203A}"/>
              </a:ext>
            </a:extLst>
          </p:cNvPr>
          <p:cNvSpPr>
            <a:spLocks noChangeArrowheads="1"/>
          </p:cNvSpPr>
          <p:nvPr/>
        </p:nvSpPr>
        <p:spPr bwMode="auto">
          <a:xfrm>
            <a:off x="1056000" y="1845000"/>
            <a:ext cx="10224000" cy="4041600"/>
          </a:xfrm>
          <a:prstGeom prst="rect">
            <a:avLst/>
          </a:prstGeom>
          <a:solidFill>
            <a:schemeClr val="accent5">
              <a:lumMod val="20000"/>
              <a:lumOff val="80000"/>
            </a:schemeClr>
          </a:solidFill>
          <a:ln w="19050">
            <a:solidFill>
              <a:sysClr val="windowText" lastClr="000000"/>
            </a:solidFill>
            <a:round/>
            <a:headEnd/>
            <a:tailEnd/>
          </a:ln>
          <a:effectLst/>
        </p:spPr>
        <p:txBody>
          <a:bodyPr lIns="36000" tIns="0" rIns="36000" bIns="0" anchor="ctr"/>
          <a:lstStyle/>
          <a:p>
            <a:pPr marL="171450" lvl="0" indent="-171450" fontAlgn="base">
              <a:spcBef>
                <a:spcPts val="300"/>
              </a:spcBef>
              <a:spcAft>
                <a:spcPct val="0"/>
              </a:spcAft>
              <a:buFont typeface="Arial" panose="020B0604020202020204" pitchFamily="34" charset="0"/>
              <a:buChar char="•"/>
            </a:pPr>
            <a:r>
              <a:rPr kumimoji="0" lang="ja-JP" altLang="en-US"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rPr>
              <a:t>事業費が多い</a:t>
            </a:r>
            <a:r>
              <a:rPr kumimoji="0" lang="en-US" altLang="ja-JP"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rPr>
              <a:t>5</a:t>
            </a:r>
            <a:r>
              <a:rPr kumimoji="0" lang="ja-JP" altLang="en-US"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rPr>
              <a:t>つの取組に関して「取組事項」、「導入設備等（小分類）」、「事業総額（</a:t>
            </a:r>
            <a:r>
              <a:rPr kumimoji="0" lang="ja-JP" altLang="en-US" sz="1200" dirty="0">
                <a:latin typeface="Yu Gothic UI" panose="020B0500000000000000" pitchFamily="50" charset="-128"/>
                <a:ea typeface="Yu Gothic UI" panose="020B0500000000000000" pitchFamily="50" charset="-128"/>
              </a:rPr>
              <a:t>千円）」、「本事業の補助金の活用有無」、「資金</a:t>
            </a:r>
            <a:r>
              <a:rPr kumimoji="0" lang="ja-JP" altLang="en-US"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rPr>
              <a:t>調達元」、「算出根拠」を記載してください</a:t>
            </a:r>
            <a:endParaRPr kumimoji="0" lang="en-US" altLang="ja-JP"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endParaRPr>
          </a:p>
          <a:p>
            <a:pPr marL="171450" lvl="0" indent="-171450" fontAlgn="base">
              <a:spcBef>
                <a:spcPts val="300"/>
              </a:spcBef>
              <a:spcAft>
                <a:spcPct val="0"/>
              </a:spcAft>
              <a:buFont typeface="Arial" panose="020B0604020202020204" pitchFamily="34" charset="0"/>
              <a:buChar char="•"/>
            </a:pPr>
            <a:endParaRPr kumimoji="0" lang="en-US" altLang="ja-JP" sz="1200" dirty="0">
              <a:latin typeface="Yu Gothic UI" panose="020B0500000000000000" pitchFamily="50" charset="-128"/>
              <a:ea typeface="Yu Gothic UI" panose="020B0500000000000000" pitchFamily="50" charset="-128"/>
            </a:endParaRPr>
          </a:p>
          <a:p>
            <a:pPr marL="171450" lvl="0" indent="-171450" fontAlgn="base">
              <a:spcBef>
                <a:spcPts val="300"/>
              </a:spcBef>
              <a:spcAft>
                <a:spcPct val="0"/>
              </a:spcAft>
              <a:buFont typeface="Arial" panose="020B0604020202020204" pitchFamily="34" charset="0"/>
              <a:buChar char="•"/>
            </a:pPr>
            <a:r>
              <a:rPr kumimoji="0" lang="ja-JP" altLang="en-US" sz="1200" dirty="0">
                <a:latin typeface="Yu Gothic UI" panose="020B0500000000000000" pitchFamily="50" charset="-128"/>
                <a:ea typeface="Yu Gothic UI" panose="020B0500000000000000" pitchFamily="50" charset="-128"/>
              </a:rPr>
              <a:t>「導入設備等（小分類）」については、資金計画表（様式３）の「費用リスト（詳細）」シートの</a:t>
            </a:r>
            <a:r>
              <a:rPr kumimoji="0" lang="en-US" altLang="ja-JP" sz="1200" dirty="0">
                <a:latin typeface="Yu Gothic UI" panose="020B0500000000000000" pitchFamily="50" charset="-128"/>
                <a:ea typeface="Yu Gothic UI" panose="020B0500000000000000" pitchFamily="50" charset="-128"/>
              </a:rPr>
              <a:t>E</a:t>
            </a:r>
            <a:r>
              <a:rPr kumimoji="0" lang="ja-JP" altLang="en-US" sz="1200" dirty="0">
                <a:latin typeface="Yu Gothic UI" panose="020B0500000000000000" pitchFamily="50" charset="-128"/>
                <a:ea typeface="Yu Gothic UI" panose="020B0500000000000000" pitchFamily="50" charset="-128"/>
              </a:rPr>
              <a:t>列（小分類）を参照して記載してください</a:t>
            </a:r>
            <a:br>
              <a:rPr kumimoji="0" lang="en-US" altLang="ja-JP" sz="1200" dirty="0">
                <a:latin typeface="Yu Gothic UI" panose="020B0500000000000000" pitchFamily="50" charset="-128"/>
                <a:ea typeface="Yu Gothic UI" panose="020B0500000000000000" pitchFamily="50" charset="-128"/>
              </a:rPr>
            </a:br>
            <a:r>
              <a:rPr kumimoji="0" lang="ja-JP" altLang="en-US" sz="1200" dirty="0">
                <a:latin typeface="Yu Gothic UI" panose="020B0500000000000000" pitchFamily="50" charset="-128"/>
                <a:ea typeface="Yu Gothic UI" panose="020B0500000000000000" pitchFamily="50" charset="-128"/>
              </a:rPr>
              <a:t>なお、資金計画表（様式３）の「費用リスト（詳細）」シートの</a:t>
            </a:r>
            <a:r>
              <a:rPr kumimoji="0" lang="en-US" altLang="ja-JP" sz="1200" dirty="0">
                <a:latin typeface="Yu Gothic UI" panose="020B0500000000000000" pitchFamily="50" charset="-128"/>
                <a:ea typeface="Yu Gothic UI" panose="020B0500000000000000" pitchFamily="50" charset="-128"/>
              </a:rPr>
              <a:t>E</a:t>
            </a:r>
            <a:r>
              <a:rPr kumimoji="0" lang="ja-JP" altLang="en-US" sz="1200" dirty="0">
                <a:latin typeface="Yu Gothic UI" panose="020B0500000000000000" pitchFamily="50" charset="-128"/>
                <a:ea typeface="Yu Gothic UI" panose="020B0500000000000000" pitchFamily="50" charset="-128"/>
              </a:rPr>
              <a:t>列（小分類）に選択肢がない場合は</a:t>
            </a:r>
            <a:r>
              <a:rPr kumimoji="0" lang="en-US" altLang="ja-JP" sz="1200" dirty="0">
                <a:latin typeface="Yu Gothic UI" panose="020B0500000000000000" pitchFamily="50" charset="-128"/>
                <a:ea typeface="Yu Gothic UI" panose="020B0500000000000000" pitchFamily="50" charset="-128"/>
              </a:rPr>
              <a:t>D</a:t>
            </a:r>
            <a:r>
              <a:rPr kumimoji="0" lang="ja-JP" altLang="en-US" sz="1200" dirty="0">
                <a:latin typeface="Yu Gothic UI" panose="020B0500000000000000" pitchFamily="50" charset="-128"/>
                <a:ea typeface="Yu Gothic UI" panose="020B0500000000000000" pitchFamily="50" charset="-128"/>
              </a:rPr>
              <a:t>列（大分類）を記載してください</a:t>
            </a:r>
            <a:endParaRPr kumimoji="0" lang="en-US" altLang="ja-JP" sz="1200" dirty="0">
              <a:latin typeface="Yu Gothic UI" panose="020B0500000000000000" pitchFamily="50" charset="-128"/>
              <a:ea typeface="Yu Gothic UI" panose="020B0500000000000000" pitchFamily="50" charset="-128"/>
            </a:endParaRPr>
          </a:p>
          <a:p>
            <a:pPr marL="171450" lvl="0" indent="-171450" fontAlgn="base">
              <a:spcBef>
                <a:spcPts val="300"/>
              </a:spcBef>
              <a:spcAft>
                <a:spcPct val="0"/>
              </a:spcAft>
              <a:buFont typeface="Arial" panose="020B0604020202020204" pitchFamily="34" charset="0"/>
              <a:buChar char="•"/>
            </a:pPr>
            <a:r>
              <a:rPr kumimoji="0" lang="ja-JP" altLang="en-US" sz="1200" dirty="0">
                <a:latin typeface="Yu Gothic UI" panose="020B0500000000000000" pitchFamily="50" charset="-128"/>
                <a:ea typeface="Yu Gothic UI" panose="020B0500000000000000" pitchFamily="50" charset="-128"/>
              </a:rPr>
              <a:t>「事業費総額」については、資金計画表（様式３）の「費用リスト（詳細）」シートの</a:t>
            </a:r>
            <a:r>
              <a:rPr kumimoji="0" lang="en-US" altLang="ja-JP" sz="1200" dirty="0">
                <a:latin typeface="Yu Gothic UI" panose="020B0500000000000000" pitchFamily="50" charset="-128"/>
                <a:ea typeface="Yu Gothic UI" panose="020B0500000000000000" pitchFamily="50" charset="-128"/>
              </a:rPr>
              <a:t>G</a:t>
            </a:r>
            <a:r>
              <a:rPr kumimoji="0" lang="ja-JP" altLang="en-US" sz="1200" dirty="0">
                <a:latin typeface="Yu Gothic UI" panose="020B0500000000000000" pitchFamily="50" charset="-128"/>
                <a:ea typeface="Yu Gothic UI" panose="020B0500000000000000" pitchFamily="50" charset="-128"/>
              </a:rPr>
              <a:t>列を参照して記載してください</a:t>
            </a:r>
            <a:endParaRPr kumimoji="0" lang="en-US" altLang="ja-JP" sz="1200" dirty="0">
              <a:latin typeface="Yu Gothic UI" panose="020B0500000000000000" pitchFamily="50" charset="-128"/>
              <a:ea typeface="Yu Gothic UI" panose="020B0500000000000000" pitchFamily="50" charset="-128"/>
            </a:endParaRPr>
          </a:p>
          <a:p>
            <a:pPr marL="171450" lvl="0" indent="-171450" fontAlgn="base">
              <a:spcBef>
                <a:spcPts val="300"/>
              </a:spcBef>
              <a:spcAft>
                <a:spcPct val="0"/>
              </a:spcAft>
              <a:buFont typeface="Arial" panose="020B0604020202020204" pitchFamily="34" charset="0"/>
              <a:buChar char="•"/>
            </a:pPr>
            <a:r>
              <a:rPr kumimoji="0" lang="ja-JP" altLang="en-US" sz="1200" dirty="0">
                <a:latin typeface="Yu Gothic UI" panose="020B0500000000000000" pitchFamily="50" charset="-128"/>
                <a:ea typeface="Yu Gothic UI" panose="020B0500000000000000" pitchFamily="50" charset="-128"/>
              </a:rPr>
              <a:t>「本事業の補助金の活用有無」については、「●」か「ー」でご記載ください</a:t>
            </a:r>
            <a:endParaRPr kumimoji="0" lang="en-US" altLang="ja-JP" sz="1200" dirty="0">
              <a:latin typeface="Yu Gothic UI" panose="020B0500000000000000" pitchFamily="50" charset="-128"/>
              <a:ea typeface="Yu Gothic UI" panose="020B0500000000000000" pitchFamily="50" charset="-128"/>
            </a:endParaRPr>
          </a:p>
          <a:p>
            <a:pPr marL="171450" lvl="0" indent="-171450" fontAlgn="base">
              <a:spcBef>
                <a:spcPts val="300"/>
              </a:spcBef>
              <a:spcAft>
                <a:spcPct val="0"/>
              </a:spcAft>
              <a:buFont typeface="Arial" panose="020B0604020202020204" pitchFamily="34" charset="0"/>
              <a:buChar char="•"/>
            </a:pPr>
            <a:r>
              <a:rPr kumimoji="0" lang="ja-JP" altLang="en-US" sz="1200" dirty="0">
                <a:latin typeface="Yu Gothic UI" panose="020B0500000000000000" pitchFamily="50" charset="-128"/>
                <a:ea typeface="Yu Gothic UI" panose="020B0500000000000000" pitchFamily="50" charset="-128"/>
              </a:rPr>
              <a:t>資金調達元について、現時点でわかる範囲でご記載ください</a:t>
            </a:r>
            <a:br>
              <a:rPr kumimoji="0" lang="en-US" altLang="ja-JP" sz="1200" dirty="0">
                <a:latin typeface="Yu Gothic UI" panose="020B0500000000000000" pitchFamily="50" charset="-128"/>
                <a:ea typeface="Yu Gothic UI" panose="020B0500000000000000" pitchFamily="50" charset="-128"/>
              </a:rPr>
            </a:br>
            <a:r>
              <a:rPr kumimoji="0" lang="ja-JP" altLang="en-US" sz="1200" dirty="0">
                <a:latin typeface="Yu Gothic UI" panose="020B0500000000000000" pitchFamily="50" charset="-128"/>
                <a:ea typeface="Yu Gothic UI" panose="020B0500000000000000" pitchFamily="50" charset="-128"/>
              </a:rPr>
              <a:t>（例）その他都補助金（事業名）、国の補助金（事業名） 、一般財源、金融機関からの資金、民間事業者からの資金、現時点では不明　等</a:t>
            </a:r>
            <a:endParaRPr kumimoji="0" lang="en-US" altLang="ja-JP" sz="1200" dirty="0">
              <a:latin typeface="Yu Gothic UI" panose="020B0500000000000000" pitchFamily="50" charset="-128"/>
              <a:ea typeface="Yu Gothic UI" panose="020B0500000000000000" pitchFamily="50" charset="-128"/>
            </a:endParaRPr>
          </a:p>
          <a:p>
            <a:pPr marL="171450" lvl="0" indent="-171450" fontAlgn="base">
              <a:spcBef>
                <a:spcPts val="300"/>
              </a:spcBef>
              <a:spcAft>
                <a:spcPct val="0"/>
              </a:spcAft>
              <a:buFont typeface="Arial" panose="020B0604020202020204" pitchFamily="34" charset="0"/>
              <a:buChar char="•"/>
            </a:pPr>
            <a:r>
              <a:rPr kumimoji="0" lang="ja-JP" altLang="en-US" sz="1200" dirty="0">
                <a:latin typeface="Yu Gothic UI" panose="020B0500000000000000" pitchFamily="50" charset="-128"/>
                <a:ea typeface="Yu Gothic UI" panose="020B0500000000000000" pitchFamily="50" charset="-128"/>
              </a:rPr>
              <a:t>算出根拠には、事業費や補助申請額をどのように算出したかが分かるように、計算式、設備の単価、導入量などを記載するとともに、それらの数値の引用元や参照先を必ず記載してください。なお、事業者の見積や過去の補助実績等を参考にした場合は、別紙で見積書等を提出するなど、可能な範囲で詳細に記載してください。</a:t>
            </a:r>
            <a:endParaRPr kumimoji="0" lang="en-US" altLang="ja-JP" sz="1200" dirty="0">
              <a:latin typeface="Yu Gothic UI" panose="020B0500000000000000" pitchFamily="50" charset="-128"/>
              <a:ea typeface="Yu Gothic UI" panose="020B0500000000000000" pitchFamily="50" charset="-128"/>
            </a:endParaRPr>
          </a:p>
          <a:p>
            <a:pPr marL="171450" lvl="0" indent="-171450" fontAlgn="base">
              <a:spcBef>
                <a:spcPts val="300"/>
              </a:spcBef>
              <a:spcAft>
                <a:spcPct val="0"/>
              </a:spcAft>
              <a:buFont typeface="Arial" panose="020B0604020202020204" pitchFamily="34" charset="0"/>
              <a:buChar char="•"/>
            </a:pPr>
            <a:r>
              <a:rPr kumimoji="0" lang="ja-JP" altLang="en-US" sz="1200" dirty="0">
                <a:latin typeface="Yu Gothic UI" panose="020B0500000000000000" pitchFamily="50" charset="-128"/>
                <a:ea typeface="Yu Gothic UI" panose="020B0500000000000000" pitchFamily="50" charset="-128"/>
              </a:rPr>
              <a:t>なお、</a:t>
            </a:r>
            <a:r>
              <a:rPr kumimoji="0" lang="en-US" altLang="ja-JP" sz="1200" dirty="0">
                <a:latin typeface="Yu Gothic UI" panose="020B0500000000000000" pitchFamily="50" charset="-128"/>
                <a:ea typeface="Yu Gothic UI" panose="020B0500000000000000" pitchFamily="50" charset="-128"/>
              </a:rPr>
              <a:t>1</a:t>
            </a:r>
            <a:r>
              <a:rPr kumimoji="0" lang="ja-JP" altLang="en-US" sz="1200" dirty="0">
                <a:latin typeface="Yu Gothic UI" panose="020B0500000000000000" pitchFamily="50" charset="-128"/>
                <a:ea typeface="Yu Gothic UI" panose="020B0500000000000000" pitchFamily="50" charset="-128"/>
              </a:rPr>
              <a:t>スライドに入りきらない場合は、本スライドをコピーして記載してください</a:t>
            </a:r>
            <a:endParaRPr kumimoji="0" lang="en-US" altLang="ja-JP" sz="1200" dirty="0">
              <a:latin typeface="Yu Gothic UI" panose="020B0500000000000000" pitchFamily="50" charset="-128"/>
              <a:ea typeface="Yu Gothic UI" panose="020B0500000000000000" pitchFamily="50" charset="-128"/>
            </a:endParaRPr>
          </a:p>
        </p:txBody>
      </p:sp>
    </p:spTree>
    <p:extLst>
      <p:ext uri="{BB962C8B-B14F-4D97-AF65-F5344CB8AC3E}">
        <p14:creationId xmlns:p14="http://schemas.microsoft.com/office/powerpoint/2010/main" val="337036051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スライド番号プレースホルダー 4">
            <a:extLst>
              <a:ext uri="{FF2B5EF4-FFF2-40B4-BE49-F238E27FC236}">
                <a16:creationId xmlns:a16="http://schemas.microsoft.com/office/drawing/2014/main" id="{AFEED719-4AA5-9842-D431-82CD175916D9}"/>
              </a:ext>
            </a:extLst>
          </p:cNvPr>
          <p:cNvSpPr>
            <a:spLocks noGrp="1"/>
          </p:cNvSpPr>
          <p:nvPr>
            <p:ph type="sldNum" sz="quarter" idx="12"/>
          </p:nvPr>
        </p:nvSpPr>
        <p:spPr/>
        <p:txBody>
          <a:bodyPr/>
          <a:lstStyle/>
          <a:p>
            <a:fld id="{F1318789-6D13-4837-B31B-63BA5D39B425}" type="slidenum">
              <a:rPr lang="ja-JP" altLang="en-US" smtClean="0"/>
              <a:pPr/>
              <a:t>3</a:t>
            </a:fld>
            <a:endParaRPr lang="ja-JP" altLang="en-US"/>
          </a:p>
        </p:txBody>
      </p:sp>
      <p:sp>
        <p:nvSpPr>
          <p:cNvPr id="7" name="タイトル 6">
            <a:extLst>
              <a:ext uri="{FF2B5EF4-FFF2-40B4-BE49-F238E27FC236}">
                <a16:creationId xmlns:a16="http://schemas.microsoft.com/office/drawing/2014/main" id="{993305CA-8F25-6982-03BC-99761BF37F41}"/>
              </a:ext>
            </a:extLst>
          </p:cNvPr>
          <p:cNvSpPr>
            <a:spLocks noGrp="1"/>
          </p:cNvSpPr>
          <p:nvPr>
            <p:ph type="title"/>
          </p:nvPr>
        </p:nvSpPr>
        <p:spPr>
          <a:xfrm>
            <a:off x="1702424" y="1"/>
            <a:ext cx="9651379" cy="717985"/>
          </a:xfrm>
        </p:spPr>
        <p:txBody>
          <a:bodyPr/>
          <a:lstStyle/>
          <a:p>
            <a:r>
              <a:rPr lang="ja-JP" altLang="en-US" dirty="0"/>
              <a:t>目次</a:t>
            </a:r>
          </a:p>
        </p:txBody>
      </p:sp>
      <p:graphicFrame>
        <p:nvGraphicFramePr>
          <p:cNvPr id="8" name="表 7">
            <a:extLst>
              <a:ext uri="{FF2B5EF4-FFF2-40B4-BE49-F238E27FC236}">
                <a16:creationId xmlns:a16="http://schemas.microsoft.com/office/drawing/2014/main" id="{E2AC7006-D509-DE18-F1C5-919B58060064}"/>
              </a:ext>
            </a:extLst>
          </p:cNvPr>
          <p:cNvGraphicFramePr>
            <a:graphicFrameLocks noGrp="1"/>
          </p:cNvGraphicFramePr>
          <p:nvPr>
            <p:extLst>
              <p:ext uri="{D42A27DB-BD31-4B8C-83A1-F6EECF244321}">
                <p14:modId xmlns:p14="http://schemas.microsoft.com/office/powerpoint/2010/main" val="459308873"/>
              </p:ext>
            </p:extLst>
          </p:nvPr>
        </p:nvGraphicFramePr>
        <p:xfrm>
          <a:off x="288000" y="909909"/>
          <a:ext cx="6912000" cy="3024000"/>
        </p:xfrm>
        <a:graphic>
          <a:graphicData uri="http://schemas.openxmlformats.org/drawingml/2006/table">
            <a:tbl>
              <a:tblPr firstRow="1" bandRow="1">
                <a:tableStyleId>{5C22544A-7EE6-4342-B048-85BDC9FD1C3A}</a:tableStyleId>
              </a:tblPr>
              <a:tblGrid>
                <a:gridCol w="5760000">
                  <a:extLst>
                    <a:ext uri="{9D8B030D-6E8A-4147-A177-3AD203B41FA5}">
                      <a16:colId xmlns:a16="http://schemas.microsoft.com/office/drawing/2014/main" val="3600408452"/>
                    </a:ext>
                  </a:extLst>
                </a:gridCol>
                <a:gridCol w="1152000">
                  <a:extLst>
                    <a:ext uri="{9D8B030D-6E8A-4147-A177-3AD203B41FA5}">
                      <a16:colId xmlns:a16="http://schemas.microsoft.com/office/drawing/2014/main" val="4027289425"/>
                    </a:ext>
                  </a:extLst>
                </a:gridCol>
              </a:tblGrid>
              <a:tr h="432000">
                <a:tc>
                  <a:txBody>
                    <a:bodyPr/>
                    <a:lstStyle/>
                    <a:p>
                      <a:r>
                        <a:rPr kumimoji="1" lang="en-US" altLang="ja-JP" b="0" dirty="0">
                          <a:solidFill>
                            <a:schemeClr val="tx1"/>
                          </a:solidFill>
                          <a:latin typeface="+mn-ea"/>
                          <a:ea typeface="+mn-ea"/>
                        </a:rPr>
                        <a:t>1</a:t>
                      </a:r>
                      <a:r>
                        <a:rPr kumimoji="1" lang="ja-JP" altLang="en-US" b="0" dirty="0">
                          <a:solidFill>
                            <a:schemeClr val="tx1"/>
                          </a:solidFill>
                          <a:latin typeface="+mn-ea"/>
                          <a:ea typeface="+mn-ea"/>
                        </a:rPr>
                        <a:t>．計画提案概要</a:t>
                      </a:r>
                    </a:p>
                  </a:txBody>
                  <a:tcPr anchor="ctr">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b="0" dirty="0">
                          <a:solidFill>
                            <a:schemeClr val="tx1"/>
                          </a:solidFill>
                          <a:latin typeface="+mn-ea"/>
                          <a:ea typeface="+mn-ea"/>
                        </a:rPr>
                        <a:t>p.4</a:t>
                      </a:r>
                      <a:endParaRPr kumimoji="1" lang="ja-JP" altLang="en-US" b="0" dirty="0">
                        <a:solidFill>
                          <a:schemeClr val="tx1"/>
                        </a:solidFill>
                        <a:latin typeface="+mn-ea"/>
                        <a:ea typeface="+mn-ea"/>
                      </a:endParaRPr>
                    </a:p>
                  </a:txBody>
                  <a:tcPr anchor="ctr">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47840312"/>
                  </a:ext>
                </a:extLst>
              </a:tr>
              <a:tr h="432000">
                <a:tc>
                  <a:txBody>
                    <a:bodyPr/>
                    <a:lstStyle/>
                    <a:p>
                      <a:r>
                        <a:rPr kumimoji="1" lang="en-US" altLang="ja-JP" b="0" dirty="0">
                          <a:solidFill>
                            <a:schemeClr val="tx1"/>
                          </a:solidFill>
                          <a:latin typeface="+mn-ea"/>
                          <a:ea typeface="+mn-ea"/>
                        </a:rPr>
                        <a:t>2</a:t>
                      </a:r>
                      <a:r>
                        <a:rPr kumimoji="1" lang="ja-JP" altLang="en-US" b="0" dirty="0">
                          <a:solidFill>
                            <a:schemeClr val="tx1"/>
                          </a:solidFill>
                          <a:latin typeface="+mn-ea"/>
                          <a:ea typeface="+mn-ea"/>
                        </a:rPr>
                        <a:t>．取組の全体像</a:t>
                      </a:r>
                    </a:p>
                  </a:txBody>
                  <a:tcPr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kumimoji="1" lang="en-US" altLang="ja-JP" b="0" dirty="0">
                          <a:solidFill>
                            <a:schemeClr val="tx1"/>
                          </a:solidFill>
                          <a:latin typeface="+mn-ea"/>
                          <a:ea typeface="+mn-ea"/>
                        </a:rPr>
                        <a:t>p.7</a:t>
                      </a:r>
                      <a:endParaRPr kumimoji="1" lang="ja-JP" altLang="en-US" b="0" dirty="0">
                        <a:solidFill>
                          <a:schemeClr val="tx1"/>
                        </a:solidFill>
                        <a:latin typeface="+mn-ea"/>
                        <a:ea typeface="+mn-ea"/>
                      </a:endParaRPr>
                    </a:p>
                  </a:txBody>
                  <a:tcPr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222087320"/>
                  </a:ext>
                </a:extLst>
              </a:tr>
              <a:tr h="432000">
                <a:tc>
                  <a:txBody>
                    <a:bodyPr/>
                    <a:lstStyle/>
                    <a:p>
                      <a:r>
                        <a:rPr kumimoji="1" lang="en-US" altLang="ja-JP" b="0" dirty="0">
                          <a:solidFill>
                            <a:schemeClr val="tx1"/>
                          </a:solidFill>
                          <a:latin typeface="+mn-ea"/>
                          <a:ea typeface="+mn-ea"/>
                        </a:rPr>
                        <a:t>3</a:t>
                      </a:r>
                      <a:r>
                        <a:rPr kumimoji="1" lang="ja-JP" altLang="en-US" b="0" dirty="0">
                          <a:solidFill>
                            <a:schemeClr val="tx1"/>
                          </a:solidFill>
                          <a:latin typeface="+mn-ea"/>
                          <a:ea typeface="+mn-ea"/>
                        </a:rPr>
                        <a:t>．取組の詳細</a:t>
                      </a:r>
                    </a:p>
                  </a:txBody>
                  <a:tcPr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kumimoji="1" lang="en-US" altLang="ja-JP" b="0" dirty="0">
                          <a:solidFill>
                            <a:schemeClr val="tx1"/>
                          </a:solidFill>
                          <a:latin typeface="+mn-ea"/>
                          <a:ea typeface="+mn-ea"/>
                        </a:rPr>
                        <a:t>p.8</a:t>
                      </a:r>
                      <a:endParaRPr kumimoji="1" lang="ja-JP" altLang="en-US" b="0" dirty="0">
                        <a:solidFill>
                          <a:schemeClr val="tx1"/>
                        </a:solidFill>
                        <a:latin typeface="+mn-ea"/>
                        <a:ea typeface="+mn-ea"/>
                      </a:endParaRPr>
                    </a:p>
                  </a:txBody>
                  <a:tcPr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135171072"/>
                  </a:ext>
                </a:extLst>
              </a:tr>
              <a:tr h="432000">
                <a:tc>
                  <a:txBody>
                    <a:bodyPr/>
                    <a:lstStyle/>
                    <a:p>
                      <a:r>
                        <a:rPr kumimoji="1" lang="en-US" altLang="ja-JP" b="0" dirty="0">
                          <a:solidFill>
                            <a:schemeClr val="tx1"/>
                          </a:solidFill>
                          <a:latin typeface="+mn-ea"/>
                          <a:ea typeface="+mn-ea"/>
                        </a:rPr>
                        <a:t>4</a:t>
                      </a:r>
                      <a:r>
                        <a:rPr kumimoji="1" lang="ja-JP" altLang="en-US" b="0" dirty="0">
                          <a:solidFill>
                            <a:schemeClr val="tx1"/>
                          </a:solidFill>
                          <a:latin typeface="+mn-ea"/>
                          <a:ea typeface="+mn-ea"/>
                        </a:rPr>
                        <a:t>．ゼロエミ地区における</a:t>
                      </a:r>
                      <a:r>
                        <a:rPr kumimoji="1" lang="en-US" altLang="ja-JP" b="0" dirty="0">
                          <a:solidFill>
                            <a:schemeClr val="tx1"/>
                          </a:solidFill>
                          <a:latin typeface="+mn-ea"/>
                          <a:ea typeface="+mn-ea"/>
                        </a:rPr>
                        <a:t>GHG</a:t>
                      </a:r>
                      <a:r>
                        <a:rPr kumimoji="1" lang="ja-JP" altLang="en-US" b="0" dirty="0">
                          <a:solidFill>
                            <a:schemeClr val="tx1"/>
                          </a:solidFill>
                          <a:latin typeface="+mn-ea"/>
                          <a:ea typeface="+mn-ea"/>
                        </a:rPr>
                        <a:t>排出状況</a:t>
                      </a:r>
                    </a:p>
                  </a:txBody>
                  <a:tcPr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kumimoji="1" lang="en-US" altLang="ja-JP" sz="1800" b="0" i="0" u="none" strike="noStrike" kern="1200" cap="none" spc="0" normalizeH="0" baseline="0" noProof="0" dirty="0">
                          <a:ln>
                            <a:noFill/>
                          </a:ln>
                          <a:solidFill>
                            <a:schemeClr val="tx1"/>
                          </a:solidFill>
                          <a:effectLst/>
                          <a:uLnTx/>
                          <a:uFillTx/>
                          <a:latin typeface="+mn-ea"/>
                          <a:ea typeface="+mn-ea"/>
                          <a:cs typeface="+mn-cs"/>
                        </a:rPr>
                        <a:t>p.10</a:t>
                      </a:r>
                      <a:endParaRPr kumimoji="1" lang="ja-JP" altLang="en-US" b="0" dirty="0">
                        <a:solidFill>
                          <a:schemeClr val="tx1"/>
                        </a:solidFill>
                        <a:latin typeface="+mn-ea"/>
                        <a:ea typeface="+mn-ea"/>
                      </a:endParaRPr>
                    </a:p>
                  </a:txBody>
                  <a:tcPr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761209659"/>
                  </a:ext>
                </a:extLst>
              </a:tr>
              <a:tr h="432000">
                <a:tc>
                  <a:txBody>
                    <a:bodyPr/>
                    <a:lstStyle/>
                    <a:p>
                      <a:r>
                        <a:rPr kumimoji="1" lang="en-US" altLang="ja-JP" b="0" dirty="0">
                          <a:solidFill>
                            <a:schemeClr val="tx1"/>
                          </a:solidFill>
                          <a:latin typeface="+mn-ea"/>
                          <a:ea typeface="+mn-ea"/>
                        </a:rPr>
                        <a:t>5</a:t>
                      </a:r>
                      <a:r>
                        <a:rPr kumimoji="1" lang="ja-JP" altLang="en-US" b="0" dirty="0">
                          <a:solidFill>
                            <a:schemeClr val="tx1"/>
                          </a:solidFill>
                          <a:latin typeface="+mn-ea"/>
                          <a:ea typeface="+mn-ea"/>
                        </a:rPr>
                        <a:t>．</a:t>
                      </a:r>
                      <a:r>
                        <a:rPr kumimoji="1" lang="en-US" altLang="ja-JP" b="0" dirty="0">
                          <a:solidFill>
                            <a:schemeClr val="tx1"/>
                          </a:solidFill>
                          <a:latin typeface="+mn-ea"/>
                          <a:ea typeface="+mn-ea"/>
                        </a:rPr>
                        <a:t>GHG</a:t>
                      </a:r>
                      <a:r>
                        <a:rPr kumimoji="1" lang="ja-JP" altLang="en-US" b="0" dirty="0">
                          <a:solidFill>
                            <a:schemeClr val="tx1"/>
                          </a:solidFill>
                          <a:latin typeface="+mn-ea"/>
                          <a:ea typeface="+mn-ea"/>
                        </a:rPr>
                        <a:t>削減の取組</a:t>
                      </a:r>
                    </a:p>
                  </a:txBody>
                  <a:tcPr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kumimoji="1" lang="en-US" altLang="ja-JP" sz="1800" b="0" i="0" u="none" strike="noStrike" kern="1200" cap="none" spc="0" normalizeH="0" baseline="0" noProof="0" dirty="0">
                          <a:ln>
                            <a:noFill/>
                          </a:ln>
                          <a:solidFill>
                            <a:schemeClr val="tx1"/>
                          </a:solidFill>
                          <a:effectLst/>
                          <a:uLnTx/>
                          <a:uFillTx/>
                          <a:latin typeface="+mn-ea"/>
                          <a:ea typeface="+mn-ea"/>
                          <a:cs typeface="+mn-cs"/>
                        </a:rPr>
                        <a:t>p.12</a:t>
                      </a:r>
                      <a:endParaRPr kumimoji="1" lang="ja-JP" altLang="en-US" b="0" dirty="0">
                        <a:solidFill>
                          <a:schemeClr val="tx1"/>
                        </a:solidFill>
                        <a:latin typeface="+mn-ea"/>
                        <a:ea typeface="+mn-ea"/>
                      </a:endParaRPr>
                    </a:p>
                  </a:txBody>
                  <a:tcPr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144980080"/>
                  </a:ext>
                </a:extLst>
              </a:tr>
              <a:tr h="432000">
                <a:tc>
                  <a:txBody>
                    <a:bodyPr/>
                    <a:lstStyle/>
                    <a:p>
                      <a:r>
                        <a:rPr kumimoji="1" lang="en-US" altLang="ja-JP" b="0" dirty="0">
                          <a:solidFill>
                            <a:schemeClr val="tx1"/>
                          </a:solidFill>
                          <a:latin typeface="+mn-ea"/>
                          <a:ea typeface="+mn-ea"/>
                        </a:rPr>
                        <a:t>6</a:t>
                      </a:r>
                      <a:r>
                        <a:rPr kumimoji="1" lang="ja-JP" altLang="en-US" b="0" dirty="0">
                          <a:solidFill>
                            <a:schemeClr val="tx1"/>
                          </a:solidFill>
                          <a:latin typeface="+mn-ea"/>
                          <a:ea typeface="+mn-ea"/>
                        </a:rPr>
                        <a:t>．スケジュール・実施体制等</a:t>
                      </a:r>
                    </a:p>
                  </a:txBody>
                  <a:tcPr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kumimoji="1" lang="en-US" altLang="ja-JP" sz="1800" b="0" i="0" u="none" strike="noStrike" kern="1200" cap="none" spc="0" normalizeH="0" baseline="0" noProof="0" dirty="0">
                          <a:ln>
                            <a:noFill/>
                          </a:ln>
                          <a:solidFill>
                            <a:schemeClr val="tx1"/>
                          </a:solidFill>
                          <a:effectLst/>
                          <a:uLnTx/>
                          <a:uFillTx/>
                          <a:latin typeface="+mn-ea"/>
                          <a:ea typeface="+mn-ea"/>
                          <a:cs typeface="+mn-cs"/>
                        </a:rPr>
                        <a:t>p.18</a:t>
                      </a:r>
                      <a:endParaRPr kumimoji="1" lang="ja-JP" altLang="en-US" b="0" dirty="0">
                        <a:solidFill>
                          <a:schemeClr val="tx1"/>
                        </a:solidFill>
                        <a:latin typeface="+mn-ea"/>
                        <a:ea typeface="+mn-ea"/>
                      </a:endParaRPr>
                    </a:p>
                  </a:txBody>
                  <a:tcPr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680100383"/>
                  </a:ext>
                </a:extLst>
              </a:tr>
              <a:tr h="432000">
                <a:tc>
                  <a:txBody>
                    <a:bodyPr/>
                    <a:lstStyle/>
                    <a:p>
                      <a:r>
                        <a:rPr lang="en-US" altLang="ja-JP" sz="1800" dirty="0">
                          <a:solidFill>
                            <a:schemeClr val="tx1"/>
                          </a:solidFill>
                          <a:latin typeface="+mn-ea"/>
                          <a:ea typeface="+mn-ea"/>
                        </a:rPr>
                        <a:t>7</a:t>
                      </a:r>
                      <a:r>
                        <a:rPr lang="ja-JP" altLang="en-US" sz="1800" dirty="0">
                          <a:solidFill>
                            <a:schemeClr val="tx1"/>
                          </a:solidFill>
                          <a:latin typeface="+mn-ea"/>
                          <a:ea typeface="+mn-ea"/>
                        </a:rPr>
                        <a:t>．事業費・補助申請額見積</a:t>
                      </a:r>
                      <a:endParaRPr kumimoji="1" lang="ja-JP" altLang="en-US" b="0" dirty="0">
                        <a:solidFill>
                          <a:schemeClr val="tx1"/>
                        </a:solidFill>
                        <a:latin typeface="+mn-ea"/>
                        <a:ea typeface="+mn-ea"/>
                      </a:endParaRPr>
                    </a:p>
                  </a:txBody>
                  <a:tcPr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kumimoji="1" lang="en-US" altLang="ja-JP" sz="1800" b="0" i="0" u="none" strike="noStrike" kern="1200" cap="none" spc="0" normalizeH="0" baseline="0" noProof="0" dirty="0">
                          <a:ln>
                            <a:noFill/>
                          </a:ln>
                          <a:solidFill>
                            <a:schemeClr val="tx1"/>
                          </a:solidFill>
                          <a:effectLst/>
                          <a:uLnTx/>
                          <a:uFillTx/>
                          <a:latin typeface="+mn-ea"/>
                          <a:ea typeface="+mn-ea"/>
                          <a:cs typeface="+mn-cs"/>
                        </a:rPr>
                        <a:t>p.21</a:t>
                      </a:r>
                      <a:endParaRPr kumimoji="1" lang="ja-JP" altLang="en-US" b="0" dirty="0">
                        <a:solidFill>
                          <a:schemeClr val="tx1"/>
                        </a:solidFill>
                        <a:latin typeface="+mn-ea"/>
                        <a:ea typeface="+mn-ea"/>
                      </a:endParaRPr>
                    </a:p>
                  </a:txBody>
                  <a:tcPr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044159010"/>
                  </a:ext>
                </a:extLst>
              </a:tr>
            </a:tbl>
          </a:graphicData>
        </a:graphic>
      </p:graphicFrame>
      <p:sp>
        <p:nvSpPr>
          <p:cNvPr id="2" name="AutoShape 10">
            <a:extLst>
              <a:ext uri="{FF2B5EF4-FFF2-40B4-BE49-F238E27FC236}">
                <a16:creationId xmlns:a16="http://schemas.microsoft.com/office/drawing/2014/main" id="{C7E6EBAF-49E9-1231-44AF-D2A23C53DE34}"/>
              </a:ext>
            </a:extLst>
          </p:cNvPr>
          <p:cNvSpPr>
            <a:spLocks noChangeArrowheads="1"/>
          </p:cNvSpPr>
          <p:nvPr/>
        </p:nvSpPr>
        <p:spPr bwMode="auto">
          <a:xfrm>
            <a:off x="7248000" y="1219971"/>
            <a:ext cx="2880000" cy="1080000"/>
          </a:xfrm>
          <a:prstGeom prst="wedgeRectCallout">
            <a:avLst>
              <a:gd name="adj1" fmla="val -70977"/>
              <a:gd name="adj2" fmla="val -11180"/>
            </a:avLst>
          </a:prstGeom>
          <a:solidFill>
            <a:schemeClr val="accent1">
              <a:lumMod val="20000"/>
              <a:lumOff val="80000"/>
            </a:schemeClr>
          </a:solidFill>
          <a:ln w="19050">
            <a:solidFill>
              <a:schemeClr val="tx1"/>
            </a:solidFill>
            <a:round/>
            <a:headEnd/>
            <a:tailEnd/>
          </a:ln>
          <a:effectLst/>
        </p:spPr>
        <p:txBody>
          <a:bodyPr lIns="36000" tIns="36000" rIns="36000" bIns="36000" anchor="ctr"/>
          <a:lstStyle/>
          <a:p>
            <a:pPr marR="0" lvl="0" algn="l" defTabSz="457200" rtl="0" eaLnBrk="1" fontAlgn="auto" latinLnBrk="0" hangingPunct="1">
              <a:lnSpc>
                <a:spcPct val="100000"/>
              </a:lnSpc>
              <a:spcBef>
                <a:spcPts val="600"/>
              </a:spcBef>
              <a:spcAft>
                <a:spcPts val="0"/>
              </a:spcAft>
              <a:buClrTx/>
              <a:buSzTx/>
              <a:tabLst/>
              <a:defRPr/>
            </a:pPr>
            <a:r>
              <a:rPr lang="ja-JP" altLang="en-US" sz="1200" dirty="0">
                <a:latin typeface="+mn-ea"/>
              </a:rPr>
              <a:t>スライドを追加した場合は、適宜ページ数を</a:t>
            </a:r>
            <a:br>
              <a:rPr lang="en-US" altLang="ja-JP" sz="1200" dirty="0">
                <a:latin typeface="+mn-ea"/>
              </a:rPr>
            </a:br>
            <a:r>
              <a:rPr lang="ja-JP" altLang="en-US" sz="1200" dirty="0">
                <a:latin typeface="+mn-ea"/>
              </a:rPr>
              <a:t>修正してください</a:t>
            </a:r>
            <a:endParaRPr kumimoji="1" lang="ja-JP" altLang="en-US" sz="1200" dirty="0">
              <a:latin typeface="+mn-ea"/>
            </a:endParaRPr>
          </a:p>
        </p:txBody>
      </p:sp>
    </p:spTree>
    <p:extLst>
      <p:ext uri="{BB962C8B-B14F-4D97-AF65-F5344CB8AC3E}">
        <p14:creationId xmlns:p14="http://schemas.microsoft.com/office/powerpoint/2010/main" val="394218032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hink-cell data - do not delete" hidden="1">
            <a:extLst>
              <a:ext uri="{FF2B5EF4-FFF2-40B4-BE49-F238E27FC236}">
                <a16:creationId xmlns:a16="http://schemas.microsoft.com/office/drawing/2014/main" id="{F50F6166-576B-3C58-7AFC-5322C3B660B8}"/>
              </a:ext>
            </a:extLst>
          </p:cNvPr>
          <p:cNvGraphicFramePr>
            <a:graphicFrameLocks/>
          </p:cNvGraphicFramePr>
          <p:nvPr>
            <p:custDataLst>
              <p:tags r:id="rId1"/>
            </p:custDataLst>
            <p:extLst>
              <p:ext uri="{D42A27DB-BD31-4B8C-83A1-F6EECF244321}">
                <p14:modId xmlns:p14="http://schemas.microsoft.com/office/powerpoint/2010/main" val="296348880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スライド" r:id="rId3" imgW="639" imgH="639" progId="TCLayout.ActiveDocument.1">
                  <p:embed/>
                </p:oleObj>
              </mc:Choice>
              <mc:Fallback>
                <p:oleObj name="think-cellスライド" r:id="rId3" imgW="639" imgH="639" progId="TCLayout.ActiveDocument.1">
                  <p:embed/>
                  <p:pic>
                    <p:nvPicPr>
                      <p:cNvPr id="3" name="think-cell data - do not delete" hidden="1">
                        <a:extLst>
                          <a:ext uri="{FF2B5EF4-FFF2-40B4-BE49-F238E27FC236}">
                            <a16:creationId xmlns:a16="http://schemas.microsoft.com/office/drawing/2014/main" id="{F50F6166-576B-3C58-7AFC-5322C3B660B8}"/>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5" name="スライド番号プレースホルダー 4">
            <a:extLst>
              <a:ext uri="{FF2B5EF4-FFF2-40B4-BE49-F238E27FC236}">
                <a16:creationId xmlns:a16="http://schemas.microsoft.com/office/drawing/2014/main" id="{AFEED719-4AA5-9842-D431-82CD175916D9}"/>
              </a:ext>
            </a:extLst>
          </p:cNvPr>
          <p:cNvSpPr>
            <a:spLocks noGrp="1"/>
          </p:cNvSpPr>
          <p:nvPr>
            <p:ph type="sldNum" sz="quarter" idx="12"/>
          </p:nvPr>
        </p:nvSpPr>
        <p:spPr/>
        <p:txBody>
          <a:bodyPr/>
          <a:lstStyle/>
          <a:p>
            <a:fld id="{F1318789-6D13-4837-B31B-63BA5D39B425}" type="slidenum">
              <a:rPr lang="ja-JP" altLang="en-US" smtClean="0"/>
              <a:pPr/>
              <a:t>4</a:t>
            </a:fld>
            <a:endParaRPr lang="ja-JP" altLang="en-US"/>
          </a:p>
        </p:txBody>
      </p:sp>
      <p:sp>
        <p:nvSpPr>
          <p:cNvPr id="2" name="タイトル 3">
            <a:extLst>
              <a:ext uri="{FF2B5EF4-FFF2-40B4-BE49-F238E27FC236}">
                <a16:creationId xmlns:a16="http://schemas.microsoft.com/office/drawing/2014/main" id="{4012C367-D121-DE88-CF32-2265713B7BC5}"/>
              </a:ext>
            </a:extLst>
          </p:cNvPr>
          <p:cNvSpPr txBox="1">
            <a:spLocks/>
          </p:cNvSpPr>
          <p:nvPr/>
        </p:nvSpPr>
        <p:spPr>
          <a:xfrm>
            <a:off x="1236000" y="2925908"/>
            <a:ext cx="9720000" cy="1008000"/>
          </a:xfrm>
          <a:prstGeom prst="rect">
            <a:avLst/>
          </a:prstGeom>
        </p:spPr>
        <p:txBody>
          <a:bodyPr vert="horz" lIns="36000" tIns="0" rIns="36000" bIns="0" rtlCol="0" anchor="ctr">
            <a:noAutofit/>
          </a:bodyPr>
          <a:lstStyle>
            <a:lvl1pPr>
              <a:lnSpc>
                <a:spcPct val="90000"/>
              </a:lnSpc>
              <a:spcBef>
                <a:spcPct val="0"/>
              </a:spcBef>
              <a:buNone/>
              <a:defRPr sz="3200" b="1">
                <a:latin typeface="Yu Gothic UI" panose="020B0500000000000000" pitchFamily="50" charset="-128"/>
                <a:ea typeface="Yu Gothic UI" panose="020B0500000000000000" pitchFamily="50" charset="-128"/>
                <a:cs typeface="+mj-cs"/>
              </a:defRPr>
            </a:lvl1pPr>
          </a:lstStyle>
          <a:p>
            <a:r>
              <a:rPr lang="en-US" altLang="ja-JP" dirty="0"/>
              <a:t>1</a:t>
            </a:r>
            <a:r>
              <a:rPr lang="ja-JP" altLang="en-US" dirty="0"/>
              <a:t>．計画提案概要</a:t>
            </a:r>
          </a:p>
        </p:txBody>
      </p:sp>
    </p:spTree>
    <p:extLst>
      <p:ext uri="{BB962C8B-B14F-4D97-AF65-F5344CB8AC3E}">
        <p14:creationId xmlns:p14="http://schemas.microsoft.com/office/powerpoint/2010/main" val="302144069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Group 72">
            <a:extLst>
              <a:ext uri="{FF2B5EF4-FFF2-40B4-BE49-F238E27FC236}">
                <a16:creationId xmlns:a16="http://schemas.microsoft.com/office/drawing/2014/main" id="{657A8374-3775-A224-2858-E0A6B0980248}"/>
              </a:ext>
            </a:extLst>
          </p:cNvPr>
          <p:cNvGraphicFramePr>
            <a:graphicFrameLocks noGrp="1"/>
          </p:cNvGraphicFramePr>
          <p:nvPr>
            <p:extLst>
              <p:ext uri="{D42A27DB-BD31-4B8C-83A1-F6EECF244321}">
                <p14:modId xmlns:p14="http://schemas.microsoft.com/office/powerpoint/2010/main" val="2639154627"/>
              </p:ext>
            </p:extLst>
          </p:nvPr>
        </p:nvGraphicFramePr>
        <p:xfrm>
          <a:off x="4799360" y="1269909"/>
          <a:ext cx="7056000" cy="5184000"/>
        </p:xfrm>
        <a:graphic>
          <a:graphicData uri="http://schemas.openxmlformats.org/drawingml/2006/table">
            <a:tbl>
              <a:tblPr/>
              <a:tblGrid>
                <a:gridCol w="1368000">
                  <a:extLst>
                    <a:ext uri="{9D8B030D-6E8A-4147-A177-3AD203B41FA5}">
                      <a16:colId xmlns:a16="http://schemas.microsoft.com/office/drawing/2014/main" val="20002"/>
                    </a:ext>
                  </a:extLst>
                </a:gridCol>
                <a:gridCol w="5688000">
                  <a:extLst>
                    <a:ext uri="{9D8B030D-6E8A-4147-A177-3AD203B41FA5}">
                      <a16:colId xmlns:a16="http://schemas.microsoft.com/office/drawing/2014/main" val="1880155529"/>
                    </a:ext>
                  </a:extLst>
                </a:gridCol>
              </a:tblGrid>
              <a:tr h="576000">
                <a:tc>
                  <a:txBody>
                    <a:bodyPr/>
                    <a:lstStyle/>
                    <a:p>
                      <a:pPr marL="0" marR="0" lvl="0" indent="0" algn="ctr" defTabSz="914400" rtl="0" eaLnBrk="1" fontAlgn="base" latinLnBrk="0" hangingPunct="1">
                        <a:lnSpc>
                          <a:spcPct val="100000"/>
                        </a:lnSpc>
                        <a:spcBef>
                          <a:spcPts val="600"/>
                        </a:spcBef>
                        <a:spcAft>
                          <a:spcPct val="0"/>
                        </a:spcAft>
                        <a:buClrTx/>
                        <a:buSzTx/>
                        <a:buFontTx/>
                        <a:buNone/>
                        <a:tabLst/>
                        <a:defRPr/>
                      </a:pPr>
                      <a:r>
                        <a:rPr kumimoji="0" lang="ja-JP" altLang="en-US" sz="1200" b="0" i="0" u="none" strike="noStrike" cap="none" normalizeH="0" baseline="0" dirty="0">
                          <a:ln>
                            <a:noFill/>
                          </a:ln>
                          <a:solidFill>
                            <a:schemeClr val="bg1"/>
                          </a:solidFill>
                          <a:effectLst/>
                          <a:latin typeface="Yu Gothic UI" panose="020B0500000000000000" pitchFamily="50" charset="-128"/>
                          <a:ea typeface="Yu Gothic UI" panose="020B0500000000000000" pitchFamily="50" charset="-128"/>
                        </a:rPr>
                        <a:t>参考とする</a:t>
                      </a:r>
                      <a:endParaRPr kumimoji="0" lang="en-US" altLang="ja-JP" sz="1200" b="0" i="0" u="none" strike="noStrike" cap="none" normalizeH="0" baseline="0" dirty="0">
                        <a:ln>
                          <a:noFill/>
                        </a:ln>
                        <a:solidFill>
                          <a:schemeClr val="bg1"/>
                        </a:solidFill>
                        <a:effectLst/>
                        <a:latin typeface="Yu Gothic UI" panose="020B0500000000000000" pitchFamily="50" charset="-128"/>
                        <a:ea typeface="Yu Gothic UI" panose="020B0500000000000000" pitchFamily="50" charset="-128"/>
                      </a:endParaRPr>
                    </a:p>
                    <a:p>
                      <a:pPr marL="0" marR="0" lvl="0" indent="0" algn="ctr" defTabSz="914400" rtl="0" eaLnBrk="1" fontAlgn="base" latinLnBrk="0" hangingPunct="1">
                        <a:lnSpc>
                          <a:spcPct val="100000"/>
                        </a:lnSpc>
                        <a:spcBef>
                          <a:spcPts val="600"/>
                        </a:spcBef>
                        <a:spcAft>
                          <a:spcPct val="0"/>
                        </a:spcAft>
                        <a:buClrTx/>
                        <a:buSzTx/>
                        <a:buFontTx/>
                        <a:buNone/>
                        <a:tabLst/>
                        <a:defRPr/>
                      </a:pPr>
                      <a:r>
                        <a:rPr kumimoji="0" lang="ja-JP" altLang="en-US" sz="1200" b="0" i="0" u="none" strike="noStrike" cap="none" normalizeH="0" baseline="0" dirty="0">
                          <a:ln>
                            <a:noFill/>
                          </a:ln>
                          <a:solidFill>
                            <a:schemeClr val="bg1"/>
                          </a:solidFill>
                          <a:effectLst/>
                          <a:latin typeface="Yu Gothic UI" panose="020B0500000000000000" pitchFamily="50" charset="-128"/>
                          <a:ea typeface="Yu Gothic UI" panose="020B0500000000000000" pitchFamily="50" charset="-128"/>
                        </a:rPr>
                        <a:t>取組例</a:t>
                      </a: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solidFill>
                      <a:schemeClr val="tx2"/>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ja-JP" altLang="en-US"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endParaRP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845735599"/>
                  </a:ext>
                </a:extLst>
              </a:tr>
              <a:tr h="1368000">
                <a:tc>
                  <a:txBody>
                    <a:bodyPr/>
                    <a:lstStyle/>
                    <a:p>
                      <a:pPr marL="0" marR="0" lvl="0" indent="0" algn="ctr" defTabSz="914400" rtl="0" eaLnBrk="1" fontAlgn="base" latinLnBrk="0" hangingPunct="1">
                        <a:lnSpc>
                          <a:spcPct val="100000"/>
                        </a:lnSpc>
                        <a:spcBef>
                          <a:spcPts val="600"/>
                        </a:spcBef>
                        <a:spcAft>
                          <a:spcPct val="0"/>
                        </a:spcAft>
                        <a:buClrTx/>
                        <a:buSzTx/>
                        <a:buFontTx/>
                        <a:buNone/>
                        <a:tabLst/>
                        <a:defRPr/>
                      </a:pPr>
                      <a:r>
                        <a:rPr kumimoji="0" lang="ja-JP" altLang="en-US" sz="1200" b="0" i="0" u="none" strike="noStrike" cap="none" normalizeH="0" baseline="0" dirty="0">
                          <a:ln>
                            <a:noFill/>
                          </a:ln>
                          <a:solidFill>
                            <a:schemeClr val="bg1"/>
                          </a:solidFill>
                          <a:effectLst/>
                          <a:latin typeface="Yu Gothic UI" panose="020B0500000000000000" pitchFamily="50" charset="-128"/>
                          <a:ea typeface="Yu Gothic UI" panose="020B0500000000000000" pitchFamily="50" charset="-128"/>
                        </a:rPr>
                        <a:t>ゼロエミ地区</a:t>
                      </a:r>
                      <a:endParaRPr kumimoji="0" lang="en-US" altLang="ja-JP" sz="1200" b="0" i="0" u="none" strike="noStrike" cap="none" normalizeH="0" baseline="0" dirty="0">
                        <a:ln>
                          <a:noFill/>
                        </a:ln>
                        <a:solidFill>
                          <a:schemeClr val="bg1"/>
                        </a:solidFill>
                        <a:effectLst/>
                        <a:latin typeface="Yu Gothic UI" panose="020B0500000000000000" pitchFamily="50" charset="-128"/>
                        <a:ea typeface="Yu Gothic UI" panose="020B0500000000000000" pitchFamily="50" charset="-128"/>
                      </a:endParaRPr>
                    </a:p>
                    <a:p>
                      <a:pPr marL="0" marR="0" lvl="0" indent="0" algn="ctr" defTabSz="914400" rtl="0" eaLnBrk="1" fontAlgn="base" latinLnBrk="0" hangingPunct="1">
                        <a:lnSpc>
                          <a:spcPct val="100000"/>
                        </a:lnSpc>
                        <a:spcBef>
                          <a:spcPts val="600"/>
                        </a:spcBef>
                        <a:spcAft>
                          <a:spcPct val="0"/>
                        </a:spcAft>
                        <a:buClrTx/>
                        <a:buSzTx/>
                        <a:buFontTx/>
                        <a:buNone/>
                        <a:tabLst/>
                        <a:defRPr/>
                      </a:pPr>
                      <a:r>
                        <a:rPr kumimoji="0" lang="ja-JP" altLang="en-US" sz="1200" b="0" i="0" u="none" strike="noStrike" cap="none" normalizeH="0" baseline="0" dirty="0">
                          <a:ln>
                            <a:noFill/>
                          </a:ln>
                          <a:solidFill>
                            <a:schemeClr val="bg1"/>
                          </a:solidFill>
                          <a:effectLst/>
                          <a:latin typeface="Yu Gothic UI" panose="020B0500000000000000" pitchFamily="50" charset="-128"/>
                          <a:ea typeface="Yu Gothic UI" panose="020B0500000000000000" pitchFamily="50" charset="-128"/>
                        </a:rPr>
                        <a:t>対象エリアの</a:t>
                      </a:r>
                      <a:endParaRPr kumimoji="0" lang="en-US" altLang="ja-JP" sz="1200" b="0" i="0" u="none" strike="noStrike" cap="none" normalizeH="0" baseline="0" dirty="0">
                        <a:ln>
                          <a:noFill/>
                        </a:ln>
                        <a:solidFill>
                          <a:schemeClr val="bg1"/>
                        </a:solidFill>
                        <a:effectLst/>
                        <a:latin typeface="Yu Gothic UI" panose="020B0500000000000000" pitchFamily="50" charset="-128"/>
                        <a:ea typeface="Yu Gothic UI" panose="020B0500000000000000" pitchFamily="50" charset="-128"/>
                      </a:endParaRPr>
                    </a:p>
                    <a:p>
                      <a:pPr marL="0" marR="0" lvl="0" indent="0" algn="ctr" defTabSz="914400" rtl="0" eaLnBrk="1" fontAlgn="base" latinLnBrk="0" hangingPunct="1">
                        <a:lnSpc>
                          <a:spcPct val="100000"/>
                        </a:lnSpc>
                        <a:spcBef>
                          <a:spcPts val="600"/>
                        </a:spcBef>
                        <a:spcAft>
                          <a:spcPct val="0"/>
                        </a:spcAft>
                        <a:buClrTx/>
                        <a:buSzTx/>
                        <a:buFontTx/>
                        <a:buNone/>
                        <a:tabLst/>
                        <a:defRPr/>
                      </a:pPr>
                      <a:r>
                        <a:rPr kumimoji="0" lang="ja-JP" altLang="en-US" sz="1200" b="0" i="0" u="none" strike="noStrike" cap="none" normalizeH="0" baseline="0" dirty="0">
                          <a:ln>
                            <a:noFill/>
                          </a:ln>
                          <a:solidFill>
                            <a:schemeClr val="bg1"/>
                          </a:solidFill>
                          <a:effectLst/>
                          <a:latin typeface="Yu Gothic UI" panose="020B0500000000000000" pitchFamily="50" charset="-128"/>
                          <a:ea typeface="Yu Gothic UI" panose="020B0500000000000000" pitchFamily="50" charset="-128"/>
                        </a:rPr>
                        <a:t>特徴と選定理由</a:t>
                      </a: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solidFill>
                      <a:schemeClr val="tx2"/>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ja-JP" altLang="en-US"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endParaRP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783172486"/>
                  </a:ext>
                </a:extLst>
              </a:tr>
              <a:tr h="3240000">
                <a:tc>
                  <a:txBody>
                    <a:bodyPr/>
                    <a:lstStyle>
                      <a:lvl1pPr marL="0" algn="l" defTabSz="609555" rtl="0" eaLnBrk="1" latinLnBrk="0" hangingPunct="1">
                        <a:defRPr kumimoji="1" sz="2400" kern="1200">
                          <a:solidFill>
                            <a:schemeClr val="tx1"/>
                          </a:solidFill>
                          <a:latin typeface="Calibri" panose="020F0502020204030204"/>
                        </a:defRPr>
                      </a:lvl1pPr>
                      <a:lvl2pPr marL="609555" algn="l" defTabSz="609555" rtl="0" eaLnBrk="1" latinLnBrk="0" hangingPunct="1">
                        <a:defRPr kumimoji="1" sz="2400" kern="1200">
                          <a:solidFill>
                            <a:schemeClr val="tx1"/>
                          </a:solidFill>
                          <a:latin typeface="Calibri" panose="020F0502020204030204"/>
                        </a:defRPr>
                      </a:lvl2pPr>
                      <a:lvl3pPr marL="1219110" algn="l" defTabSz="609555" rtl="0" eaLnBrk="1" latinLnBrk="0" hangingPunct="1">
                        <a:defRPr kumimoji="1" sz="2400" kern="1200">
                          <a:solidFill>
                            <a:schemeClr val="tx1"/>
                          </a:solidFill>
                          <a:latin typeface="Calibri" panose="020F0502020204030204"/>
                        </a:defRPr>
                      </a:lvl3pPr>
                      <a:lvl4pPr marL="1828664" algn="l" defTabSz="609555" rtl="0" eaLnBrk="1" latinLnBrk="0" hangingPunct="1">
                        <a:defRPr kumimoji="1" sz="2400" kern="1200">
                          <a:solidFill>
                            <a:schemeClr val="tx1"/>
                          </a:solidFill>
                          <a:latin typeface="Calibri" panose="020F0502020204030204"/>
                        </a:defRPr>
                      </a:lvl4pPr>
                      <a:lvl5pPr marL="2438218" algn="l" defTabSz="609555" rtl="0" eaLnBrk="1" latinLnBrk="0" hangingPunct="1">
                        <a:defRPr kumimoji="1" sz="2400" kern="1200">
                          <a:solidFill>
                            <a:schemeClr val="tx1"/>
                          </a:solidFill>
                          <a:latin typeface="Calibri" panose="020F0502020204030204"/>
                        </a:defRPr>
                      </a:lvl5pPr>
                      <a:lvl6pPr marL="3047772" algn="l" defTabSz="609555" rtl="0" eaLnBrk="1" latinLnBrk="0" hangingPunct="1">
                        <a:defRPr kumimoji="1" sz="2400" kern="1200">
                          <a:solidFill>
                            <a:schemeClr val="tx1"/>
                          </a:solidFill>
                          <a:latin typeface="Calibri" panose="020F0502020204030204"/>
                        </a:defRPr>
                      </a:lvl6pPr>
                      <a:lvl7pPr marL="3657327" algn="l" defTabSz="609555" rtl="0" eaLnBrk="1" latinLnBrk="0" hangingPunct="1">
                        <a:defRPr kumimoji="1" sz="2400" kern="1200">
                          <a:solidFill>
                            <a:schemeClr val="tx1"/>
                          </a:solidFill>
                          <a:latin typeface="Calibri" panose="020F0502020204030204"/>
                        </a:defRPr>
                      </a:lvl7pPr>
                      <a:lvl8pPr marL="4266880" algn="l" defTabSz="609555" rtl="0" eaLnBrk="1" latinLnBrk="0" hangingPunct="1">
                        <a:defRPr kumimoji="1" sz="2400" kern="1200">
                          <a:solidFill>
                            <a:schemeClr val="tx1"/>
                          </a:solidFill>
                          <a:latin typeface="Calibri" panose="020F0502020204030204"/>
                        </a:defRPr>
                      </a:lvl8pPr>
                      <a:lvl9pPr marL="4876435" algn="l" defTabSz="609555" rtl="0" eaLnBrk="1" latinLnBrk="0" hangingPunct="1">
                        <a:defRPr kumimoji="1" sz="2400" kern="1200">
                          <a:solidFill>
                            <a:schemeClr val="tx1"/>
                          </a:solidFill>
                          <a:latin typeface="Calibri" panose="020F0502020204030204"/>
                        </a:defRPr>
                      </a:lvl9pPr>
                    </a:lstStyle>
                    <a:p>
                      <a:pPr marL="0" marR="0" lvl="0" indent="0" algn="ctr" defTabSz="914400" rtl="0" eaLnBrk="1" fontAlgn="base" latinLnBrk="0" hangingPunct="1">
                        <a:lnSpc>
                          <a:spcPct val="100000"/>
                        </a:lnSpc>
                        <a:spcBef>
                          <a:spcPts val="600"/>
                        </a:spcBef>
                        <a:spcAft>
                          <a:spcPct val="0"/>
                        </a:spcAft>
                        <a:buClrTx/>
                        <a:buSzTx/>
                        <a:buFontTx/>
                        <a:buNone/>
                        <a:tabLst/>
                      </a:pPr>
                      <a:r>
                        <a:rPr kumimoji="0" lang="ja-JP" altLang="en-US" sz="1200" b="0" i="0" u="none" strike="noStrike" cap="none" normalizeH="0" baseline="0" dirty="0">
                          <a:ln>
                            <a:noFill/>
                          </a:ln>
                          <a:solidFill>
                            <a:schemeClr val="bg1"/>
                          </a:solidFill>
                          <a:effectLst/>
                          <a:latin typeface="Yu Gothic UI" panose="020B0500000000000000" pitchFamily="50" charset="-128"/>
                          <a:ea typeface="Yu Gothic UI" panose="020B0500000000000000" pitchFamily="50" charset="-128"/>
                        </a:rPr>
                        <a:t>取組の概要</a:t>
                      </a:r>
                      <a:endParaRPr kumimoji="0" lang="en-US" altLang="ja-JP" sz="1200" b="0" i="0" u="none" strike="noStrike" cap="none" normalizeH="0" baseline="0" dirty="0">
                        <a:ln>
                          <a:noFill/>
                        </a:ln>
                        <a:solidFill>
                          <a:schemeClr val="bg1"/>
                        </a:solidFill>
                        <a:effectLst/>
                        <a:latin typeface="Yu Gothic UI" panose="020B0500000000000000" pitchFamily="50" charset="-128"/>
                        <a:ea typeface="Yu Gothic UI" panose="020B0500000000000000" pitchFamily="50" charset="-128"/>
                      </a:endParaRP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solidFill>
                      <a:schemeClr val="tx2"/>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ja-JP" altLang="en-US"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endParaRP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bl>
          </a:graphicData>
        </a:graphic>
      </p:graphicFrame>
      <p:sp>
        <p:nvSpPr>
          <p:cNvPr id="2" name="タイトル 1">
            <a:extLst>
              <a:ext uri="{FF2B5EF4-FFF2-40B4-BE49-F238E27FC236}">
                <a16:creationId xmlns:a16="http://schemas.microsoft.com/office/drawing/2014/main" id="{5B2E14AB-A577-45ED-8247-39259D1CEBC4}"/>
              </a:ext>
            </a:extLst>
          </p:cNvPr>
          <p:cNvSpPr>
            <a:spLocks noGrp="1"/>
          </p:cNvSpPr>
          <p:nvPr>
            <p:ph type="title"/>
          </p:nvPr>
        </p:nvSpPr>
        <p:spPr/>
        <p:txBody>
          <a:bodyPr vert="horz" lIns="91440" tIns="45720" rIns="91440" bIns="45720" rtlCol="0" anchor="ctr">
            <a:noAutofit/>
          </a:bodyPr>
          <a:lstStyle/>
          <a:p>
            <a:r>
              <a:rPr lang="en-US" altLang="ja-JP" sz="2000" dirty="0"/>
              <a:t>【</a:t>
            </a:r>
            <a:r>
              <a:rPr lang="ja-JP" altLang="en-US" sz="2000" dirty="0"/>
              <a:t>計画提案概要</a:t>
            </a:r>
            <a:r>
              <a:rPr lang="en-US" altLang="ja-JP" sz="2000" dirty="0"/>
              <a:t>】 </a:t>
            </a:r>
            <a:endParaRPr lang="ja-JP" altLang="en-US" sz="2000" dirty="0"/>
          </a:p>
        </p:txBody>
      </p:sp>
      <p:sp>
        <p:nvSpPr>
          <p:cNvPr id="3" name="正方形/長方形 2">
            <a:extLst>
              <a:ext uri="{FF2B5EF4-FFF2-40B4-BE49-F238E27FC236}">
                <a16:creationId xmlns:a16="http://schemas.microsoft.com/office/drawing/2014/main" id="{AA00ECF1-8FFA-CD7D-37FA-6B9CDAC4E431}"/>
              </a:ext>
            </a:extLst>
          </p:cNvPr>
          <p:cNvSpPr/>
          <p:nvPr/>
        </p:nvSpPr>
        <p:spPr>
          <a:xfrm>
            <a:off x="335360" y="1269909"/>
            <a:ext cx="4320000" cy="288000"/>
          </a:xfrm>
          <a:prstGeom prst="rect">
            <a:avLst/>
          </a:prstGeom>
          <a:solidFill>
            <a:schemeClr val="tx2"/>
          </a:solidFill>
          <a:ln w="3175">
            <a:solidFill>
              <a:schemeClr val="tx1"/>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36000" tIns="0" rIns="36000" bIns="0" numCol="1" spcCol="0" rtlCol="0" fromWordArt="0" anchor="ctr" anchorCtr="0" forceAA="0" compatLnSpc="1">
            <a:prstTxWarp prst="textNoShape">
              <a:avLst/>
            </a:prstTxWarp>
            <a:noAutofit/>
          </a:bodyPr>
          <a:lstStyle/>
          <a:p>
            <a:pPr algn="ctr">
              <a:spcBef>
                <a:spcPts val="600"/>
              </a:spcBef>
            </a:pPr>
            <a:r>
              <a:rPr kumimoji="1" lang="ja-JP" altLang="en-US" sz="1200" dirty="0">
                <a:solidFill>
                  <a:schemeClr val="bg1"/>
                </a:solidFill>
                <a:latin typeface="Yu Gothic UI" panose="020B0500000000000000" pitchFamily="50" charset="-128"/>
                <a:ea typeface="Yu Gothic UI" panose="020B0500000000000000" pitchFamily="50" charset="-128"/>
              </a:rPr>
              <a:t>ゼロエミ地区対象エリア</a:t>
            </a:r>
          </a:p>
        </p:txBody>
      </p:sp>
      <p:sp>
        <p:nvSpPr>
          <p:cNvPr id="5" name="AutoShape 10">
            <a:extLst>
              <a:ext uri="{FF2B5EF4-FFF2-40B4-BE49-F238E27FC236}">
                <a16:creationId xmlns:a16="http://schemas.microsoft.com/office/drawing/2014/main" id="{E52929C4-0768-6DE5-03F4-0E9D26882FF4}"/>
              </a:ext>
            </a:extLst>
          </p:cNvPr>
          <p:cNvSpPr>
            <a:spLocks noChangeArrowheads="1"/>
          </p:cNvSpPr>
          <p:nvPr/>
        </p:nvSpPr>
        <p:spPr bwMode="auto">
          <a:xfrm>
            <a:off x="6311360" y="1917909"/>
            <a:ext cx="5400000" cy="1224000"/>
          </a:xfrm>
          <a:prstGeom prst="rect">
            <a:avLst/>
          </a:prstGeom>
          <a:solidFill>
            <a:schemeClr val="accent5">
              <a:lumMod val="20000"/>
              <a:lumOff val="80000"/>
            </a:schemeClr>
          </a:solidFill>
          <a:ln w="19050">
            <a:solidFill>
              <a:sysClr val="windowText" lastClr="000000"/>
            </a:solidFill>
            <a:round/>
            <a:headEnd/>
            <a:tailEnd/>
          </a:ln>
          <a:effectLst/>
        </p:spPr>
        <p:txBody>
          <a:bodyPr lIns="36000" tIns="0" rIns="36000" bIns="0" anchor="ctr"/>
          <a:lstStyle/>
          <a:p>
            <a:pPr defTabSz="457200">
              <a:spcBef>
                <a:spcPts val="600"/>
              </a:spcBef>
              <a:defRPr/>
            </a:pPr>
            <a:r>
              <a:rPr kumimoji="1" lang="ja-JP" altLang="en-US" sz="1200" dirty="0">
                <a:latin typeface="Yu Gothic UI" panose="020B0500000000000000" pitchFamily="50" charset="-128"/>
                <a:ea typeface="Yu Gothic UI" panose="020B0500000000000000" pitchFamily="50" charset="-128"/>
              </a:rPr>
              <a:t>対象エリアの特徴（立地する施設、住民の年齢層、都市計画上の位置づけ、地域課題 等）、それを踏まえたエリアの設定</a:t>
            </a:r>
            <a:r>
              <a:rPr lang="ja-JP" altLang="en-US" sz="1200" dirty="0">
                <a:latin typeface="Yu Gothic UI" panose="020B0500000000000000" pitchFamily="50" charset="-128"/>
                <a:ea typeface="Yu Gothic UI" panose="020B0500000000000000" pitchFamily="50" charset="-128"/>
              </a:rPr>
              <a:t>理由を記載してください</a:t>
            </a:r>
            <a:endParaRPr lang="en-US" altLang="ja-JP" sz="1200" dirty="0">
              <a:latin typeface="Yu Gothic UI" panose="020B0500000000000000" pitchFamily="50" charset="-128"/>
              <a:ea typeface="Yu Gothic UI" panose="020B0500000000000000" pitchFamily="50" charset="-128"/>
            </a:endParaRPr>
          </a:p>
        </p:txBody>
      </p:sp>
      <p:sp>
        <p:nvSpPr>
          <p:cNvPr id="16" name="スライド番号プレースホルダー 15">
            <a:extLst>
              <a:ext uri="{FF2B5EF4-FFF2-40B4-BE49-F238E27FC236}">
                <a16:creationId xmlns:a16="http://schemas.microsoft.com/office/drawing/2014/main" id="{349D46AC-FC51-6A31-3846-43B379D7E1FF}"/>
              </a:ext>
            </a:extLst>
          </p:cNvPr>
          <p:cNvSpPr>
            <a:spLocks noGrp="1"/>
          </p:cNvSpPr>
          <p:nvPr>
            <p:ph type="sldNum" sz="quarter" idx="12"/>
          </p:nvPr>
        </p:nvSpPr>
        <p:spPr/>
        <p:txBody>
          <a:bodyPr/>
          <a:lstStyle/>
          <a:p>
            <a:fld id="{F1318789-6D13-4837-B31B-63BA5D39B425}" type="slidenum">
              <a:rPr lang="ja-JP" altLang="en-US" smtClean="0"/>
              <a:pPr/>
              <a:t>5</a:t>
            </a:fld>
            <a:endParaRPr lang="ja-JP" altLang="en-US"/>
          </a:p>
        </p:txBody>
      </p:sp>
      <p:sp>
        <p:nvSpPr>
          <p:cNvPr id="17" name="テキスト ボックス 1">
            <a:extLst>
              <a:ext uri="{FF2B5EF4-FFF2-40B4-BE49-F238E27FC236}">
                <a16:creationId xmlns:a16="http://schemas.microsoft.com/office/drawing/2014/main" id="{1ADA0093-D05A-E9CF-1F68-0C71F63001B1}"/>
              </a:ext>
            </a:extLst>
          </p:cNvPr>
          <p:cNvSpPr txBox="1">
            <a:spLocks noChangeArrowheads="1"/>
          </p:cNvSpPr>
          <p:nvPr/>
        </p:nvSpPr>
        <p:spPr bwMode="auto">
          <a:xfrm>
            <a:off x="335360" y="765909"/>
            <a:ext cx="11521280" cy="360000"/>
          </a:xfrm>
          <a:prstGeom prst="roundRect">
            <a:avLst/>
          </a:prstGeom>
          <a:noFill/>
          <a:ln w="19050">
            <a:noFill/>
            <a:round/>
            <a:headEnd/>
            <a:tailEnd/>
          </a:ln>
          <a:effectLst/>
        </p:spPr>
        <p:txBody>
          <a:bodyPr lIns="36000" tIns="0" rIns="36000" bIns="0" anchor="ctr"/>
          <a:lstStyle>
            <a:defPPr>
              <a:defRPr lang="ja-JP"/>
            </a:defPPr>
            <a:lvl1pPr marL="285750" marR="0" lvl="0" indent="-285750" defTabSz="457200" fontAlgn="auto">
              <a:lnSpc>
                <a:spcPct val="100000"/>
              </a:lnSpc>
              <a:spcBef>
                <a:spcPts val="600"/>
              </a:spcBef>
              <a:spcAft>
                <a:spcPts val="0"/>
              </a:spcAft>
              <a:buClrTx/>
              <a:buSzTx/>
              <a:buFont typeface="Arial" panose="020B0604020202020204" pitchFamily="34" charset="0"/>
              <a:buChar char="•"/>
              <a:tabLst/>
              <a:defRPr kumimoji="0" sz="1400" b="0" i="0" u="none" strike="noStrike" kern="0" cap="none" spc="0" normalizeH="0" baseline="0">
                <a:ln>
                  <a:noFill/>
                </a:ln>
                <a:solidFill>
                  <a:prstClr val="black"/>
                </a:solidFill>
                <a:effectLst/>
                <a:uLnTx/>
                <a:uFillTx/>
                <a:latin typeface="Meiryo UI" panose="020B0604030504040204" pitchFamily="50" charset="-128"/>
              </a:defRPr>
            </a:lvl1pPr>
            <a:lvl2pPr marL="742950" marR="0" lvl="1" indent="-285750" defTabSz="457200" fontAlgn="auto">
              <a:lnSpc>
                <a:spcPct val="100000"/>
              </a:lnSpc>
              <a:spcBef>
                <a:spcPts val="600"/>
              </a:spcBef>
              <a:spcAft>
                <a:spcPts val="0"/>
              </a:spcAft>
              <a:buClrTx/>
              <a:buSzTx/>
              <a:buFont typeface="Wingdings" panose="05000000000000000000" pitchFamily="2" charset="2"/>
              <a:buChar char="ü"/>
              <a:tabLst/>
              <a:defRPr kumimoji="0" sz="1400" b="0" i="0" u="none" strike="noStrike" kern="0" cap="none" spc="0" normalizeH="0" baseline="0">
                <a:ln>
                  <a:noFill/>
                </a:ln>
                <a:solidFill>
                  <a:srgbClr val="C00000"/>
                </a:solidFill>
                <a:effectLst/>
                <a:uLnTx/>
                <a:uFillTx/>
                <a:latin typeface="Meiryo UI" panose="020B0604030504040204" pitchFamily="50" charset="-128"/>
              </a:defRPr>
            </a:lvl2pPr>
          </a:lstStyle>
          <a:p>
            <a:pPr marL="0" marR="0" lvl="0" indent="0" algn="l" defTabSz="457200" rtl="0" eaLnBrk="1" fontAlgn="auto" latinLnBrk="0" hangingPunct="1">
              <a:lnSpc>
                <a:spcPct val="100000"/>
              </a:lnSpc>
              <a:spcAft>
                <a:spcPts val="0"/>
              </a:spcAft>
              <a:buClrTx/>
              <a:buSzTx/>
              <a:buFont typeface="Arial" panose="020B0604020202020204" pitchFamily="34" charset="0"/>
              <a:buNone/>
              <a:tabLst/>
              <a:defRPr/>
            </a:pPr>
            <a:r>
              <a:rPr kumimoji="0" lang="ja-JP" altLang="en-US" b="1" i="0" strike="noStrike" kern="0" cap="none" spc="0" normalizeH="0" baseline="0" noProof="0" dirty="0">
                <a:ln>
                  <a:noFill/>
                </a:ln>
                <a:solidFill>
                  <a:schemeClr val="tx1"/>
                </a:solidFill>
                <a:effectLst/>
                <a:uLnTx/>
                <a:uFillTx/>
                <a:latin typeface="+mn-ea"/>
                <a:cs typeface="+mn-cs"/>
              </a:rPr>
              <a:t>計画提案の概要を記載してください</a:t>
            </a:r>
          </a:p>
        </p:txBody>
      </p:sp>
      <p:pic>
        <p:nvPicPr>
          <p:cNvPr id="8" name="図 7" descr="テキスト, 地図 が含まれている画像&#10;&#10;AI によって生成されたコンテンツは間違っている可能性があります。">
            <a:extLst>
              <a:ext uri="{FF2B5EF4-FFF2-40B4-BE49-F238E27FC236}">
                <a16:creationId xmlns:a16="http://schemas.microsoft.com/office/drawing/2014/main" id="{797E3E21-2FA9-BFFF-7F04-658D3EB6C37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20449" y="1701909"/>
            <a:ext cx="4149823" cy="2492072"/>
          </a:xfrm>
          <a:prstGeom prst="rect">
            <a:avLst/>
          </a:prstGeom>
        </p:spPr>
      </p:pic>
      <p:sp>
        <p:nvSpPr>
          <p:cNvPr id="4" name="AutoShape 10">
            <a:extLst>
              <a:ext uri="{FF2B5EF4-FFF2-40B4-BE49-F238E27FC236}">
                <a16:creationId xmlns:a16="http://schemas.microsoft.com/office/drawing/2014/main" id="{C847AF26-91B4-C15A-ACDE-C6C589D75E41}"/>
              </a:ext>
            </a:extLst>
          </p:cNvPr>
          <p:cNvSpPr>
            <a:spLocks noChangeArrowheads="1"/>
          </p:cNvSpPr>
          <p:nvPr/>
        </p:nvSpPr>
        <p:spPr bwMode="auto">
          <a:xfrm>
            <a:off x="407360" y="2330814"/>
            <a:ext cx="4176000" cy="1656000"/>
          </a:xfrm>
          <a:prstGeom prst="rect">
            <a:avLst/>
          </a:prstGeom>
          <a:solidFill>
            <a:schemeClr val="accent5">
              <a:lumMod val="20000"/>
              <a:lumOff val="80000"/>
              <a:alpha val="90000"/>
            </a:schemeClr>
          </a:solidFill>
          <a:ln w="19050">
            <a:solidFill>
              <a:schemeClr val="accent3"/>
            </a:solidFill>
            <a:round/>
            <a:headEnd/>
            <a:tailEnd/>
          </a:ln>
          <a:effectLst/>
        </p:spPr>
        <p:txBody>
          <a:bodyPr lIns="36000" tIns="0" rIns="36000" anchor="ctr"/>
          <a:lstStyle/>
          <a:p>
            <a:pPr defTabSz="457200">
              <a:spcBef>
                <a:spcPts val="600"/>
              </a:spcBef>
              <a:defRPr/>
            </a:pPr>
            <a:r>
              <a:rPr kumimoji="1" lang="ja-JP" altLang="en-US" sz="1200" dirty="0">
                <a:latin typeface="Yu Gothic UI" panose="020B0500000000000000" pitchFamily="50" charset="-128"/>
                <a:ea typeface="Yu Gothic UI" panose="020B0500000000000000" pitchFamily="50" charset="-128"/>
              </a:rPr>
              <a:t>地図上にゼロエミ地区の対象エリアを線で囲む</a:t>
            </a:r>
            <a:r>
              <a:rPr lang="ja-JP" altLang="en-US" sz="1200" dirty="0">
                <a:latin typeface="Yu Gothic UI" panose="020B0500000000000000" pitchFamily="50" charset="-128"/>
                <a:ea typeface="Yu Gothic UI" panose="020B0500000000000000" pitchFamily="50" charset="-128"/>
              </a:rPr>
              <a:t>など、</a:t>
            </a:r>
            <a:r>
              <a:rPr kumimoji="1" lang="ja-JP" altLang="en-US" sz="1200" dirty="0">
                <a:latin typeface="Yu Gothic UI" panose="020B0500000000000000" pitchFamily="50" charset="-128"/>
                <a:ea typeface="Yu Gothic UI" panose="020B0500000000000000" pitchFamily="50" charset="-128"/>
              </a:rPr>
              <a:t>具体的な場所を示してください</a:t>
            </a:r>
            <a:endParaRPr lang="en-US" altLang="ja-JP" sz="1200" dirty="0">
              <a:latin typeface="Yu Gothic UI" panose="020B0500000000000000" pitchFamily="50" charset="-128"/>
              <a:ea typeface="Yu Gothic UI" panose="020B0500000000000000" pitchFamily="50" charset="-128"/>
            </a:endParaRPr>
          </a:p>
          <a:p>
            <a:pPr defTabSz="457200">
              <a:spcBef>
                <a:spcPts val="600"/>
              </a:spcBef>
              <a:defRPr/>
            </a:pPr>
            <a:r>
              <a:rPr lang="ja-JP" altLang="en-US" sz="1200" dirty="0">
                <a:latin typeface="Yu Gothic UI" panose="020B0500000000000000" pitchFamily="50" charset="-128"/>
                <a:ea typeface="Yu Gothic UI" panose="020B0500000000000000" pitchFamily="50" charset="-128"/>
              </a:rPr>
              <a:t>地図は国土地理院</a:t>
            </a:r>
            <a:r>
              <a:rPr lang="en-US" altLang="ja-JP" sz="1200" dirty="0">
                <a:latin typeface="Yu Gothic UI" panose="020B0500000000000000" pitchFamily="50" charset="-128"/>
                <a:ea typeface="Yu Gothic UI" panose="020B0500000000000000" pitchFamily="50" charset="-128"/>
              </a:rPr>
              <a:t>HP</a:t>
            </a:r>
            <a:r>
              <a:rPr lang="ja-JP" altLang="en-US" sz="1200" dirty="0">
                <a:latin typeface="Yu Gothic UI" panose="020B0500000000000000" pitchFamily="50" charset="-128"/>
                <a:ea typeface="Yu Gothic UI" panose="020B0500000000000000" pitchFamily="50" charset="-128"/>
              </a:rPr>
              <a:t>等より適宜ダウンロードし貼り付けてください。ただし、区市町村で独自に地図等を持っている場合には、そちらを用いていただいて構いません</a:t>
            </a:r>
            <a:endParaRPr lang="en-US" altLang="ja-JP" sz="1200" dirty="0">
              <a:latin typeface="Yu Gothic UI" panose="020B0500000000000000" pitchFamily="50" charset="-128"/>
              <a:ea typeface="Yu Gothic UI" panose="020B0500000000000000" pitchFamily="50" charset="-128"/>
            </a:endParaRPr>
          </a:p>
          <a:p>
            <a:pPr defTabSz="457200">
              <a:spcBef>
                <a:spcPts val="600"/>
              </a:spcBef>
              <a:defRPr/>
            </a:pPr>
            <a:r>
              <a:rPr lang="ja-JP" altLang="en-US" sz="1200" dirty="0">
                <a:latin typeface="Yu Gothic UI" panose="020B0500000000000000" pitchFamily="50" charset="-128"/>
                <a:ea typeface="Yu Gothic UI" panose="020B0500000000000000" pitchFamily="50" charset="-128"/>
              </a:rPr>
              <a:t>参考：国土地理院</a:t>
            </a:r>
            <a:r>
              <a:rPr lang="en-US" altLang="ja-JP" sz="1200" dirty="0">
                <a:latin typeface="Yu Gothic UI" panose="020B0500000000000000" pitchFamily="50" charset="-128"/>
                <a:ea typeface="Yu Gothic UI" panose="020B0500000000000000" pitchFamily="50" charset="-128"/>
              </a:rPr>
              <a:t>HP</a:t>
            </a:r>
            <a:r>
              <a:rPr lang="ja-JP" altLang="en-US" sz="1200" dirty="0">
                <a:latin typeface="Yu Gothic UI" panose="020B0500000000000000" pitchFamily="50" charset="-128"/>
                <a:ea typeface="Yu Gothic UI" panose="020B0500000000000000" pitchFamily="50" charset="-128"/>
              </a:rPr>
              <a:t>「地理院地図の使い方」</a:t>
            </a:r>
            <a:endParaRPr lang="en-US" altLang="ja-JP" sz="1200" dirty="0">
              <a:latin typeface="Yu Gothic UI" panose="020B0500000000000000" pitchFamily="50" charset="-128"/>
              <a:ea typeface="Yu Gothic UI" panose="020B0500000000000000" pitchFamily="50" charset="-128"/>
            </a:endParaRPr>
          </a:p>
          <a:p>
            <a:pPr defTabSz="457200">
              <a:spcBef>
                <a:spcPts val="600"/>
              </a:spcBef>
              <a:defRPr/>
            </a:pPr>
            <a:r>
              <a:rPr lang="ja-JP" altLang="en-US" sz="1200" dirty="0">
                <a:latin typeface="Yu Gothic UI" panose="020B0500000000000000" pitchFamily="50" charset="-128"/>
                <a:ea typeface="Yu Gothic UI" panose="020B0500000000000000" pitchFamily="50" charset="-128"/>
              </a:rPr>
              <a:t>（</a:t>
            </a:r>
            <a:r>
              <a:rPr kumimoji="1" lang="en-US" altLang="ja-JP" sz="1200" dirty="0">
                <a:latin typeface="Yu Gothic UI" panose="020B0500000000000000" pitchFamily="50" charset="-128"/>
                <a:ea typeface="Yu Gothic UI" panose="020B0500000000000000" pitchFamily="50" charset="-128"/>
                <a:hlinkClick r:id="rId4"/>
              </a:rPr>
              <a:t>https://maps.gsi.go.jp/help/intro/index.html</a:t>
            </a:r>
            <a:r>
              <a:rPr lang="ja-JP" altLang="en-US" sz="1200" dirty="0">
                <a:latin typeface="Yu Gothic UI" panose="020B0500000000000000" pitchFamily="50" charset="-128"/>
                <a:ea typeface="Yu Gothic UI" panose="020B0500000000000000" pitchFamily="50" charset="-128"/>
              </a:rPr>
              <a:t>）</a:t>
            </a:r>
            <a:endParaRPr kumimoji="1" lang="en-US" altLang="ja-JP" sz="1200" dirty="0">
              <a:latin typeface="Yu Gothic UI" panose="020B0500000000000000" pitchFamily="50" charset="-128"/>
              <a:ea typeface="Yu Gothic UI" panose="020B0500000000000000" pitchFamily="50" charset="-128"/>
            </a:endParaRPr>
          </a:p>
        </p:txBody>
      </p:sp>
      <p:sp>
        <p:nvSpPr>
          <p:cNvPr id="12" name="正方形/長方形 11">
            <a:extLst>
              <a:ext uri="{FF2B5EF4-FFF2-40B4-BE49-F238E27FC236}">
                <a16:creationId xmlns:a16="http://schemas.microsoft.com/office/drawing/2014/main" id="{EFBDE0C2-C1E6-CDAB-6B1C-C8D0F5C2D451}"/>
              </a:ext>
            </a:extLst>
          </p:cNvPr>
          <p:cNvSpPr/>
          <p:nvPr/>
        </p:nvSpPr>
        <p:spPr>
          <a:xfrm>
            <a:off x="505589" y="4193981"/>
            <a:ext cx="3979542" cy="216000"/>
          </a:xfrm>
          <a:prstGeom prst="rect">
            <a:avLst/>
          </a:prstGeom>
          <a:noFill/>
          <a:ln w="3175">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36000" tIns="0" rIns="36000" bIns="0" numCol="1" spcCol="0" rtlCol="0" fromWordArt="0" anchor="ctr" anchorCtr="0" forceAA="0" compatLnSpc="1">
            <a:prstTxWarp prst="textNoShape">
              <a:avLst/>
            </a:prstTxWarp>
            <a:noAutofit/>
          </a:bodyPr>
          <a:lstStyle/>
          <a:p>
            <a:pPr algn="ctr">
              <a:spcBef>
                <a:spcPts val="600"/>
              </a:spcBef>
            </a:pPr>
            <a:r>
              <a:rPr lang="ja-JP" altLang="en-US" sz="1000" b="0" i="0" dirty="0">
                <a:solidFill>
                  <a:schemeClr val="tx1"/>
                </a:solidFill>
                <a:effectLst/>
                <a:latin typeface="Yu Gothic UI" panose="020B0500000000000000" pitchFamily="50" charset="-128"/>
                <a:ea typeface="Yu Gothic UI" panose="020B0500000000000000" pitchFamily="50" charset="-128"/>
              </a:rPr>
              <a:t>出典：国土地理院「地理院タイル（全国最新写真（シームレス））」</a:t>
            </a:r>
            <a:endParaRPr kumimoji="1" lang="en-US" altLang="ja-JP" sz="1000" dirty="0">
              <a:solidFill>
                <a:schemeClr val="tx1"/>
              </a:solidFill>
              <a:latin typeface="Yu Gothic UI" panose="020B0500000000000000" pitchFamily="50" charset="-128"/>
              <a:ea typeface="Yu Gothic UI" panose="020B0500000000000000" pitchFamily="50" charset="-128"/>
            </a:endParaRPr>
          </a:p>
        </p:txBody>
      </p:sp>
      <p:sp>
        <p:nvSpPr>
          <p:cNvPr id="13" name="正方形/長方形 12">
            <a:extLst>
              <a:ext uri="{FF2B5EF4-FFF2-40B4-BE49-F238E27FC236}">
                <a16:creationId xmlns:a16="http://schemas.microsoft.com/office/drawing/2014/main" id="{8AA2121C-06B3-027F-C112-58C63FCF8002}"/>
              </a:ext>
            </a:extLst>
          </p:cNvPr>
          <p:cNvSpPr/>
          <p:nvPr/>
        </p:nvSpPr>
        <p:spPr>
          <a:xfrm>
            <a:off x="335360" y="1629909"/>
            <a:ext cx="4320000" cy="4824000"/>
          </a:xfrm>
          <a:prstGeom prst="rect">
            <a:avLst/>
          </a:prstGeom>
          <a:noFill/>
          <a:ln w="12700">
            <a:solidFill>
              <a:schemeClr val="accent3"/>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36000" tIns="0" rIns="36000" bIns="36000" numCol="1" spcCol="0" rtlCol="0" fromWordArt="0" anchor="t" anchorCtr="0" forceAA="0" compatLnSpc="1">
            <a:prstTxWarp prst="textNoShape">
              <a:avLst/>
            </a:prstTxWarp>
            <a:noAutofit/>
          </a:bodyPr>
          <a:lstStyle/>
          <a:p>
            <a:pPr>
              <a:spcBef>
                <a:spcPts val="600"/>
              </a:spcBef>
              <a:spcAft>
                <a:spcPts val="600"/>
              </a:spcAft>
            </a:pPr>
            <a:endParaRPr kumimoji="1" lang="en-US" altLang="ja-JP" sz="1200">
              <a:solidFill>
                <a:schemeClr val="tx1"/>
              </a:solidFill>
              <a:latin typeface="Yu Gothic UI" panose="020B0500000000000000" pitchFamily="50" charset="-128"/>
              <a:ea typeface="Yu Gothic UI" panose="020B0500000000000000" pitchFamily="50" charset="-128"/>
            </a:endParaRPr>
          </a:p>
        </p:txBody>
      </p:sp>
      <p:graphicFrame>
        <p:nvGraphicFramePr>
          <p:cNvPr id="9" name="Group 72">
            <a:extLst>
              <a:ext uri="{FF2B5EF4-FFF2-40B4-BE49-F238E27FC236}">
                <a16:creationId xmlns:a16="http://schemas.microsoft.com/office/drawing/2014/main" id="{57C1FE0D-31F8-9064-26D5-BA7A0BF69D1B}"/>
              </a:ext>
            </a:extLst>
          </p:cNvPr>
          <p:cNvGraphicFramePr>
            <a:graphicFrameLocks noGrp="1"/>
          </p:cNvGraphicFramePr>
          <p:nvPr>
            <p:extLst>
              <p:ext uri="{D42A27DB-BD31-4B8C-83A1-F6EECF244321}">
                <p14:modId xmlns:p14="http://schemas.microsoft.com/office/powerpoint/2010/main" val="3287103129"/>
              </p:ext>
            </p:extLst>
          </p:nvPr>
        </p:nvGraphicFramePr>
        <p:xfrm>
          <a:off x="407360" y="4437909"/>
          <a:ext cx="4176000" cy="1944000"/>
        </p:xfrm>
        <a:graphic>
          <a:graphicData uri="http://schemas.openxmlformats.org/drawingml/2006/table">
            <a:tbl>
              <a:tblPr/>
              <a:tblGrid>
                <a:gridCol w="4176000">
                  <a:extLst>
                    <a:ext uri="{9D8B030D-6E8A-4147-A177-3AD203B41FA5}">
                      <a16:colId xmlns:a16="http://schemas.microsoft.com/office/drawing/2014/main" val="1880155529"/>
                    </a:ext>
                  </a:extLst>
                </a:gridCol>
              </a:tblGrid>
              <a:tr h="1944000">
                <a:tc>
                  <a:txBody>
                    <a:bodyPr/>
                    <a:lstStyle/>
                    <a:p>
                      <a:pPr marL="88900" marR="0" lvl="1" indent="0" algn="l" defTabSz="914400" rtl="0" eaLnBrk="1" fontAlgn="base" latinLnBrk="0" hangingPunct="1">
                        <a:lnSpc>
                          <a:spcPct val="100000"/>
                        </a:lnSpc>
                        <a:spcBef>
                          <a:spcPct val="20000"/>
                        </a:spcBef>
                        <a:spcAft>
                          <a:spcPct val="0"/>
                        </a:spcAft>
                        <a:buClrTx/>
                        <a:buSzTx/>
                        <a:buFontTx/>
                        <a:buNone/>
                        <a:tabLst/>
                        <a:defRPr/>
                      </a:pPr>
                      <a:endParaRPr kumimoji="0" lang="en-US" altLang="ja-JP"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endParaRP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2060718618"/>
                  </a:ext>
                </a:extLst>
              </a:tr>
            </a:tbl>
          </a:graphicData>
        </a:graphic>
      </p:graphicFrame>
      <p:sp>
        <p:nvSpPr>
          <p:cNvPr id="10" name="AutoShape 10">
            <a:extLst>
              <a:ext uri="{FF2B5EF4-FFF2-40B4-BE49-F238E27FC236}">
                <a16:creationId xmlns:a16="http://schemas.microsoft.com/office/drawing/2014/main" id="{D0F86AE2-9B22-8D76-5526-239D0A4F13FE}"/>
              </a:ext>
            </a:extLst>
          </p:cNvPr>
          <p:cNvSpPr>
            <a:spLocks noChangeArrowheads="1"/>
          </p:cNvSpPr>
          <p:nvPr/>
        </p:nvSpPr>
        <p:spPr bwMode="auto">
          <a:xfrm>
            <a:off x="515360" y="4653909"/>
            <a:ext cx="3960000" cy="1512000"/>
          </a:xfrm>
          <a:prstGeom prst="rect">
            <a:avLst/>
          </a:prstGeom>
          <a:solidFill>
            <a:schemeClr val="accent5">
              <a:lumMod val="20000"/>
              <a:lumOff val="80000"/>
            </a:schemeClr>
          </a:solidFill>
          <a:ln w="19050">
            <a:solidFill>
              <a:sysClr val="windowText" lastClr="000000"/>
            </a:solidFill>
            <a:round/>
            <a:headEnd/>
            <a:tailEnd/>
          </a:ln>
          <a:effectLst/>
        </p:spPr>
        <p:txBody>
          <a:bodyPr lIns="36000" tIns="0" rIns="36000" bIns="0" anchor="ctr"/>
          <a:lstStyle/>
          <a:p>
            <a:pPr>
              <a:spcBef>
                <a:spcPts val="600"/>
              </a:spcBef>
            </a:pPr>
            <a:r>
              <a:rPr lang="ja-JP" altLang="en-US" sz="1200" dirty="0">
                <a:latin typeface="Yu Gothic UI" panose="020B0500000000000000" pitchFamily="50" charset="-128"/>
                <a:ea typeface="Yu Gothic UI" panose="020B0500000000000000" pitchFamily="50" charset="-128"/>
              </a:rPr>
              <a:t>ゼロエミ地区の対象エリア</a:t>
            </a:r>
            <a:r>
              <a:rPr kumimoji="1" lang="ja-JP" altLang="en-US" sz="1200" dirty="0">
                <a:latin typeface="Yu Gothic UI" panose="020B0500000000000000" pitchFamily="50" charset="-128"/>
                <a:ea typeface="Yu Gothic UI" panose="020B0500000000000000" pitchFamily="50" charset="-128"/>
              </a:rPr>
              <a:t>を記載してください</a:t>
            </a:r>
            <a:endParaRPr kumimoji="1" lang="en-US" altLang="ja-JP" sz="1200" dirty="0">
              <a:latin typeface="Yu Gothic UI" panose="020B0500000000000000" pitchFamily="50" charset="-128"/>
              <a:ea typeface="Yu Gothic UI" panose="020B0500000000000000" pitchFamily="50" charset="-128"/>
            </a:endParaRPr>
          </a:p>
          <a:p>
            <a:pPr>
              <a:spcBef>
                <a:spcPts val="600"/>
              </a:spcBef>
            </a:pPr>
            <a:r>
              <a:rPr kumimoji="1" lang="ja-JP" altLang="en-US" sz="1200" dirty="0">
                <a:latin typeface="Yu Gothic UI" panose="020B0500000000000000" pitchFamily="50" charset="-128"/>
                <a:ea typeface="Yu Gothic UI" panose="020B0500000000000000" pitchFamily="50" charset="-128"/>
              </a:rPr>
              <a:t>○○地区、</a:t>
            </a:r>
            <a:r>
              <a:rPr kumimoji="1" lang="en-US" altLang="ja-JP" sz="1200" dirty="0">
                <a:latin typeface="Yu Gothic UI" panose="020B0500000000000000" pitchFamily="50" charset="-128"/>
                <a:ea typeface="Yu Gothic UI" panose="020B0500000000000000" pitchFamily="50" charset="-128"/>
              </a:rPr>
              <a:t>××</a:t>
            </a:r>
            <a:r>
              <a:rPr kumimoji="1" lang="ja-JP" altLang="en-US" sz="1200" dirty="0">
                <a:latin typeface="Yu Gothic UI" panose="020B0500000000000000" pitchFamily="50" charset="-128"/>
                <a:ea typeface="Yu Gothic UI" panose="020B0500000000000000" pitchFamily="50" charset="-128"/>
              </a:rPr>
              <a:t>街区、△△丁目、</a:t>
            </a:r>
            <a:r>
              <a:rPr kumimoji="1" lang="en-US" altLang="ja-JP" sz="1200" dirty="0">
                <a:latin typeface="Yu Gothic UI" panose="020B0500000000000000" pitchFamily="50" charset="-128"/>
                <a:ea typeface="Yu Gothic UI" panose="020B0500000000000000" pitchFamily="50" charset="-128"/>
              </a:rPr>
              <a:t>××</a:t>
            </a:r>
            <a:r>
              <a:rPr kumimoji="1" lang="ja-JP" altLang="en-US" sz="1200" dirty="0">
                <a:latin typeface="Yu Gothic UI" panose="020B0500000000000000" pitchFamily="50" charset="-128"/>
                <a:ea typeface="Yu Gothic UI" panose="020B0500000000000000" pitchFamily="50" charset="-128"/>
              </a:rPr>
              <a:t>商店街　等</a:t>
            </a:r>
            <a:endParaRPr lang="en-US" altLang="ja-JP" sz="1200" dirty="0">
              <a:latin typeface="Yu Gothic UI" panose="020B0500000000000000" pitchFamily="50" charset="-128"/>
              <a:ea typeface="Yu Gothic UI" panose="020B0500000000000000" pitchFamily="50" charset="-128"/>
            </a:endParaRPr>
          </a:p>
          <a:p>
            <a:pPr>
              <a:spcBef>
                <a:spcPts val="600"/>
              </a:spcBef>
            </a:pPr>
            <a:endParaRPr kumimoji="1" lang="en-US" altLang="ja-JP" sz="1200" dirty="0">
              <a:latin typeface="Yu Gothic UI" panose="020B0500000000000000" pitchFamily="50" charset="-128"/>
              <a:ea typeface="Yu Gothic UI" panose="020B0500000000000000" pitchFamily="50" charset="-128"/>
            </a:endParaRPr>
          </a:p>
          <a:p>
            <a:pPr>
              <a:spcBef>
                <a:spcPts val="600"/>
              </a:spcBef>
            </a:pPr>
            <a:r>
              <a:rPr lang="en-US" altLang="ja-JP" sz="1200" dirty="0">
                <a:latin typeface="Yu Gothic UI" panose="020B0500000000000000" pitchFamily="50" charset="-128"/>
                <a:ea typeface="Yu Gothic UI" panose="020B0500000000000000" pitchFamily="50" charset="-128"/>
              </a:rPr>
              <a:t>※</a:t>
            </a:r>
            <a:r>
              <a:rPr lang="ja-JP" altLang="en-US" sz="1200" dirty="0">
                <a:latin typeface="Yu Gothic UI" panose="020B0500000000000000" pitchFamily="50" charset="-128"/>
                <a:ea typeface="Yu Gothic UI" panose="020B0500000000000000" pitchFamily="50" charset="-128"/>
              </a:rPr>
              <a:t>飛び地を含む場合は、それが分かるように記載してください</a:t>
            </a:r>
            <a:endParaRPr kumimoji="1" lang="ja-JP" altLang="en-US" sz="1200" dirty="0">
              <a:latin typeface="Yu Gothic UI" panose="020B0500000000000000" pitchFamily="50" charset="-128"/>
              <a:ea typeface="Yu Gothic UI" panose="020B0500000000000000" pitchFamily="50" charset="-128"/>
            </a:endParaRPr>
          </a:p>
        </p:txBody>
      </p:sp>
      <p:sp>
        <p:nvSpPr>
          <p:cNvPr id="15" name="AutoShape 10">
            <a:extLst>
              <a:ext uri="{FF2B5EF4-FFF2-40B4-BE49-F238E27FC236}">
                <a16:creationId xmlns:a16="http://schemas.microsoft.com/office/drawing/2014/main" id="{414D2D8E-2872-AB27-745A-9125BA1A322C}"/>
              </a:ext>
            </a:extLst>
          </p:cNvPr>
          <p:cNvSpPr>
            <a:spLocks noChangeArrowheads="1"/>
          </p:cNvSpPr>
          <p:nvPr/>
        </p:nvSpPr>
        <p:spPr bwMode="auto">
          <a:xfrm>
            <a:off x="6311360" y="3285909"/>
            <a:ext cx="5400000" cy="3096000"/>
          </a:xfrm>
          <a:prstGeom prst="rect">
            <a:avLst/>
          </a:prstGeom>
          <a:solidFill>
            <a:schemeClr val="accent5">
              <a:lumMod val="20000"/>
              <a:lumOff val="80000"/>
            </a:schemeClr>
          </a:solidFill>
          <a:ln w="19050">
            <a:solidFill>
              <a:sysClr val="windowText" lastClr="000000"/>
            </a:solidFill>
            <a:round/>
            <a:headEnd/>
            <a:tailEnd/>
          </a:ln>
          <a:effectLst/>
        </p:spPr>
        <p:txBody>
          <a:bodyPr lIns="36000" tIns="0" rIns="36000" bIns="0" anchor="ctr"/>
          <a:lstStyle/>
          <a:p>
            <a:pPr defTabSz="457200">
              <a:spcBef>
                <a:spcPts val="600"/>
              </a:spcBef>
              <a:defRPr/>
            </a:pPr>
            <a:r>
              <a:rPr lang="ja-JP" altLang="en-US" sz="1200" dirty="0">
                <a:latin typeface="Yu Gothic UI" panose="020B0500000000000000" pitchFamily="50" charset="-128"/>
                <a:ea typeface="Yu Gothic UI" panose="020B0500000000000000" pitchFamily="50" charset="-128"/>
              </a:rPr>
              <a:t>ゼロエミ地区における取組の全体概要を記載してください</a:t>
            </a:r>
            <a:endParaRPr kumimoji="1" lang="ja-JP" altLang="en-US" sz="1200" dirty="0">
              <a:latin typeface="Yu Gothic UI" panose="020B0500000000000000" pitchFamily="50" charset="-128"/>
              <a:ea typeface="Yu Gothic UI" panose="020B0500000000000000" pitchFamily="50" charset="-128"/>
            </a:endParaRPr>
          </a:p>
        </p:txBody>
      </p:sp>
      <p:sp>
        <p:nvSpPr>
          <p:cNvPr id="18" name="AutoShape 10">
            <a:extLst>
              <a:ext uri="{FF2B5EF4-FFF2-40B4-BE49-F238E27FC236}">
                <a16:creationId xmlns:a16="http://schemas.microsoft.com/office/drawing/2014/main" id="{E058F9AB-CF40-203D-398A-C7185A425B64}"/>
              </a:ext>
            </a:extLst>
          </p:cNvPr>
          <p:cNvSpPr>
            <a:spLocks noChangeArrowheads="1"/>
          </p:cNvSpPr>
          <p:nvPr/>
        </p:nvSpPr>
        <p:spPr bwMode="auto">
          <a:xfrm>
            <a:off x="6311360" y="1341909"/>
            <a:ext cx="5400000" cy="432000"/>
          </a:xfrm>
          <a:prstGeom prst="rect">
            <a:avLst/>
          </a:prstGeom>
          <a:solidFill>
            <a:schemeClr val="accent5">
              <a:lumMod val="20000"/>
              <a:lumOff val="80000"/>
            </a:schemeClr>
          </a:solidFill>
          <a:ln w="19050">
            <a:solidFill>
              <a:sysClr val="windowText" lastClr="000000"/>
            </a:solidFill>
            <a:round/>
            <a:headEnd/>
            <a:tailEnd/>
          </a:ln>
          <a:effectLst/>
        </p:spPr>
        <p:txBody>
          <a:bodyPr lIns="36000" tIns="0" rIns="36000" bIns="0" anchor="ctr"/>
          <a:lstStyle/>
          <a:p>
            <a:pPr defTabSz="457200">
              <a:spcBef>
                <a:spcPts val="600"/>
              </a:spcBef>
              <a:defRPr/>
            </a:pPr>
            <a:r>
              <a:rPr kumimoji="1" lang="ja-JP" altLang="en-US" sz="1200" dirty="0">
                <a:latin typeface="Yu Gothic UI" panose="020B0500000000000000" pitchFamily="50" charset="-128"/>
                <a:ea typeface="Yu Gothic UI" panose="020B0500000000000000" pitchFamily="50" charset="-128"/>
              </a:rPr>
              <a:t>再開発周辺エリア</a:t>
            </a:r>
            <a:r>
              <a:rPr kumimoji="1" lang="en-US" altLang="ja-JP" sz="1200" dirty="0">
                <a:latin typeface="Yu Gothic UI" panose="020B0500000000000000" pitchFamily="50" charset="-128"/>
                <a:ea typeface="Yu Gothic UI" panose="020B0500000000000000" pitchFamily="50" charset="-128"/>
              </a:rPr>
              <a:t>/</a:t>
            </a:r>
            <a:r>
              <a:rPr kumimoji="1" lang="ja-JP" altLang="en-US" sz="1200" dirty="0">
                <a:latin typeface="Yu Gothic UI" panose="020B0500000000000000" pitchFamily="50" charset="-128"/>
                <a:ea typeface="Yu Gothic UI" panose="020B0500000000000000" pitchFamily="50" charset="-128"/>
              </a:rPr>
              <a:t>商業地エリア</a:t>
            </a:r>
            <a:r>
              <a:rPr kumimoji="1" lang="en-US" altLang="ja-JP" sz="1200" dirty="0">
                <a:latin typeface="Yu Gothic UI" panose="020B0500000000000000" pitchFamily="50" charset="-128"/>
                <a:ea typeface="Yu Gothic UI" panose="020B0500000000000000" pitchFamily="50" charset="-128"/>
              </a:rPr>
              <a:t>/</a:t>
            </a:r>
            <a:r>
              <a:rPr kumimoji="1" lang="ja-JP" altLang="en-US" sz="1200" dirty="0">
                <a:latin typeface="Yu Gothic UI" panose="020B0500000000000000" pitchFamily="50" charset="-128"/>
                <a:ea typeface="Yu Gothic UI" panose="020B0500000000000000" pitchFamily="50" charset="-128"/>
              </a:rPr>
              <a:t>市街地エリア</a:t>
            </a:r>
            <a:r>
              <a:rPr kumimoji="1" lang="en-US" altLang="ja-JP" sz="1200" dirty="0">
                <a:latin typeface="Yu Gothic UI" panose="020B0500000000000000" pitchFamily="50" charset="-128"/>
                <a:ea typeface="Yu Gothic UI" panose="020B0500000000000000" pitchFamily="50" charset="-128"/>
              </a:rPr>
              <a:t>/</a:t>
            </a:r>
            <a:r>
              <a:rPr kumimoji="1" lang="ja-JP" altLang="en-US" sz="1200" dirty="0">
                <a:latin typeface="Yu Gothic UI" panose="020B0500000000000000" pitchFamily="50" charset="-128"/>
                <a:ea typeface="Yu Gothic UI" panose="020B0500000000000000" pitchFamily="50" charset="-128"/>
              </a:rPr>
              <a:t>工業エリアのうち、参考とする</a:t>
            </a:r>
            <a:r>
              <a:rPr lang="ja-JP" altLang="en-US" sz="1200" dirty="0">
                <a:latin typeface="Yu Gothic UI" panose="020B0500000000000000" pitchFamily="50" charset="-128"/>
                <a:ea typeface="Yu Gothic UI" panose="020B0500000000000000" pitchFamily="50" charset="-128"/>
              </a:rPr>
              <a:t>取組例</a:t>
            </a:r>
            <a:r>
              <a:rPr kumimoji="1" lang="ja-JP" altLang="en-US" sz="1200" dirty="0">
                <a:latin typeface="Yu Gothic UI" panose="020B0500000000000000" pitchFamily="50" charset="-128"/>
                <a:ea typeface="Yu Gothic UI" panose="020B0500000000000000" pitchFamily="50" charset="-128"/>
              </a:rPr>
              <a:t>を記載してください</a:t>
            </a:r>
            <a:endParaRPr lang="en-US" altLang="ja-JP" sz="1200" dirty="0">
              <a:latin typeface="Yu Gothic UI" panose="020B0500000000000000" pitchFamily="50" charset="-128"/>
              <a:ea typeface="Yu Gothic UI" panose="020B0500000000000000" pitchFamily="50" charset="-128"/>
            </a:endParaRPr>
          </a:p>
        </p:txBody>
      </p:sp>
    </p:spTree>
    <p:extLst>
      <p:ext uri="{BB962C8B-B14F-4D97-AF65-F5344CB8AC3E}">
        <p14:creationId xmlns:p14="http://schemas.microsoft.com/office/powerpoint/2010/main" val="206856705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5" name="think-cell data - do not delete" hidden="1">
            <a:extLst>
              <a:ext uri="{FF2B5EF4-FFF2-40B4-BE49-F238E27FC236}">
                <a16:creationId xmlns:a16="http://schemas.microsoft.com/office/drawing/2014/main" id="{6E8C94B2-F7EB-2A7D-42EA-57B9880A603A}"/>
              </a:ext>
            </a:extLst>
          </p:cNvPr>
          <p:cNvGraphicFramePr>
            <a:graphicFrameLocks/>
          </p:cNvGraphicFramePr>
          <p:nvPr>
            <p:custDataLst>
              <p:tags r:id="rId1"/>
            </p:custDataLst>
            <p:extLst>
              <p:ext uri="{D42A27DB-BD31-4B8C-83A1-F6EECF244321}">
                <p14:modId xmlns:p14="http://schemas.microsoft.com/office/powerpoint/2010/main" val="364360037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スライド" r:id="rId4" imgW="639" imgH="639" progId="TCLayout.ActiveDocument.1">
                  <p:embed/>
                </p:oleObj>
              </mc:Choice>
              <mc:Fallback>
                <p:oleObj name="think-cellスライド" r:id="rId4" imgW="639" imgH="639" progId="TCLayout.ActiveDocument.1">
                  <p:embed/>
                  <p:pic>
                    <p:nvPicPr>
                      <p:cNvPr id="35" name="think-cell data - do not delete" hidden="1">
                        <a:extLst>
                          <a:ext uri="{FF2B5EF4-FFF2-40B4-BE49-F238E27FC236}">
                            <a16:creationId xmlns:a16="http://schemas.microsoft.com/office/drawing/2014/main" id="{6E8C94B2-F7EB-2A7D-42EA-57B9880A603A}"/>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graphicFrame>
        <p:nvGraphicFramePr>
          <p:cNvPr id="5" name="Group 72">
            <a:extLst>
              <a:ext uri="{FF2B5EF4-FFF2-40B4-BE49-F238E27FC236}">
                <a16:creationId xmlns:a16="http://schemas.microsoft.com/office/drawing/2014/main" id="{88FBF22E-67BD-885E-970B-7A805E0CF240}"/>
              </a:ext>
            </a:extLst>
          </p:cNvPr>
          <p:cNvGraphicFramePr>
            <a:graphicFrameLocks noGrp="1"/>
          </p:cNvGraphicFramePr>
          <p:nvPr>
            <p:extLst>
              <p:ext uri="{D42A27DB-BD31-4B8C-83A1-F6EECF244321}">
                <p14:modId xmlns:p14="http://schemas.microsoft.com/office/powerpoint/2010/main" val="1589460993"/>
              </p:ext>
            </p:extLst>
          </p:nvPr>
        </p:nvGraphicFramePr>
        <p:xfrm>
          <a:off x="335360" y="1629909"/>
          <a:ext cx="5688000" cy="2592000"/>
        </p:xfrm>
        <a:graphic>
          <a:graphicData uri="http://schemas.openxmlformats.org/drawingml/2006/table">
            <a:tbl>
              <a:tblPr/>
              <a:tblGrid>
                <a:gridCol w="792000">
                  <a:extLst>
                    <a:ext uri="{9D8B030D-6E8A-4147-A177-3AD203B41FA5}">
                      <a16:colId xmlns:a16="http://schemas.microsoft.com/office/drawing/2014/main" val="337351624"/>
                    </a:ext>
                  </a:extLst>
                </a:gridCol>
                <a:gridCol w="792000">
                  <a:extLst>
                    <a:ext uri="{9D8B030D-6E8A-4147-A177-3AD203B41FA5}">
                      <a16:colId xmlns:a16="http://schemas.microsoft.com/office/drawing/2014/main" val="20002"/>
                    </a:ext>
                  </a:extLst>
                </a:gridCol>
                <a:gridCol w="1944000">
                  <a:extLst>
                    <a:ext uri="{9D8B030D-6E8A-4147-A177-3AD203B41FA5}">
                      <a16:colId xmlns:a16="http://schemas.microsoft.com/office/drawing/2014/main" val="2367079058"/>
                    </a:ext>
                  </a:extLst>
                </a:gridCol>
                <a:gridCol w="2160000">
                  <a:extLst>
                    <a:ext uri="{9D8B030D-6E8A-4147-A177-3AD203B41FA5}">
                      <a16:colId xmlns:a16="http://schemas.microsoft.com/office/drawing/2014/main" val="1880155529"/>
                    </a:ext>
                  </a:extLst>
                </a:gridCol>
              </a:tblGrid>
              <a:tr h="288000">
                <a:tc gridSpan="2">
                  <a:txBody>
                    <a:bodyPr/>
                    <a:lstStyle/>
                    <a:p>
                      <a:pPr marL="0" marR="0" lvl="0" indent="0" algn="ctr" defTabSz="914400" rtl="0" eaLnBrk="1" fontAlgn="base" latinLnBrk="0" hangingPunct="1">
                        <a:lnSpc>
                          <a:spcPct val="100000"/>
                        </a:lnSpc>
                        <a:spcBef>
                          <a:spcPts val="600"/>
                        </a:spcBef>
                        <a:spcAft>
                          <a:spcPct val="0"/>
                        </a:spcAft>
                        <a:buClrTx/>
                        <a:buSzTx/>
                        <a:buFontTx/>
                        <a:buNone/>
                        <a:tabLst/>
                        <a:defRPr/>
                      </a:pPr>
                      <a:r>
                        <a:rPr kumimoji="0" lang="ja-JP" altLang="en-US" sz="1200" b="0" i="0" u="none" strike="noStrike" cap="none" normalizeH="0" baseline="0" dirty="0">
                          <a:ln>
                            <a:noFill/>
                          </a:ln>
                          <a:solidFill>
                            <a:schemeClr val="bg1"/>
                          </a:solidFill>
                          <a:effectLst/>
                          <a:latin typeface="Yu Gothic UI" panose="020B0500000000000000" pitchFamily="50" charset="-128"/>
                          <a:ea typeface="Yu Gothic UI" panose="020B0500000000000000" pitchFamily="50" charset="-128"/>
                        </a:rPr>
                        <a:t>部門</a:t>
                      </a: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solidFill>
                      <a:schemeClr val="tx2"/>
                    </a:solidFill>
                  </a:tcPr>
                </a:tc>
                <a:tc hMerge="1">
                  <a:txBody>
                    <a:bodyPr/>
                    <a:lstStyle/>
                    <a:p>
                      <a:pPr marL="0" marR="0" lvl="0" indent="0" algn="ctr" defTabSz="914400" rtl="0" eaLnBrk="1" fontAlgn="base" latinLnBrk="0" hangingPunct="1">
                        <a:lnSpc>
                          <a:spcPct val="100000"/>
                        </a:lnSpc>
                        <a:spcBef>
                          <a:spcPct val="20000"/>
                        </a:spcBef>
                        <a:spcAft>
                          <a:spcPct val="0"/>
                        </a:spcAft>
                        <a:buClrTx/>
                        <a:buSzTx/>
                        <a:buFontTx/>
                        <a:buNone/>
                        <a:tabLst/>
                        <a:defRPr/>
                      </a:pPr>
                      <a:endParaRPr kumimoji="0" lang="ja-JP" altLang="en-US" sz="1200" b="0" i="0" u="none" strike="noStrike" cap="none" normalizeH="0" baseline="0" dirty="0">
                        <a:ln>
                          <a:noFill/>
                        </a:ln>
                        <a:solidFill>
                          <a:schemeClr val="bg1"/>
                        </a:solidFill>
                        <a:effectLst/>
                        <a:latin typeface="Yu Gothic UI" panose="020B0500000000000000" pitchFamily="50" charset="-128"/>
                        <a:ea typeface="Yu Gothic UI" panose="020B0500000000000000" pitchFamily="50" charset="-128"/>
                      </a:endParaRPr>
                    </a:p>
                  </a:txBody>
                  <a:tcPr marL="36000" marR="36000" marT="36000" marB="36000" anchor="ctr" horzOverflow="overflow">
                    <a:lnL w="12700" cap="flat" cmpd="sng" algn="ctr">
                      <a:solidFill>
                        <a:sysClr val="window" lastClr="FFFFFF">
                          <a:lumMod val="85000"/>
                        </a:sysClr>
                      </a:solidFill>
                      <a:prstDash val="solid"/>
                      <a:round/>
                      <a:headEnd type="none" w="med" len="med"/>
                      <a:tailEnd type="none" w="med" len="med"/>
                    </a:lnL>
                    <a:lnR w="12700" cap="flat" cmpd="sng" algn="ctr">
                      <a:solidFill>
                        <a:sysClr val="window" lastClr="FFFFFF">
                          <a:lumMod val="85000"/>
                        </a:sysClr>
                      </a:solidFill>
                      <a:prstDash val="solid"/>
                      <a:round/>
                      <a:headEnd type="none" w="med" len="med"/>
                      <a:tailEnd type="none" w="med" len="med"/>
                    </a:lnR>
                    <a:lnT w="12700" cap="flat" cmpd="sng" algn="ctr">
                      <a:solidFill>
                        <a:sysClr val="window" lastClr="FFFFFF">
                          <a:lumMod val="85000"/>
                        </a:sysClr>
                      </a:solidFill>
                      <a:prstDash val="solid"/>
                      <a:round/>
                      <a:headEnd type="none" w="med" len="med"/>
                      <a:tailEnd type="none" w="med" len="med"/>
                    </a:lnT>
                    <a:lnB w="12700" cap="flat" cmpd="sng" algn="ctr">
                      <a:solidFill>
                        <a:sysClr val="window" lastClr="FFFFFF">
                          <a:lumMod val="85000"/>
                        </a:sysClr>
                      </a:solidFill>
                      <a:prstDash val="solid"/>
                      <a:round/>
                      <a:headEnd type="none" w="med" len="med"/>
                      <a:tailEnd type="none" w="med" len="med"/>
                    </a:lnB>
                    <a:lnTlToBr>
                      <a:noFill/>
                    </a:lnTlToBr>
                    <a:lnBlToTr>
                      <a:noFill/>
                    </a:lnBlToTr>
                    <a:solidFill>
                      <a:schemeClr val="tx2"/>
                    </a:solidFill>
                  </a:tcPr>
                </a:tc>
                <a:tc>
                  <a:txBody>
                    <a:bodyPr/>
                    <a:lstStyle/>
                    <a:p>
                      <a:pPr marL="0" marR="0" lvl="0" indent="0" algn="ctr" defTabSz="914400" rtl="0" eaLnBrk="1" fontAlgn="base" latinLnBrk="0" hangingPunct="1">
                        <a:lnSpc>
                          <a:spcPct val="100000"/>
                        </a:lnSpc>
                        <a:spcBef>
                          <a:spcPts val="600"/>
                        </a:spcBef>
                        <a:spcAft>
                          <a:spcPct val="0"/>
                        </a:spcAft>
                        <a:buClrTx/>
                        <a:buSzTx/>
                        <a:buFontTx/>
                        <a:buNone/>
                        <a:tabLst/>
                        <a:defRPr/>
                      </a:pPr>
                      <a:r>
                        <a:rPr kumimoji="0" lang="ja-JP" altLang="en-US" sz="1200" b="0" i="0" u="none" strike="noStrike" cap="none" normalizeH="0" baseline="0" dirty="0">
                          <a:ln>
                            <a:noFill/>
                          </a:ln>
                          <a:solidFill>
                            <a:schemeClr val="bg1"/>
                          </a:solidFill>
                          <a:effectLst/>
                          <a:latin typeface="Yu Gothic UI" panose="020B0500000000000000" pitchFamily="50" charset="-128"/>
                          <a:ea typeface="Yu Gothic UI" panose="020B0500000000000000" pitchFamily="50" charset="-128"/>
                        </a:rPr>
                        <a:t>数量</a:t>
                      </a: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solidFill>
                      <a:schemeClr val="tx2"/>
                    </a:solidFill>
                  </a:tcPr>
                </a:tc>
                <a:tc>
                  <a:txBody>
                    <a:bodyPr/>
                    <a:lstStyle/>
                    <a:p>
                      <a:pPr marL="0" marR="0" lvl="0" indent="0" algn="ctr" defTabSz="914400" rtl="0" eaLnBrk="1" fontAlgn="base" latinLnBrk="0" hangingPunct="1">
                        <a:lnSpc>
                          <a:spcPct val="100000"/>
                        </a:lnSpc>
                        <a:spcBef>
                          <a:spcPts val="600"/>
                        </a:spcBef>
                        <a:spcAft>
                          <a:spcPct val="0"/>
                        </a:spcAft>
                        <a:buClrTx/>
                        <a:buSzTx/>
                        <a:buFontTx/>
                        <a:buNone/>
                        <a:tabLst/>
                        <a:defRPr/>
                      </a:pPr>
                      <a:r>
                        <a:rPr kumimoji="0" lang="en-US" altLang="ja-JP" sz="1200" b="0" i="0" u="none" strike="noStrike" cap="none" normalizeH="0" baseline="0" dirty="0">
                          <a:ln>
                            <a:noFill/>
                          </a:ln>
                          <a:solidFill>
                            <a:schemeClr val="bg1"/>
                          </a:solidFill>
                          <a:effectLst/>
                          <a:latin typeface="Yu Gothic UI" panose="020B0500000000000000" pitchFamily="50" charset="-128"/>
                          <a:ea typeface="Yu Gothic UI" panose="020B0500000000000000" pitchFamily="50" charset="-128"/>
                        </a:rPr>
                        <a:t>GHG</a:t>
                      </a:r>
                      <a:r>
                        <a:rPr kumimoji="0" lang="ja-JP" altLang="en-US" sz="1200" b="0" i="0" u="none" strike="noStrike" cap="none" normalizeH="0" baseline="0" dirty="0">
                          <a:ln>
                            <a:noFill/>
                          </a:ln>
                          <a:solidFill>
                            <a:schemeClr val="bg1"/>
                          </a:solidFill>
                          <a:effectLst/>
                          <a:latin typeface="Yu Gothic UI" panose="020B0500000000000000" pitchFamily="50" charset="-128"/>
                          <a:ea typeface="Yu Gothic UI" panose="020B0500000000000000" pitchFamily="50" charset="-128"/>
                        </a:rPr>
                        <a:t>排出量の直近値</a:t>
                      </a: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solidFill>
                      <a:schemeClr val="tx2"/>
                    </a:solidFill>
                  </a:tcPr>
                </a:tc>
                <a:extLst>
                  <a:ext uri="{0D108BD9-81ED-4DB2-BD59-A6C34878D82A}">
                    <a16:rowId xmlns:a16="http://schemas.microsoft.com/office/drawing/2014/main" val="78282725"/>
                  </a:ext>
                </a:extLst>
              </a:tr>
              <a:tr h="288000">
                <a:tc gridSpan="2">
                  <a:txBody>
                    <a:bodyPr/>
                    <a:lstStyle/>
                    <a:p>
                      <a:pPr marL="0" marR="0" lvl="0" indent="0" algn="ctr" defTabSz="914400" rtl="0" eaLnBrk="1" fontAlgn="base" latinLnBrk="0" hangingPunct="1">
                        <a:lnSpc>
                          <a:spcPct val="100000"/>
                        </a:lnSpc>
                        <a:spcBef>
                          <a:spcPts val="600"/>
                        </a:spcBef>
                        <a:spcAft>
                          <a:spcPct val="0"/>
                        </a:spcAft>
                        <a:buClrTx/>
                        <a:buSzTx/>
                        <a:buFontTx/>
                        <a:buNone/>
                        <a:tabLst/>
                        <a:defRPr/>
                      </a:pPr>
                      <a:r>
                        <a:rPr kumimoji="0" lang="ja-JP" altLang="en-US"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rPr>
                        <a:t>産業</a:t>
                      </a: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solidFill>
                      <a:schemeClr val="bg1">
                        <a:lumMod val="95000"/>
                      </a:schemeClr>
                    </a:solidFill>
                  </a:tcPr>
                </a:tc>
                <a:tc hMerge="1">
                  <a:txBody>
                    <a:bodyPr/>
                    <a:lstStyle/>
                    <a:p>
                      <a:pPr marL="0" marR="0" lvl="0" indent="0" algn="l" defTabSz="609555" rtl="0" eaLnBrk="1" fontAlgn="auto" latinLnBrk="0" hangingPunct="1">
                        <a:lnSpc>
                          <a:spcPct val="100000"/>
                        </a:lnSpc>
                        <a:spcBef>
                          <a:spcPts val="0"/>
                        </a:spcBef>
                        <a:spcAft>
                          <a:spcPts val="0"/>
                        </a:spcAft>
                        <a:buClrTx/>
                        <a:buSzTx/>
                        <a:buFontTx/>
                        <a:buNone/>
                        <a:tabLst/>
                        <a:defRPr/>
                      </a:pPr>
                      <a:endParaRPr kumimoji="1" lang="en-US" altLang="ja-JP" sz="1200" b="0" i="0" u="none" strike="noStrike" kern="1200" cap="none" spc="0" normalizeH="0" baseline="0" noProof="0" dirty="0">
                        <a:ln>
                          <a:noFill/>
                        </a:ln>
                        <a:solidFill>
                          <a:schemeClr val="accent5"/>
                        </a:solidFill>
                        <a:effectLst/>
                        <a:uLnTx/>
                        <a:uFillTx/>
                        <a:latin typeface="Yu Gothic UI" panose="020B0500000000000000" pitchFamily="50" charset="-128"/>
                        <a:ea typeface="Yu Gothic UI" panose="020B0500000000000000" pitchFamily="50" charset="-128"/>
                        <a:cs typeface="+mn-cs"/>
                      </a:endParaRPr>
                    </a:p>
                  </a:txBody>
                  <a:tcPr anchor="ctr">
                    <a:lnL w="12700" cap="flat" cmpd="sng" algn="ctr">
                      <a:solidFill>
                        <a:sysClr val="window" lastClr="FFFFFF">
                          <a:lumMod val="85000"/>
                        </a:sysClr>
                      </a:solidFill>
                      <a:prstDash val="solid"/>
                      <a:round/>
                      <a:headEnd type="none" w="med" len="med"/>
                      <a:tailEnd type="none" w="med" len="med"/>
                    </a:lnL>
                    <a:lnR w="12700" cap="flat" cmpd="sng" algn="ctr">
                      <a:solidFill>
                        <a:sysClr val="window" lastClr="FFFFFF">
                          <a:lumMod val="85000"/>
                        </a:sysClr>
                      </a:solidFill>
                      <a:prstDash val="solid"/>
                      <a:round/>
                      <a:headEnd type="none" w="med" len="med"/>
                      <a:tailEnd type="none" w="med" len="med"/>
                    </a:lnR>
                    <a:lnT w="12700" cap="flat" cmpd="sng" algn="ctr">
                      <a:solidFill>
                        <a:sysClr val="window" lastClr="FFFFFF">
                          <a:lumMod val="85000"/>
                        </a:sysClr>
                      </a:solidFill>
                      <a:prstDash val="solid"/>
                      <a:round/>
                      <a:headEnd type="none" w="med" len="med"/>
                      <a:tailEnd type="none" w="med" len="med"/>
                    </a:lnT>
                    <a:lnB w="12700" cap="flat" cmpd="sng" algn="ctr">
                      <a:solidFill>
                        <a:sysClr val="window" lastClr="FFFFFF">
                          <a:lumMod val="85000"/>
                        </a:sysClr>
                      </a:solidFill>
                      <a:prstDash val="solid"/>
                      <a:round/>
                      <a:headEnd type="none" w="med" len="med"/>
                      <a:tailEnd type="none" w="med" len="med"/>
                    </a:lnB>
                    <a:lnTlToBr>
                      <a:noFill/>
                    </a:lnTlToBr>
                    <a:lnBlToTr>
                      <a:noFill/>
                    </a:lnBlToTr>
                    <a:noFill/>
                  </a:tcPr>
                </a:tc>
                <a:tc>
                  <a:txBody>
                    <a:bodyPr/>
                    <a:lstStyle/>
                    <a:p>
                      <a:pPr marL="0" marR="0" lvl="0" indent="0" algn="r" defTabSz="609555" rtl="0" eaLnBrk="1" fontAlgn="auto" latinLnBrk="0" hangingPunct="1">
                        <a:lnSpc>
                          <a:spcPct val="100000"/>
                        </a:lnSpc>
                        <a:spcBef>
                          <a:spcPts val="600"/>
                        </a:spcBef>
                        <a:spcAft>
                          <a:spcPts val="0"/>
                        </a:spcAft>
                        <a:buClrTx/>
                        <a:buSzTx/>
                        <a:buFontTx/>
                        <a:buNone/>
                        <a:tabLst/>
                        <a:defRPr/>
                      </a:pPr>
                      <a:r>
                        <a:rPr kumimoji="1" lang="ja-JP" altLang="en-US" sz="1200" b="0" i="0" u="none" strike="noStrike" kern="1200" cap="none" spc="0" normalizeH="0" baseline="0" noProof="0" dirty="0">
                          <a:ln>
                            <a:noFill/>
                          </a:ln>
                          <a:solidFill>
                            <a:schemeClr val="accent5"/>
                          </a:solidFill>
                          <a:effectLst/>
                          <a:uLnTx/>
                          <a:uFillTx/>
                          <a:latin typeface="Yu Gothic UI" panose="020B0500000000000000" pitchFamily="50" charset="-128"/>
                          <a:ea typeface="Yu Gothic UI" panose="020B0500000000000000" pitchFamily="50" charset="-128"/>
                          <a:cs typeface="+mn-cs"/>
                        </a:rPr>
                        <a:t>○（事業所・工場）</a:t>
                      </a:r>
                      <a:endParaRPr kumimoji="1" lang="en-US" altLang="ja-JP" sz="1200" b="0" i="0" u="none" strike="noStrike" kern="1200" cap="none" spc="0" normalizeH="0" baseline="0" noProof="0" dirty="0">
                        <a:ln>
                          <a:noFill/>
                        </a:ln>
                        <a:solidFill>
                          <a:schemeClr val="accent5"/>
                        </a:solidFill>
                        <a:effectLst/>
                        <a:uLnTx/>
                        <a:uFillTx/>
                        <a:latin typeface="Yu Gothic UI" panose="020B0500000000000000" pitchFamily="50" charset="-128"/>
                        <a:ea typeface="Yu Gothic UI" panose="020B0500000000000000" pitchFamily="50" charset="-128"/>
                        <a:cs typeface="+mn-cs"/>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noFill/>
                  </a:tcPr>
                </a:tc>
                <a:tc>
                  <a:txBody>
                    <a:bodyPr/>
                    <a:lstStyle/>
                    <a:p>
                      <a:pPr marL="0" marR="0" lvl="0" indent="0" algn="ctr" defTabSz="609555" rtl="0" eaLnBrk="1" fontAlgn="auto" latinLnBrk="0" hangingPunct="1">
                        <a:lnSpc>
                          <a:spcPct val="100000"/>
                        </a:lnSpc>
                        <a:spcBef>
                          <a:spcPts val="600"/>
                        </a:spcBef>
                        <a:spcAft>
                          <a:spcPts val="0"/>
                        </a:spcAft>
                        <a:buClrTx/>
                        <a:buSzTx/>
                        <a:buFontTx/>
                        <a:buNone/>
                        <a:tabLst/>
                        <a:defRPr/>
                      </a:pPr>
                      <a:r>
                        <a:rPr kumimoji="1" lang="ja-JP" altLang="en-US" sz="1200" b="0" i="0" u="none" strike="noStrike" kern="1200" cap="none" spc="0" normalizeH="0" baseline="0" noProof="0" dirty="0">
                          <a:ln>
                            <a:noFill/>
                          </a:ln>
                          <a:solidFill>
                            <a:schemeClr val="accent5"/>
                          </a:solidFill>
                          <a:effectLst/>
                          <a:uLnTx/>
                          <a:uFillTx/>
                          <a:latin typeface="Yu Gothic UI" panose="020B0500000000000000" pitchFamily="50" charset="-128"/>
                          <a:ea typeface="Yu Gothic UI" panose="020B0500000000000000" pitchFamily="50" charset="-128"/>
                          <a:cs typeface="+mn-cs"/>
                        </a:rPr>
                        <a:t>○○（</a:t>
                      </a:r>
                      <a:r>
                        <a:rPr kumimoji="1" lang="en-US" altLang="ja-JP" sz="1200" b="0" i="0" u="none" strike="noStrike" kern="1200" cap="none" spc="0" normalizeH="0" baseline="0" noProof="0" dirty="0">
                          <a:ln>
                            <a:noFill/>
                          </a:ln>
                          <a:solidFill>
                            <a:schemeClr val="accent5"/>
                          </a:solidFill>
                          <a:effectLst/>
                          <a:uLnTx/>
                          <a:uFillTx/>
                          <a:latin typeface="Yu Gothic UI" panose="020B0500000000000000" pitchFamily="50" charset="-128"/>
                          <a:ea typeface="Yu Gothic UI" panose="020B0500000000000000" pitchFamily="50" charset="-128"/>
                          <a:cs typeface="+mn-cs"/>
                        </a:rPr>
                        <a:t>t-CO</a:t>
                      </a:r>
                      <a:r>
                        <a:rPr kumimoji="1" lang="en-US" altLang="ja-JP" sz="1200" b="0" i="0" u="none" strike="noStrike" kern="1200" cap="none" spc="0" normalizeH="0" baseline="-25000" noProof="0" dirty="0">
                          <a:ln>
                            <a:noFill/>
                          </a:ln>
                          <a:solidFill>
                            <a:schemeClr val="accent5"/>
                          </a:solidFill>
                          <a:effectLst/>
                          <a:uLnTx/>
                          <a:uFillTx/>
                          <a:latin typeface="Yu Gothic UI" panose="020B0500000000000000" pitchFamily="50" charset="-128"/>
                          <a:ea typeface="Yu Gothic UI" panose="020B0500000000000000" pitchFamily="50" charset="-128"/>
                          <a:cs typeface="+mn-cs"/>
                        </a:rPr>
                        <a:t>2</a:t>
                      </a:r>
                      <a:r>
                        <a:rPr kumimoji="1" lang="ja-JP" altLang="en-US" sz="1200" b="0" i="0" u="none" strike="noStrike" kern="1200" cap="none" spc="0" normalizeH="0" baseline="0" noProof="0" dirty="0">
                          <a:ln>
                            <a:noFill/>
                          </a:ln>
                          <a:solidFill>
                            <a:schemeClr val="accent5"/>
                          </a:solidFill>
                          <a:effectLst/>
                          <a:uLnTx/>
                          <a:uFillTx/>
                          <a:latin typeface="Yu Gothic UI" panose="020B0500000000000000" pitchFamily="50" charset="-128"/>
                          <a:ea typeface="Yu Gothic UI" panose="020B0500000000000000" pitchFamily="50" charset="-128"/>
                          <a:cs typeface="+mn-cs"/>
                        </a:rPr>
                        <a:t>）</a:t>
                      </a: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2060718618"/>
                  </a:ext>
                </a:extLst>
              </a:tr>
              <a:tr h="288000">
                <a:tc gridSpan="2">
                  <a:txBody>
                    <a:bodyPr/>
                    <a:lstStyle/>
                    <a:p>
                      <a:pPr marL="0" marR="0" lvl="0" indent="0" algn="ctr" defTabSz="914400" rtl="0" eaLnBrk="1" fontAlgn="base" latinLnBrk="0" hangingPunct="1">
                        <a:lnSpc>
                          <a:spcPct val="100000"/>
                        </a:lnSpc>
                        <a:spcBef>
                          <a:spcPts val="600"/>
                        </a:spcBef>
                        <a:spcAft>
                          <a:spcPct val="0"/>
                        </a:spcAft>
                        <a:buClrTx/>
                        <a:buSzTx/>
                        <a:buFontTx/>
                        <a:buNone/>
                        <a:tabLst/>
                        <a:defRPr/>
                      </a:pPr>
                      <a:r>
                        <a:rPr kumimoji="0" lang="ja-JP" altLang="en-US"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rPr>
                        <a:t>業務</a:t>
                      </a: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solidFill>
                      <a:schemeClr val="bg1">
                        <a:lumMod val="95000"/>
                      </a:schemeClr>
                    </a:solidFill>
                  </a:tcPr>
                </a:tc>
                <a:tc hMerge="1">
                  <a:txBody>
                    <a:bodyPr/>
                    <a:lstStyle/>
                    <a:p>
                      <a:endParaRPr kumimoji="1" lang="ja-JP" altLang="en-US" sz="1200" dirty="0">
                        <a:solidFill>
                          <a:schemeClr val="accent5"/>
                        </a:solidFill>
                        <a:latin typeface="Yu Gothic UI" panose="020B0500000000000000" pitchFamily="50" charset="-128"/>
                        <a:ea typeface="Yu Gothic UI" panose="020B0500000000000000" pitchFamily="50" charset="-128"/>
                      </a:endParaRPr>
                    </a:p>
                  </a:txBody>
                  <a:tcPr anchor="ctr">
                    <a:lnL w="12700" cap="flat" cmpd="sng" algn="ctr">
                      <a:solidFill>
                        <a:sysClr val="window" lastClr="FFFFFF">
                          <a:lumMod val="85000"/>
                        </a:sysClr>
                      </a:solidFill>
                      <a:prstDash val="solid"/>
                      <a:round/>
                      <a:headEnd type="none" w="med" len="med"/>
                      <a:tailEnd type="none" w="med" len="med"/>
                    </a:lnL>
                    <a:lnR w="12700" cap="flat" cmpd="sng" algn="ctr">
                      <a:solidFill>
                        <a:sysClr val="window" lastClr="FFFFFF">
                          <a:lumMod val="85000"/>
                        </a:sysClr>
                      </a:solidFill>
                      <a:prstDash val="solid"/>
                      <a:round/>
                      <a:headEnd type="none" w="med" len="med"/>
                      <a:tailEnd type="none" w="med" len="med"/>
                    </a:lnR>
                    <a:lnT w="12700" cap="flat" cmpd="sng" algn="ctr">
                      <a:solidFill>
                        <a:sysClr val="window" lastClr="FFFFFF">
                          <a:lumMod val="85000"/>
                        </a:sysClr>
                      </a:solidFill>
                      <a:prstDash val="solid"/>
                      <a:round/>
                      <a:headEnd type="none" w="med" len="med"/>
                      <a:tailEnd type="none" w="med" len="med"/>
                    </a:lnT>
                    <a:lnB w="12700" cap="flat" cmpd="sng" algn="ctr">
                      <a:solidFill>
                        <a:sysClr val="window" lastClr="FFFFFF">
                          <a:lumMod val="85000"/>
                        </a:sysClr>
                      </a:solidFill>
                      <a:prstDash val="solid"/>
                      <a:round/>
                      <a:headEnd type="none" w="med" len="med"/>
                      <a:tailEnd type="none" w="med" len="med"/>
                    </a:lnB>
                    <a:lnTlToBr>
                      <a:noFill/>
                    </a:lnTlToBr>
                    <a:lnBlToTr>
                      <a:noFill/>
                    </a:lnBlToTr>
                    <a:noFill/>
                  </a:tcPr>
                </a:tc>
                <a:tc>
                  <a:txBody>
                    <a:bodyPr/>
                    <a:lstStyle/>
                    <a:p>
                      <a:pPr algn="r">
                        <a:spcBef>
                          <a:spcPts val="600"/>
                        </a:spcBef>
                      </a:pPr>
                      <a:r>
                        <a:rPr kumimoji="1" lang="ja-JP" altLang="en-US" sz="1200" b="0" i="0" u="none" strike="noStrike" kern="1200" cap="none" spc="0" normalizeH="0" baseline="0" noProof="0" dirty="0">
                          <a:ln>
                            <a:noFill/>
                          </a:ln>
                          <a:solidFill>
                            <a:schemeClr val="accent5"/>
                          </a:solidFill>
                          <a:effectLst/>
                          <a:uLnTx/>
                          <a:uFillTx/>
                          <a:latin typeface="Yu Gothic UI" panose="020B0500000000000000" pitchFamily="50" charset="-128"/>
                          <a:ea typeface="Yu Gothic UI" panose="020B0500000000000000" pitchFamily="50" charset="-128"/>
                          <a:cs typeface="+mn-cs"/>
                        </a:rPr>
                        <a:t>○（事業所）</a:t>
                      </a:r>
                      <a:endParaRPr kumimoji="1" lang="ja-JP" altLang="en-US" sz="1200" dirty="0">
                        <a:solidFill>
                          <a:schemeClr val="accent5"/>
                        </a:solidFill>
                        <a:latin typeface="Yu Gothic UI" panose="020B0500000000000000" pitchFamily="50" charset="-128"/>
                        <a:ea typeface="Yu Gothic UI" panose="020B0500000000000000" pitchFamily="50" charset="-128"/>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noFill/>
                  </a:tcPr>
                </a:tc>
                <a:tc>
                  <a:txBody>
                    <a:bodyPr/>
                    <a:lstStyle/>
                    <a:p>
                      <a:pPr marL="0" marR="0" lvl="0" indent="0" algn="ctr" defTabSz="609555" rtl="0" eaLnBrk="1" fontAlgn="auto" latinLnBrk="0" hangingPunct="1">
                        <a:lnSpc>
                          <a:spcPct val="100000"/>
                        </a:lnSpc>
                        <a:spcBef>
                          <a:spcPts val="600"/>
                        </a:spcBef>
                        <a:spcAft>
                          <a:spcPts val="0"/>
                        </a:spcAft>
                        <a:buClrTx/>
                        <a:buSzTx/>
                        <a:buFontTx/>
                        <a:buNone/>
                        <a:tabLst/>
                        <a:defRPr/>
                      </a:pPr>
                      <a:r>
                        <a:rPr kumimoji="1" lang="ja-JP" altLang="en-US" sz="1200" b="0" i="0" u="none" strike="noStrike" kern="1200" cap="none" spc="0" normalizeH="0" baseline="0" noProof="0" dirty="0">
                          <a:ln>
                            <a:noFill/>
                          </a:ln>
                          <a:solidFill>
                            <a:schemeClr val="accent5"/>
                          </a:solidFill>
                          <a:effectLst/>
                          <a:uLnTx/>
                          <a:uFillTx/>
                          <a:latin typeface="Yu Gothic UI" panose="020B0500000000000000" pitchFamily="50" charset="-128"/>
                          <a:ea typeface="Yu Gothic UI" panose="020B0500000000000000" pitchFamily="50" charset="-128"/>
                          <a:cs typeface="+mn-cs"/>
                        </a:rPr>
                        <a:t>○○（</a:t>
                      </a:r>
                      <a:r>
                        <a:rPr kumimoji="1" lang="en-US" altLang="ja-JP" sz="1200" b="0" i="0" u="none" strike="noStrike" kern="1200" cap="none" spc="0" normalizeH="0" baseline="0" noProof="0" dirty="0">
                          <a:ln>
                            <a:noFill/>
                          </a:ln>
                          <a:solidFill>
                            <a:schemeClr val="accent5"/>
                          </a:solidFill>
                          <a:effectLst/>
                          <a:uLnTx/>
                          <a:uFillTx/>
                          <a:latin typeface="Yu Gothic UI" panose="020B0500000000000000" pitchFamily="50" charset="-128"/>
                          <a:ea typeface="Yu Gothic UI" panose="020B0500000000000000" pitchFamily="50" charset="-128"/>
                          <a:cs typeface="+mn-cs"/>
                        </a:rPr>
                        <a:t>t-CO</a:t>
                      </a:r>
                      <a:r>
                        <a:rPr kumimoji="1" lang="en-US" altLang="ja-JP" sz="1200" b="0" i="0" u="none" strike="noStrike" kern="1200" cap="none" spc="0" normalizeH="0" baseline="-25000" noProof="0" dirty="0">
                          <a:ln>
                            <a:noFill/>
                          </a:ln>
                          <a:solidFill>
                            <a:schemeClr val="accent5"/>
                          </a:solidFill>
                          <a:effectLst/>
                          <a:uLnTx/>
                          <a:uFillTx/>
                          <a:latin typeface="Yu Gothic UI" panose="020B0500000000000000" pitchFamily="50" charset="-128"/>
                          <a:ea typeface="Yu Gothic UI" panose="020B0500000000000000" pitchFamily="50" charset="-128"/>
                          <a:cs typeface="+mn-cs"/>
                        </a:rPr>
                        <a:t>2</a:t>
                      </a:r>
                      <a:r>
                        <a:rPr kumimoji="1" lang="ja-JP" altLang="en-US" sz="1200" b="0" i="0" u="none" strike="noStrike" kern="1200" cap="none" spc="0" normalizeH="0" baseline="0" noProof="0" dirty="0">
                          <a:ln>
                            <a:noFill/>
                          </a:ln>
                          <a:solidFill>
                            <a:schemeClr val="accent5"/>
                          </a:solidFill>
                          <a:effectLst/>
                          <a:uLnTx/>
                          <a:uFillTx/>
                          <a:latin typeface="Yu Gothic UI" panose="020B0500000000000000" pitchFamily="50" charset="-128"/>
                          <a:ea typeface="Yu Gothic UI" panose="020B0500000000000000" pitchFamily="50" charset="-128"/>
                          <a:cs typeface="+mn-cs"/>
                        </a:rPr>
                        <a:t>）</a:t>
                      </a: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288000">
                <a:tc gridSpan="2">
                  <a:txBody>
                    <a:bodyPr/>
                    <a:lstStyle/>
                    <a:p>
                      <a:pPr marL="0" marR="0" lvl="0" indent="0" algn="ctr" defTabSz="914400" rtl="0" eaLnBrk="1" fontAlgn="base" latinLnBrk="0" hangingPunct="1">
                        <a:lnSpc>
                          <a:spcPct val="100000"/>
                        </a:lnSpc>
                        <a:spcBef>
                          <a:spcPts val="600"/>
                        </a:spcBef>
                        <a:spcAft>
                          <a:spcPct val="0"/>
                        </a:spcAft>
                        <a:buClrTx/>
                        <a:buSzTx/>
                        <a:buFontTx/>
                        <a:buNone/>
                        <a:tabLst/>
                        <a:defRPr/>
                      </a:pPr>
                      <a:r>
                        <a:rPr kumimoji="0" lang="ja-JP" altLang="en-US"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rPr>
                        <a:t>公共施設</a:t>
                      </a: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solidFill>
                      <a:schemeClr val="bg1">
                        <a:lumMod val="95000"/>
                      </a:schemeClr>
                    </a:solidFill>
                  </a:tcPr>
                </a:tc>
                <a:tc hMerge="1">
                  <a:txBody>
                    <a:bodyPr/>
                    <a:lstStyle/>
                    <a:p>
                      <a:endParaRPr kumimoji="1" lang="ja-JP" altLang="en-US"/>
                    </a:p>
                  </a:txBody>
                  <a:tcPr/>
                </a:tc>
                <a:tc>
                  <a:txBody>
                    <a:bodyPr/>
                    <a:lstStyle/>
                    <a:p>
                      <a:pPr algn="r">
                        <a:spcBef>
                          <a:spcPts val="600"/>
                        </a:spcBef>
                      </a:pPr>
                      <a:r>
                        <a:rPr kumimoji="1" lang="ja-JP" altLang="en-US" sz="1200" b="0" i="0" u="none" strike="noStrike" kern="1200" cap="none" spc="0" normalizeH="0" baseline="0" noProof="0" dirty="0">
                          <a:ln>
                            <a:noFill/>
                          </a:ln>
                          <a:solidFill>
                            <a:schemeClr val="accent5"/>
                          </a:solidFill>
                          <a:effectLst/>
                          <a:uLnTx/>
                          <a:uFillTx/>
                          <a:latin typeface="Yu Gothic UI" panose="020B0500000000000000" pitchFamily="50" charset="-128"/>
                          <a:ea typeface="Yu Gothic UI" panose="020B0500000000000000" pitchFamily="50" charset="-128"/>
                          <a:cs typeface="+mn-cs"/>
                        </a:rPr>
                        <a:t>○（施設）</a:t>
                      </a:r>
                      <a:endParaRPr kumimoji="1" lang="ja-JP" altLang="en-US" sz="1200" dirty="0">
                        <a:solidFill>
                          <a:schemeClr val="accent5"/>
                        </a:solidFill>
                        <a:latin typeface="Yu Gothic UI" panose="020B0500000000000000" pitchFamily="50" charset="-128"/>
                        <a:ea typeface="Yu Gothic UI" panose="020B0500000000000000" pitchFamily="50" charset="-128"/>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noFill/>
                  </a:tcPr>
                </a:tc>
                <a:tc>
                  <a:txBody>
                    <a:bodyPr/>
                    <a:lstStyle/>
                    <a:p>
                      <a:pPr marL="0" marR="0" lvl="0" indent="0" algn="ctr" defTabSz="609555" rtl="0" eaLnBrk="1" fontAlgn="auto" latinLnBrk="0" hangingPunct="1">
                        <a:lnSpc>
                          <a:spcPct val="100000"/>
                        </a:lnSpc>
                        <a:spcBef>
                          <a:spcPts val="600"/>
                        </a:spcBef>
                        <a:spcAft>
                          <a:spcPts val="0"/>
                        </a:spcAft>
                        <a:buClrTx/>
                        <a:buSzTx/>
                        <a:buFontTx/>
                        <a:buNone/>
                        <a:tabLst/>
                        <a:defRPr/>
                      </a:pPr>
                      <a:r>
                        <a:rPr kumimoji="1" lang="ja-JP" altLang="en-US" sz="1200" b="0" i="0" u="none" strike="noStrike" kern="1200" cap="none" spc="0" normalizeH="0" baseline="0" noProof="0" dirty="0">
                          <a:ln>
                            <a:noFill/>
                          </a:ln>
                          <a:solidFill>
                            <a:schemeClr val="accent5"/>
                          </a:solidFill>
                          <a:effectLst/>
                          <a:uLnTx/>
                          <a:uFillTx/>
                          <a:latin typeface="Yu Gothic UI" panose="020B0500000000000000" pitchFamily="50" charset="-128"/>
                          <a:ea typeface="Yu Gothic UI" panose="020B0500000000000000" pitchFamily="50" charset="-128"/>
                          <a:cs typeface="+mn-cs"/>
                        </a:rPr>
                        <a:t>○○（</a:t>
                      </a:r>
                      <a:r>
                        <a:rPr kumimoji="1" lang="en-US" altLang="ja-JP" sz="1200" b="0" i="0" u="none" strike="noStrike" kern="1200" cap="none" spc="0" normalizeH="0" baseline="0" noProof="0" dirty="0">
                          <a:ln>
                            <a:noFill/>
                          </a:ln>
                          <a:solidFill>
                            <a:schemeClr val="accent5"/>
                          </a:solidFill>
                          <a:effectLst/>
                          <a:uLnTx/>
                          <a:uFillTx/>
                          <a:latin typeface="Yu Gothic UI" panose="020B0500000000000000" pitchFamily="50" charset="-128"/>
                          <a:ea typeface="Yu Gothic UI" panose="020B0500000000000000" pitchFamily="50" charset="-128"/>
                          <a:cs typeface="+mn-cs"/>
                        </a:rPr>
                        <a:t>t-CO</a:t>
                      </a:r>
                      <a:r>
                        <a:rPr kumimoji="1" lang="en-US" altLang="ja-JP" sz="1200" b="0" i="0" u="none" strike="noStrike" kern="1200" cap="none" spc="0" normalizeH="0" baseline="-25000" noProof="0" dirty="0">
                          <a:ln>
                            <a:noFill/>
                          </a:ln>
                          <a:solidFill>
                            <a:schemeClr val="accent5"/>
                          </a:solidFill>
                          <a:effectLst/>
                          <a:uLnTx/>
                          <a:uFillTx/>
                          <a:latin typeface="Yu Gothic UI" panose="020B0500000000000000" pitchFamily="50" charset="-128"/>
                          <a:ea typeface="Yu Gothic UI" panose="020B0500000000000000" pitchFamily="50" charset="-128"/>
                          <a:cs typeface="+mn-cs"/>
                        </a:rPr>
                        <a:t>2</a:t>
                      </a:r>
                      <a:r>
                        <a:rPr kumimoji="1" lang="ja-JP" altLang="en-US" sz="1200" b="0" i="0" u="none" strike="noStrike" kern="1200" cap="none" spc="0" normalizeH="0" baseline="0" noProof="0" dirty="0">
                          <a:ln>
                            <a:noFill/>
                          </a:ln>
                          <a:solidFill>
                            <a:schemeClr val="accent5"/>
                          </a:solidFill>
                          <a:effectLst/>
                          <a:uLnTx/>
                          <a:uFillTx/>
                          <a:latin typeface="Yu Gothic UI" panose="020B0500000000000000" pitchFamily="50" charset="-128"/>
                          <a:ea typeface="Yu Gothic UI" panose="020B0500000000000000" pitchFamily="50" charset="-128"/>
                          <a:cs typeface="+mn-cs"/>
                        </a:rPr>
                        <a:t>）</a:t>
                      </a: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420937555"/>
                  </a:ext>
                </a:extLst>
              </a:tr>
              <a:tr h="288000">
                <a:tc rowSpan="2">
                  <a:txBody>
                    <a:bodyPr/>
                    <a:lstStyle/>
                    <a:p>
                      <a:pPr marL="0" marR="0" lvl="0" indent="0" algn="ctr" defTabSz="914400" rtl="0" eaLnBrk="1" fontAlgn="base" latinLnBrk="0" hangingPunct="1">
                        <a:lnSpc>
                          <a:spcPct val="100000"/>
                        </a:lnSpc>
                        <a:spcBef>
                          <a:spcPts val="600"/>
                        </a:spcBef>
                        <a:spcAft>
                          <a:spcPct val="0"/>
                        </a:spcAft>
                        <a:buClrTx/>
                        <a:buSzTx/>
                        <a:buFontTx/>
                        <a:buNone/>
                        <a:tabLst/>
                        <a:defRPr/>
                      </a:pPr>
                      <a:r>
                        <a:rPr kumimoji="0" lang="ja-JP" altLang="en-US"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rPr>
                        <a:t>家庭</a:t>
                      </a: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solidFill>
                      <a:schemeClr val="bg1">
                        <a:lumMod val="95000"/>
                      </a:schemeClr>
                    </a:solidFill>
                  </a:tcPr>
                </a:tc>
                <a:tc>
                  <a:txBody>
                    <a:bodyPr/>
                    <a:lstStyle/>
                    <a:p>
                      <a:pPr algn="ctr">
                        <a:spcBef>
                          <a:spcPts val="600"/>
                        </a:spcBef>
                      </a:pPr>
                      <a:r>
                        <a:rPr kumimoji="1" lang="ja-JP" altLang="en-US" sz="1200" dirty="0">
                          <a:solidFill>
                            <a:schemeClr val="tx1"/>
                          </a:solidFill>
                          <a:latin typeface="Yu Gothic UI" panose="020B0500000000000000" pitchFamily="50" charset="-128"/>
                          <a:ea typeface="Yu Gothic UI" panose="020B0500000000000000" pitchFamily="50" charset="-128"/>
                        </a:rPr>
                        <a:t>戸建住宅</a:t>
                      </a: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solidFill>
                      <a:schemeClr val="bg1">
                        <a:lumMod val="95000"/>
                      </a:schemeClr>
                    </a:solidFill>
                  </a:tcPr>
                </a:tc>
                <a:tc>
                  <a:txBody>
                    <a:bodyPr/>
                    <a:lstStyle/>
                    <a:p>
                      <a:pPr algn="r">
                        <a:spcBef>
                          <a:spcPts val="600"/>
                        </a:spcBef>
                      </a:pPr>
                      <a:r>
                        <a:rPr kumimoji="1" lang="ja-JP" altLang="en-US" sz="1200" dirty="0">
                          <a:solidFill>
                            <a:schemeClr val="accent5"/>
                          </a:solidFill>
                          <a:latin typeface="Yu Gothic UI" panose="020B0500000000000000" pitchFamily="50" charset="-128"/>
                          <a:ea typeface="Yu Gothic UI" panose="020B0500000000000000" pitchFamily="50" charset="-128"/>
                        </a:rPr>
                        <a:t>〇（戸）</a:t>
                      </a: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noFill/>
                  </a:tcPr>
                </a:tc>
                <a:tc rowSpan="2">
                  <a:txBody>
                    <a:bodyPr/>
                    <a:lstStyle/>
                    <a:p>
                      <a:pPr marL="0" marR="0" lvl="0" indent="0" algn="ctr" defTabSz="609555" rtl="0" eaLnBrk="1" fontAlgn="auto" latinLnBrk="0" hangingPunct="1">
                        <a:lnSpc>
                          <a:spcPct val="100000"/>
                        </a:lnSpc>
                        <a:spcBef>
                          <a:spcPts val="600"/>
                        </a:spcBef>
                        <a:spcAft>
                          <a:spcPts val="0"/>
                        </a:spcAft>
                        <a:buClrTx/>
                        <a:buSzTx/>
                        <a:buFontTx/>
                        <a:buNone/>
                        <a:tabLst/>
                        <a:defRPr/>
                      </a:pPr>
                      <a:r>
                        <a:rPr kumimoji="1" lang="ja-JP" altLang="en-US" sz="1200" b="0" i="0" u="none" strike="noStrike" kern="1200" cap="none" spc="0" normalizeH="0" baseline="0" noProof="0" dirty="0">
                          <a:ln>
                            <a:noFill/>
                          </a:ln>
                          <a:solidFill>
                            <a:schemeClr val="accent5"/>
                          </a:solidFill>
                          <a:effectLst/>
                          <a:uLnTx/>
                          <a:uFillTx/>
                          <a:latin typeface="Yu Gothic UI" panose="020B0500000000000000" pitchFamily="50" charset="-128"/>
                          <a:ea typeface="Yu Gothic UI" panose="020B0500000000000000" pitchFamily="50" charset="-128"/>
                          <a:cs typeface="+mn-cs"/>
                        </a:rPr>
                        <a:t>○○（</a:t>
                      </a:r>
                      <a:r>
                        <a:rPr kumimoji="1" lang="en-US" altLang="ja-JP" sz="1200" b="0" i="0" u="none" strike="noStrike" kern="1200" cap="none" spc="0" normalizeH="0" baseline="0" noProof="0" dirty="0">
                          <a:ln>
                            <a:noFill/>
                          </a:ln>
                          <a:solidFill>
                            <a:schemeClr val="accent5"/>
                          </a:solidFill>
                          <a:effectLst/>
                          <a:uLnTx/>
                          <a:uFillTx/>
                          <a:latin typeface="Yu Gothic UI" panose="020B0500000000000000" pitchFamily="50" charset="-128"/>
                          <a:ea typeface="Yu Gothic UI" panose="020B0500000000000000" pitchFamily="50" charset="-128"/>
                          <a:cs typeface="+mn-cs"/>
                        </a:rPr>
                        <a:t>t-CO</a:t>
                      </a:r>
                      <a:r>
                        <a:rPr kumimoji="1" lang="en-US" altLang="ja-JP" sz="1200" b="0" i="0" u="none" strike="noStrike" kern="1200" cap="none" spc="0" normalizeH="0" baseline="-25000" noProof="0" dirty="0">
                          <a:ln>
                            <a:noFill/>
                          </a:ln>
                          <a:solidFill>
                            <a:schemeClr val="accent5"/>
                          </a:solidFill>
                          <a:effectLst/>
                          <a:uLnTx/>
                          <a:uFillTx/>
                          <a:latin typeface="Yu Gothic UI" panose="020B0500000000000000" pitchFamily="50" charset="-128"/>
                          <a:ea typeface="Yu Gothic UI" panose="020B0500000000000000" pitchFamily="50" charset="-128"/>
                          <a:cs typeface="+mn-cs"/>
                        </a:rPr>
                        <a:t>2</a:t>
                      </a:r>
                      <a:r>
                        <a:rPr kumimoji="1" lang="ja-JP" altLang="en-US" sz="1200" b="0" i="0" u="none" strike="noStrike" kern="1200" cap="none" spc="0" normalizeH="0" baseline="0" noProof="0" dirty="0">
                          <a:ln>
                            <a:noFill/>
                          </a:ln>
                          <a:solidFill>
                            <a:schemeClr val="accent5"/>
                          </a:solidFill>
                          <a:effectLst/>
                          <a:uLnTx/>
                          <a:uFillTx/>
                          <a:latin typeface="Yu Gothic UI" panose="020B0500000000000000" pitchFamily="50" charset="-128"/>
                          <a:ea typeface="Yu Gothic UI" panose="020B0500000000000000" pitchFamily="50" charset="-128"/>
                          <a:cs typeface="+mn-cs"/>
                        </a:rPr>
                        <a:t>）</a:t>
                      </a: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523430408"/>
                  </a:ext>
                </a:extLst>
              </a:tr>
              <a:tr h="288000">
                <a:tc vMerge="1">
                  <a:txBody>
                    <a:bodyPr/>
                    <a:lstStyle/>
                    <a:p>
                      <a:endParaRPr kumimoji="1" lang="ja-JP" altLang="en-US"/>
                    </a:p>
                  </a:txBody>
                  <a:tcPr/>
                </a:tc>
                <a:tc>
                  <a:txBody>
                    <a:bodyPr/>
                    <a:lstStyle/>
                    <a:p>
                      <a:pPr algn="ctr">
                        <a:spcBef>
                          <a:spcPts val="600"/>
                        </a:spcBef>
                      </a:pPr>
                      <a:r>
                        <a:rPr kumimoji="1" lang="ja-JP" altLang="en-US" sz="1200" dirty="0">
                          <a:solidFill>
                            <a:schemeClr val="tx1"/>
                          </a:solidFill>
                          <a:latin typeface="Yu Gothic UI" panose="020B0500000000000000" pitchFamily="50" charset="-128"/>
                          <a:ea typeface="Yu Gothic UI" panose="020B0500000000000000" pitchFamily="50" charset="-128"/>
                        </a:rPr>
                        <a:t>集合住宅</a:t>
                      </a: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solidFill>
                      <a:schemeClr val="bg1">
                        <a:lumMod val="95000"/>
                      </a:schemeClr>
                    </a:solidFill>
                  </a:tcPr>
                </a:tc>
                <a:tc>
                  <a:txBody>
                    <a:bodyPr/>
                    <a:lstStyle/>
                    <a:p>
                      <a:pPr algn="r">
                        <a:spcBef>
                          <a:spcPts val="600"/>
                        </a:spcBef>
                      </a:pPr>
                      <a:r>
                        <a:rPr kumimoji="1" lang="ja-JP" altLang="en-US" sz="1200" dirty="0">
                          <a:solidFill>
                            <a:schemeClr val="accent5"/>
                          </a:solidFill>
                          <a:latin typeface="Yu Gothic UI" panose="020B0500000000000000" pitchFamily="50" charset="-128"/>
                          <a:ea typeface="Yu Gothic UI" panose="020B0500000000000000" pitchFamily="50" charset="-128"/>
                        </a:rPr>
                        <a:t>〇（棟）○（戸）</a:t>
                      </a: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noFill/>
                  </a:tcPr>
                </a:tc>
                <a:tc vMerge="1">
                  <a:txBody>
                    <a:bodyPr/>
                    <a:lstStyle/>
                    <a:p>
                      <a:endParaRPr kumimoji="1" lang="ja-JP" altLang="en-US"/>
                    </a:p>
                  </a:txBody>
                  <a:tcPr/>
                </a:tc>
                <a:extLst>
                  <a:ext uri="{0D108BD9-81ED-4DB2-BD59-A6C34878D82A}">
                    <a16:rowId xmlns:a16="http://schemas.microsoft.com/office/drawing/2014/main" val="3994234136"/>
                  </a:ext>
                </a:extLst>
              </a:tr>
              <a:tr h="288000">
                <a:tc gridSpan="2">
                  <a:txBody>
                    <a:bodyPr/>
                    <a:lstStyle/>
                    <a:p>
                      <a:pPr marL="0" marR="0" lvl="0" indent="0" algn="ctr" defTabSz="914400" rtl="0" eaLnBrk="1" fontAlgn="base" latinLnBrk="0" hangingPunct="1">
                        <a:lnSpc>
                          <a:spcPct val="100000"/>
                        </a:lnSpc>
                        <a:spcBef>
                          <a:spcPts val="600"/>
                        </a:spcBef>
                        <a:spcAft>
                          <a:spcPct val="0"/>
                        </a:spcAft>
                        <a:buClrTx/>
                        <a:buSzTx/>
                        <a:buFontTx/>
                        <a:buNone/>
                        <a:tabLst/>
                        <a:defRPr/>
                      </a:pPr>
                      <a:r>
                        <a:rPr kumimoji="0" lang="ja-JP" altLang="en-US"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rPr>
                        <a:t>運輸</a:t>
                      </a: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solidFill>
                      <a:schemeClr val="bg1">
                        <a:lumMod val="95000"/>
                      </a:schemeClr>
                    </a:solidFill>
                  </a:tcPr>
                </a:tc>
                <a:tc hMerge="1">
                  <a:txBody>
                    <a:bodyPr/>
                    <a:lstStyle/>
                    <a:p>
                      <a:endParaRPr kumimoji="1" lang="ja-JP" altLang="en-US" sz="1200" dirty="0">
                        <a:solidFill>
                          <a:schemeClr val="accent5"/>
                        </a:solidFill>
                        <a:latin typeface="Yu Gothic UI" panose="020B0500000000000000" pitchFamily="50" charset="-128"/>
                        <a:ea typeface="Yu Gothic UI" panose="020B0500000000000000" pitchFamily="50" charset="-128"/>
                      </a:endParaRPr>
                    </a:p>
                  </a:txBody>
                  <a:tcPr anchor="ctr">
                    <a:lnL w="12700" cap="flat" cmpd="sng" algn="ctr">
                      <a:solidFill>
                        <a:sysClr val="window" lastClr="FFFFFF">
                          <a:lumMod val="85000"/>
                        </a:sysClr>
                      </a:solidFill>
                      <a:prstDash val="solid"/>
                      <a:round/>
                      <a:headEnd type="none" w="med" len="med"/>
                      <a:tailEnd type="none" w="med" len="med"/>
                    </a:lnL>
                    <a:lnR w="12700" cap="flat" cmpd="sng" algn="ctr">
                      <a:solidFill>
                        <a:sysClr val="window" lastClr="FFFFFF">
                          <a:lumMod val="85000"/>
                        </a:sysClr>
                      </a:solidFill>
                      <a:prstDash val="solid"/>
                      <a:round/>
                      <a:headEnd type="none" w="med" len="med"/>
                      <a:tailEnd type="none" w="med" len="med"/>
                    </a:lnR>
                    <a:lnT w="12700" cap="flat" cmpd="sng" algn="ctr">
                      <a:solidFill>
                        <a:sysClr val="window" lastClr="FFFFFF">
                          <a:lumMod val="85000"/>
                        </a:sysClr>
                      </a:solidFill>
                      <a:prstDash val="solid"/>
                      <a:round/>
                      <a:headEnd type="none" w="med" len="med"/>
                      <a:tailEnd type="none" w="med" len="med"/>
                    </a:lnT>
                    <a:lnB w="12700" cap="flat" cmpd="sng" algn="ctr">
                      <a:solidFill>
                        <a:sysClr val="window" lastClr="FFFFFF">
                          <a:lumMod val="85000"/>
                        </a:sysClr>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auto" latinLnBrk="0" hangingPunct="1">
                        <a:lnSpc>
                          <a:spcPct val="100000"/>
                        </a:lnSpc>
                        <a:spcBef>
                          <a:spcPts val="600"/>
                        </a:spcBef>
                        <a:spcAft>
                          <a:spcPts val="0"/>
                        </a:spcAft>
                        <a:buClrTx/>
                        <a:buSzTx/>
                        <a:buFontTx/>
                        <a:buNone/>
                        <a:tabLst/>
                        <a:defRPr/>
                      </a:pPr>
                      <a:r>
                        <a:rPr kumimoji="1" lang="ja-JP" altLang="en-US" sz="1200" dirty="0">
                          <a:solidFill>
                            <a:schemeClr val="accent5"/>
                          </a:solidFill>
                          <a:latin typeface="Yu Gothic UI" panose="020B0500000000000000" pitchFamily="50" charset="-128"/>
                          <a:ea typeface="Yu Gothic UI" panose="020B0500000000000000" pitchFamily="50" charset="-128"/>
                        </a:rPr>
                        <a:t>〇（台）</a:t>
                      </a: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noFill/>
                  </a:tcPr>
                </a:tc>
                <a:tc>
                  <a:txBody>
                    <a:bodyPr/>
                    <a:lstStyle/>
                    <a:p>
                      <a:pPr marL="0" marR="0" lvl="0" indent="0" algn="ctr" defTabSz="609555" rtl="0" eaLnBrk="1" fontAlgn="auto" latinLnBrk="0" hangingPunct="1">
                        <a:lnSpc>
                          <a:spcPct val="100000"/>
                        </a:lnSpc>
                        <a:spcBef>
                          <a:spcPts val="600"/>
                        </a:spcBef>
                        <a:spcAft>
                          <a:spcPts val="0"/>
                        </a:spcAft>
                        <a:buClrTx/>
                        <a:buSzTx/>
                        <a:buFontTx/>
                        <a:buNone/>
                        <a:tabLst/>
                        <a:defRPr/>
                      </a:pPr>
                      <a:r>
                        <a:rPr kumimoji="1" lang="ja-JP" altLang="en-US" sz="1200" b="0" i="0" u="none" strike="noStrike" kern="1200" cap="none" spc="0" normalizeH="0" baseline="0" noProof="0" dirty="0">
                          <a:ln>
                            <a:noFill/>
                          </a:ln>
                          <a:solidFill>
                            <a:schemeClr val="accent5"/>
                          </a:solidFill>
                          <a:effectLst/>
                          <a:uLnTx/>
                          <a:uFillTx/>
                          <a:latin typeface="Yu Gothic UI" panose="020B0500000000000000" pitchFamily="50" charset="-128"/>
                          <a:ea typeface="Yu Gothic UI" panose="020B0500000000000000" pitchFamily="50" charset="-128"/>
                          <a:cs typeface="+mn-cs"/>
                        </a:rPr>
                        <a:t>○○（</a:t>
                      </a:r>
                      <a:r>
                        <a:rPr kumimoji="1" lang="en-US" altLang="ja-JP" sz="1200" b="0" i="0" u="none" strike="noStrike" kern="1200" cap="none" spc="0" normalizeH="0" baseline="0" noProof="0" dirty="0">
                          <a:ln>
                            <a:noFill/>
                          </a:ln>
                          <a:solidFill>
                            <a:schemeClr val="accent5"/>
                          </a:solidFill>
                          <a:effectLst/>
                          <a:uLnTx/>
                          <a:uFillTx/>
                          <a:latin typeface="Yu Gothic UI" panose="020B0500000000000000" pitchFamily="50" charset="-128"/>
                          <a:ea typeface="Yu Gothic UI" panose="020B0500000000000000" pitchFamily="50" charset="-128"/>
                          <a:cs typeface="+mn-cs"/>
                        </a:rPr>
                        <a:t>t-CO</a:t>
                      </a:r>
                      <a:r>
                        <a:rPr kumimoji="1" lang="en-US" altLang="ja-JP" sz="1200" b="0" i="0" u="none" strike="noStrike" kern="1200" cap="none" spc="0" normalizeH="0" baseline="-25000" noProof="0" dirty="0">
                          <a:ln>
                            <a:noFill/>
                          </a:ln>
                          <a:solidFill>
                            <a:schemeClr val="accent5"/>
                          </a:solidFill>
                          <a:effectLst/>
                          <a:uLnTx/>
                          <a:uFillTx/>
                          <a:latin typeface="Yu Gothic UI" panose="020B0500000000000000" pitchFamily="50" charset="-128"/>
                          <a:ea typeface="Yu Gothic UI" panose="020B0500000000000000" pitchFamily="50" charset="-128"/>
                          <a:cs typeface="+mn-cs"/>
                        </a:rPr>
                        <a:t>2</a:t>
                      </a:r>
                      <a:r>
                        <a:rPr kumimoji="1" lang="ja-JP" altLang="en-US" sz="1200" b="0" i="0" u="none" strike="noStrike" kern="1200" cap="none" spc="0" normalizeH="0" baseline="0" noProof="0" dirty="0">
                          <a:ln>
                            <a:noFill/>
                          </a:ln>
                          <a:solidFill>
                            <a:schemeClr val="accent5"/>
                          </a:solidFill>
                          <a:effectLst/>
                          <a:uLnTx/>
                          <a:uFillTx/>
                          <a:latin typeface="Yu Gothic UI" panose="020B0500000000000000" pitchFamily="50" charset="-128"/>
                          <a:ea typeface="Yu Gothic UI" panose="020B0500000000000000" pitchFamily="50" charset="-128"/>
                          <a:cs typeface="+mn-cs"/>
                        </a:rPr>
                        <a:t>）</a:t>
                      </a: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969342111"/>
                  </a:ext>
                </a:extLst>
              </a:tr>
              <a:tr h="288000">
                <a:tc gridSpan="2">
                  <a:txBody>
                    <a:bodyPr/>
                    <a:lstStyle/>
                    <a:p>
                      <a:pPr marL="0" marR="0" lvl="0" indent="0" algn="ctr" defTabSz="914400" rtl="0" eaLnBrk="1" fontAlgn="base" latinLnBrk="0" hangingPunct="1">
                        <a:lnSpc>
                          <a:spcPct val="100000"/>
                        </a:lnSpc>
                        <a:spcBef>
                          <a:spcPts val="600"/>
                        </a:spcBef>
                        <a:spcAft>
                          <a:spcPct val="0"/>
                        </a:spcAft>
                        <a:buClrTx/>
                        <a:buSzTx/>
                        <a:buFontTx/>
                        <a:buNone/>
                        <a:tabLst/>
                        <a:defRPr/>
                      </a:pPr>
                      <a:r>
                        <a:rPr kumimoji="0" lang="ja-JP" altLang="en-US"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rPr>
                        <a:t>フロン</a:t>
                      </a: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solidFill>
                      <a:schemeClr val="bg1">
                        <a:lumMod val="95000"/>
                      </a:schemeClr>
                    </a:solidFill>
                  </a:tcPr>
                </a:tc>
                <a:tc hMerge="1">
                  <a:txBody>
                    <a:bodyPr/>
                    <a:lstStyle/>
                    <a:p>
                      <a:endParaRPr kumimoji="1" lang="ja-JP" altLang="en-US" sz="1200" dirty="0">
                        <a:solidFill>
                          <a:schemeClr val="accent5"/>
                        </a:solidFill>
                        <a:latin typeface="Yu Gothic UI" panose="020B0500000000000000" pitchFamily="50" charset="-128"/>
                        <a:ea typeface="Yu Gothic UI" panose="020B0500000000000000" pitchFamily="50" charset="-128"/>
                      </a:endParaRPr>
                    </a:p>
                  </a:txBody>
                  <a:tcPr anchor="ctr">
                    <a:lnL w="12700" cap="flat" cmpd="sng" algn="ctr">
                      <a:solidFill>
                        <a:sysClr val="window" lastClr="FFFFFF">
                          <a:lumMod val="85000"/>
                        </a:sysClr>
                      </a:solidFill>
                      <a:prstDash val="solid"/>
                      <a:round/>
                      <a:headEnd type="none" w="med" len="med"/>
                      <a:tailEnd type="none" w="med" len="med"/>
                    </a:lnL>
                    <a:lnR w="12700" cap="flat" cmpd="sng" algn="ctr">
                      <a:solidFill>
                        <a:sysClr val="window" lastClr="FFFFFF">
                          <a:lumMod val="85000"/>
                        </a:sysClr>
                      </a:solidFill>
                      <a:prstDash val="solid"/>
                      <a:round/>
                      <a:headEnd type="none" w="med" len="med"/>
                      <a:tailEnd type="none" w="med" len="med"/>
                    </a:lnR>
                    <a:lnT w="12700" cap="flat" cmpd="sng" algn="ctr">
                      <a:solidFill>
                        <a:sysClr val="window" lastClr="FFFFFF">
                          <a:lumMod val="85000"/>
                        </a:sysClr>
                      </a:solidFill>
                      <a:prstDash val="solid"/>
                      <a:round/>
                      <a:headEnd type="none" w="med" len="med"/>
                      <a:tailEnd type="none" w="med" len="med"/>
                    </a:lnT>
                    <a:lnB w="12700" cap="flat" cmpd="sng" algn="ctr">
                      <a:solidFill>
                        <a:sysClr val="window" lastClr="FFFFFF">
                          <a:lumMod val="85000"/>
                        </a:sysClr>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auto" latinLnBrk="0" hangingPunct="1">
                        <a:lnSpc>
                          <a:spcPct val="100000"/>
                        </a:lnSpc>
                        <a:spcBef>
                          <a:spcPts val="600"/>
                        </a:spcBef>
                        <a:spcAft>
                          <a:spcPts val="0"/>
                        </a:spcAft>
                        <a:buClrTx/>
                        <a:buSzTx/>
                        <a:buFontTx/>
                        <a:buNone/>
                        <a:tabLst/>
                        <a:defRPr/>
                      </a:pPr>
                      <a:endParaRPr kumimoji="1" lang="ja-JP" altLang="en-US" sz="1200" dirty="0">
                        <a:solidFill>
                          <a:schemeClr val="accent5"/>
                        </a:solidFill>
                        <a:highlight>
                          <a:srgbClr val="FFFF00"/>
                        </a:highlight>
                        <a:latin typeface="Yu Gothic UI" panose="020B0500000000000000" pitchFamily="50" charset="-128"/>
                        <a:ea typeface="Yu Gothic UI" panose="020B0500000000000000" pitchFamily="50" charset="-128"/>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w="12700" cap="flat" cmpd="sng" algn="ctr">
                      <a:solidFill>
                        <a:schemeClr val="accent3"/>
                      </a:solidFill>
                      <a:prstDash val="solid"/>
                      <a:round/>
                      <a:headEnd type="none" w="med" len="med"/>
                      <a:tailEnd type="none" w="med" len="med"/>
                    </a:lnTlToBr>
                    <a:lnBlToTr>
                      <a:noFill/>
                    </a:lnBlToTr>
                    <a:noFill/>
                  </a:tcPr>
                </a:tc>
                <a:tc>
                  <a:txBody>
                    <a:bodyPr/>
                    <a:lstStyle/>
                    <a:p>
                      <a:pPr marL="0" marR="0" lvl="0" indent="0" algn="ctr" defTabSz="609555" rtl="0" eaLnBrk="1" fontAlgn="auto" latinLnBrk="0" hangingPunct="1">
                        <a:lnSpc>
                          <a:spcPct val="100000"/>
                        </a:lnSpc>
                        <a:spcBef>
                          <a:spcPts val="600"/>
                        </a:spcBef>
                        <a:spcAft>
                          <a:spcPts val="0"/>
                        </a:spcAft>
                        <a:buClrTx/>
                        <a:buSzTx/>
                        <a:buFontTx/>
                        <a:buNone/>
                        <a:tabLst/>
                        <a:defRPr/>
                      </a:pPr>
                      <a:r>
                        <a:rPr kumimoji="1" lang="ja-JP" altLang="en-US" sz="1200" b="0" i="0" u="none" strike="noStrike" kern="1200" cap="none" spc="0" normalizeH="0" baseline="0" noProof="0" dirty="0">
                          <a:ln>
                            <a:noFill/>
                          </a:ln>
                          <a:solidFill>
                            <a:schemeClr val="accent5"/>
                          </a:solidFill>
                          <a:effectLst/>
                          <a:uLnTx/>
                          <a:uFillTx/>
                          <a:latin typeface="Yu Gothic UI" panose="020B0500000000000000" pitchFamily="50" charset="-128"/>
                          <a:ea typeface="Yu Gothic UI" panose="020B0500000000000000" pitchFamily="50" charset="-128"/>
                          <a:cs typeface="+mn-cs"/>
                        </a:rPr>
                        <a:t>○○（</a:t>
                      </a:r>
                      <a:r>
                        <a:rPr kumimoji="1" lang="en-US" altLang="ja-JP" sz="1200" b="0" i="0" u="none" strike="noStrike" kern="1200" cap="none" spc="0" normalizeH="0" baseline="0" noProof="0" dirty="0">
                          <a:ln>
                            <a:noFill/>
                          </a:ln>
                          <a:solidFill>
                            <a:schemeClr val="accent5"/>
                          </a:solidFill>
                          <a:effectLst/>
                          <a:uLnTx/>
                          <a:uFillTx/>
                          <a:latin typeface="Yu Gothic UI" panose="020B0500000000000000" pitchFamily="50" charset="-128"/>
                          <a:ea typeface="Yu Gothic UI" panose="020B0500000000000000" pitchFamily="50" charset="-128"/>
                          <a:cs typeface="+mn-cs"/>
                        </a:rPr>
                        <a:t>t-CO</a:t>
                      </a:r>
                      <a:r>
                        <a:rPr kumimoji="1" lang="en-US" altLang="ja-JP" sz="1200" b="0" i="0" u="none" strike="noStrike" kern="1200" cap="none" spc="0" normalizeH="0" baseline="-25000" noProof="0" dirty="0">
                          <a:ln>
                            <a:noFill/>
                          </a:ln>
                          <a:solidFill>
                            <a:schemeClr val="accent5"/>
                          </a:solidFill>
                          <a:effectLst/>
                          <a:uLnTx/>
                          <a:uFillTx/>
                          <a:latin typeface="Yu Gothic UI" panose="020B0500000000000000" pitchFamily="50" charset="-128"/>
                          <a:ea typeface="Yu Gothic UI" panose="020B0500000000000000" pitchFamily="50" charset="-128"/>
                          <a:cs typeface="+mn-cs"/>
                        </a:rPr>
                        <a:t>2</a:t>
                      </a:r>
                      <a:r>
                        <a:rPr kumimoji="1" lang="ja-JP" altLang="en-US" sz="1200" b="0" i="0" u="none" strike="noStrike" kern="1200" cap="none" spc="0" normalizeH="0" baseline="0" noProof="0" dirty="0">
                          <a:ln>
                            <a:noFill/>
                          </a:ln>
                          <a:solidFill>
                            <a:schemeClr val="accent5"/>
                          </a:solidFill>
                          <a:effectLst/>
                          <a:uLnTx/>
                          <a:uFillTx/>
                          <a:latin typeface="Yu Gothic UI" panose="020B0500000000000000" pitchFamily="50" charset="-128"/>
                          <a:ea typeface="Yu Gothic UI" panose="020B0500000000000000" pitchFamily="50" charset="-128"/>
                          <a:cs typeface="+mn-cs"/>
                        </a:rPr>
                        <a:t>）</a:t>
                      </a: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673054530"/>
                  </a:ext>
                </a:extLst>
              </a:tr>
              <a:tr h="288000">
                <a:tc gridSpan="2">
                  <a:txBody>
                    <a:bodyPr/>
                    <a:lstStyle/>
                    <a:p>
                      <a:pPr marL="0" marR="0" lvl="0" indent="0" algn="ctr" defTabSz="914400" rtl="0" eaLnBrk="1" fontAlgn="base" latinLnBrk="0" hangingPunct="1">
                        <a:lnSpc>
                          <a:spcPct val="100000"/>
                        </a:lnSpc>
                        <a:spcBef>
                          <a:spcPts val="600"/>
                        </a:spcBef>
                        <a:spcAft>
                          <a:spcPct val="0"/>
                        </a:spcAft>
                        <a:buClrTx/>
                        <a:buSzTx/>
                        <a:buFontTx/>
                        <a:buNone/>
                        <a:tabLst/>
                        <a:defRPr/>
                      </a:pPr>
                      <a:r>
                        <a:rPr kumimoji="0" lang="ja-JP" altLang="en-US"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rPr>
                        <a:t>計</a:t>
                      </a: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solidFill>
                      <a:schemeClr val="bg1">
                        <a:lumMod val="95000"/>
                      </a:schemeClr>
                    </a:solidFill>
                  </a:tcPr>
                </a:tc>
                <a:tc hMerge="1">
                  <a:txBody>
                    <a:bodyPr/>
                    <a:lstStyle/>
                    <a:p>
                      <a:endParaRPr kumimoji="1" lang="ja-JP" altLang="en-US" sz="1200" dirty="0">
                        <a:solidFill>
                          <a:schemeClr val="accent5"/>
                        </a:solidFill>
                        <a:latin typeface="Yu Gothic UI" panose="020B0500000000000000" pitchFamily="50" charset="-128"/>
                        <a:ea typeface="Yu Gothic UI" panose="020B0500000000000000" pitchFamily="50" charset="-128"/>
                      </a:endParaRPr>
                    </a:p>
                  </a:txBody>
                  <a:tcPr anchor="ctr">
                    <a:lnL w="12700" cap="flat" cmpd="sng" algn="ctr">
                      <a:solidFill>
                        <a:sysClr val="window" lastClr="FFFFFF">
                          <a:lumMod val="85000"/>
                        </a:sysClr>
                      </a:solidFill>
                      <a:prstDash val="solid"/>
                      <a:round/>
                      <a:headEnd type="none" w="med" len="med"/>
                      <a:tailEnd type="none" w="med" len="med"/>
                    </a:lnL>
                    <a:lnR w="12700" cap="flat" cmpd="sng" algn="ctr">
                      <a:solidFill>
                        <a:sysClr val="window" lastClr="FFFFFF">
                          <a:lumMod val="85000"/>
                        </a:sysClr>
                      </a:solidFill>
                      <a:prstDash val="solid"/>
                      <a:round/>
                      <a:headEnd type="none" w="med" len="med"/>
                      <a:tailEnd type="none" w="med" len="med"/>
                    </a:lnR>
                    <a:lnT w="12700" cap="flat" cmpd="sng" algn="ctr">
                      <a:solidFill>
                        <a:sysClr val="window" lastClr="FFFFFF">
                          <a:lumMod val="85000"/>
                        </a:sysClr>
                      </a:solidFill>
                      <a:prstDash val="solid"/>
                      <a:round/>
                      <a:headEnd type="none" w="med" len="med"/>
                      <a:tailEnd type="none" w="med" len="med"/>
                    </a:lnT>
                    <a:lnB w="12700" cap="flat" cmpd="sng" algn="ctr">
                      <a:solidFill>
                        <a:sysClr val="window" lastClr="FFFFFF">
                          <a:lumMod val="85000"/>
                        </a:sysClr>
                      </a:solidFill>
                      <a:prstDash val="solid"/>
                      <a:round/>
                      <a:headEnd type="none" w="med" len="med"/>
                      <a:tailEnd type="none" w="med" len="med"/>
                    </a:lnB>
                    <a:lnTlToBr>
                      <a:noFill/>
                    </a:lnTlToBr>
                    <a:lnBlToTr>
                      <a:noFill/>
                    </a:lnBlToTr>
                    <a:noFill/>
                  </a:tcPr>
                </a:tc>
                <a:tc>
                  <a:txBody>
                    <a:bodyPr/>
                    <a:lstStyle/>
                    <a:p>
                      <a:pPr>
                        <a:spcBef>
                          <a:spcPts val="600"/>
                        </a:spcBef>
                      </a:pPr>
                      <a:endParaRPr kumimoji="1" lang="ja-JP" altLang="en-US" sz="1200" dirty="0">
                        <a:solidFill>
                          <a:schemeClr val="tx1"/>
                        </a:solidFill>
                        <a:latin typeface="Yu Gothic UI" panose="020B0500000000000000" pitchFamily="50" charset="-128"/>
                        <a:ea typeface="Yu Gothic UI" panose="020B0500000000000000" pitchFamily="50" charset="-128"/>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w="12700" cap="flat" cmpd="sng" algn="ctr">
                      <a:solidFill>
                        <a:schemeClr val="accent3"/>
                      </a:solidFill>
                      <a:prstDash val="solid"/>
                      <a:round/>
                      <a:headEnd type="none" w="med" len="med"/>
                      <a:tailEnd type="none" w="med" len="med"/>
                    </a:lnTlToBr>
                    <a:lnBlToTr>
                      <a:noFill/>
                    </a:lnBlToTr>
                    <a:noFill/>
                  </a:tcPr>
                </a:tc>
                <a:tc>
                  <a:txBody>
                    <a:bodyPr/>
                    <a:lstStyle/>
                    <a:p>
                      <a:pPr marL="0" marR="0" lvl="0" indent="0" algn="ctr" defTabSz="609555" rtl="0" eaLnBrk="1" fontAlgn="auto" latinLnBrk="0" hangingPunct="1">
                        <a:lnSpc>
                          <a:spcPct val="100000"/>
                        </a:lnSpc>
                        <a:spcBef>
                          <a:spcPts val="600"/>
                        </a:spcBef>
                        <a:spcAft>
                          <a:spcPts val="0"/>
                        </a:spcAft>
                        <a:buClrTx/>
                        <a:buSzTx/>
                        <a:buFontTx/>
                        <a:buNone/>
                        <a:tabLst/>
                        <a:defRPr/>
                      </a:pPr>
                      <a:r>
                        <a:rPr kumimoji="1" lang="ja-JP" altLang="en-US" sz="1200" dirty="0">
                          <a:solidFill>
                            <a:schemeClr val="accent5"/>
                          </a:solidFill>
                          <a:latin typeface="Yu Gothic UI" panose="020B0500000000000000" pitchFamily="50" charset="-128"/>
                          <a:ea typeface="Yu Gothic UI" panose="020B0500000000000000" pitchFamily="50" charset="-128"/>
                        </a:rPr>
                        <a:t>（</a:t>
                      </a:r>
                      <a:r>
                        <a:rPr kumimoji="1" lang="en-US" altLang="ja-JP" sz="1200" dirty="0">
                          <a:solidFill>
                            <a:schemeClr val="accent5"/>
                          </a:solidFill>
                          <a:latin typeface="Yu Gothic UI" panose="020B0500000000000000" pitchFamily="50" charset="-128"/>
                          <a:ea typeface="Yu Gothic UI" panose="020B0500000000000000" pitchFamily="50" charset="-128"/>
                        </a:rPr>
                        <a:t>t-CO</a:t>
                      </a:r>
                      <a:r>
                        <a:rPr kumimoji="1" lang="en-US" altLang="ja-JP" sz="1200" baseline="-25000" dirty="0">
                          <a:solidFill>
                            <a:schemeClr val="accent5"/>
                          </a:solidFill>
                          <a:latin typeface="Yu Gothic UI" panose="020B0500000000000000" pitchFamily="50" charset="-128"/>
                          <a:ea typeface="Yu Gothic UI" panose="020B0500000000000000" pitchFamily="50" charset="-128"/>
                        </a:rPr>
                        <a:t>2</a:t>
                      </a:r>
                      <a:r>
                        <a:rPr kumimoji="1" lang="ja-JP" altLang="en-US" sz="1200" dirty="0">
                          <a:solidFill>
                            <a:schemeClr val="accent5"/>
                          </a:solidFill>
                          <a:latin typeface="Yu Gothic UI" panose="020B0500000000000000" pitchFamily="50" charset="-128"/>
                          <a:ea typeface="Yu Gothic UI" panose="020B0500000000000000" pitchFamily="50" charset="-128"/>
                        </a:rPr>
                        <a:t>）</a:t>
                      </a: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2683909042"/>
                  </a:ext>
                </a:extLst>
              </a:tr>
            </a:tbl>
          </a:graphicData>
        </a:graphic>
      </p:graphicFrame>
      <p:sp>
        <p:nvSpPr>
          <p:cNvPr id="2" name="タイトル 1">
            <a:extLst>
              <a:ext uri="{FF2B5EF4-FFF2-40B4-BE49-F238E27FC236}">
                <a16:creationId xmlns:a16="http://schemas.microsoft.com/office/drawing/2014/main" id="{5B2E14AB-A577-45ED-8247-39259D1CEBC4}"/>
              </a:ext>
            </a:extLst>
          </p:cNvPr>
          <p:cNvSpPr>
            <a:spLocks noGrp="1"/>
          </p:cNvSpPr>
          <p:nvPr>
            <p:ph type="title"/>
          </p:nvPr>
        </p:nvSpPr>
        <p:spPr/>
        <p:txBody>
          <a:bodyPr vert="horz" lIns="91440" tIns="45720" rIns="91440" bIns="45720" rtlCol="0" anchor="ctr">
            <a:noAutofit/>
          </a:bodyPr>
          <a:lstStyle/>
          <a:p>
            <a:r>
              <a:rPr lang="en-US" altLang="ja-JP" sz="2000" dirty="0"/>
              <a:t>【</a:t>
            </a:r>
            <a:r>
              <a:rPr lang="ja-JP" altLang="en-US" sz="2000" dirty="0"/>
              <a:t>計画提案概要</a:t>
            </a:r>
            <a:r>
              <a:rPr lang="en-US" altLang="ja-JP" sz="2000" dirty="0"/>
              <a:t>】 </a:t>
            </a:r>
            <a:endParaRPr lang="ja-JP" altLang="en-US" sz="2000" dirty="0"/>
          </a:p>
        </p:txBody>
      </p:sp>
      <p:sp>
        <p:nvSpPr>
          <p:cNvPr id="16" name="スライド番号プレースホルダー 15">
            <a:extLst>
              <a:ext uri="{FF2B5EF4-FFF2-40B4-BE49-F238E27FC236}">
                <a16:creationId xmlns:a16="http://schemas.microsoft.com/office/drawing/2014/main" id="{349D46AC-FC51-6A31-3846-43B379D7E1FF}"/>
              </a:ext>
            </a:extLst>
          </p:cNvPr>
          <p:cNvSpPr>
            <a:spLocks noGrp="1"/>
          </p:cNvSpPr>
          <p:nvPr>
            <p:ph type="sldNum" sz="quarter" idx="12"/>
          </p:nvPr>
        </p:nvSpPr>
        <p:spPr/>
        <p:txBody>
          <a:bodyPr/>
          <a:lstStyle/>
          <a:p>
            <a:fld id="{F1318789-6D13-4837-B31B-63BA5D39B425}" type="slidenum">
              <a:rPr lang="ja-JP" altLang="en-US" smtClean="0"/>
              <a:pPr/>
              <a:t>6</a:t>
            </a:fld>
            <a:endParaRPr lang="ja-JP" altLang="en-US"/>
          </a:p>
        </p:txBody>
      </p:sp>
      <p:sp>
        <p:nvSpPr>
          <p:cNvPr id="17" name="テキスト ボックス 1">
            <a:extLst>
              <a:ext uri="{FF2B5EF4-FFF2-40B4-BE49-F238E27FC236}">
                <a16:creationId xmlns:a16="http://schemas.microsoft.com/office/drawing/2014/main" id="{1ADA0093-D05A-E9CF-1F68-0C71F63001B1}"/>
              </a:ext>
            </a:extLst>
          </p:cNvPr>
          <p:cNvSpPr txBox="1">
            <a:spLocks noChangeArrowheads="1"/>
          </p:cNvSpPr>
          <p:nvPr/>
        </p:nvSpPr>
        <p:spPr bwMode="auto">
          <a:xfrm>
            <a:off x="335360" y="765909"/>
            <a:ext cx="11521280" cy="360000"/>
          </a:xfrm>
          <a:prstGeom prst="roundRect">
            <a:avLst/>
          </a:prstGeom>
          <a:noFill/>
          <a:ln w="19050">
            <a:noFill/>
            <a:round/>
            <a:headEnd/>
            <a:tailEnd/>
          </a:ln>
          <a:effectLst/>
        </p:spPr>
        <p:txBody>
          <a:bodyPr lIns="36000" tIns="0" rIns="36000" bIns="0" anchor="ctr"/>
          <a:lstStyle>
            <a:defPPr>
              <a:defRPr lang="ja-JP"/>
            </a:defPPr>
            <a:lvl1pPr marL="285750" marR="0" lvl="0" indent="-285750" defTabSz="457200" fontAlgn="auto">
              <a:lnSpc>
                <a:spcPct val="100000"/>
              </a:lnSpc>
              <a:spcBef>
                <a:spcPts val="600"/>
              </a:spcBef>
              <a:spcAft>
                <a:spcPts val="0"/>
              </a:spcAft>
              <a:buClrTx/>
              <a:buSzTx/>
              <a:buFont typeface="Arial" panose="020B0604020202020204" pitchFamily="34" charset="0"/>
              <a:buChar char="•"/>
              <a:tabLst/>
              <a:defRPr kumimoji="0" sz="1400" b="0" i="0" u="none" strike="noStrike" kern="0" cap="none" spc="0" normalizeH="0" baseline="0">
                <a:ln>
                  <a:noFill/>
                </a:ln>
                <a:solidFill>
                  <a:prstClr val="black"/>
                </a:solidFill>
                <a:effectLst/>
                <a:uLnTx/>
                <a:uFillTx/>
                <a:latin typeface="Meiryo UI" panose="020B0604030504040204" pitchFamily="50" charset="-128"/>
              </a:defRPr>
            </a:lvl1pPr>
            <a:lvl2pPr marL="742950" marR="0" lvl="1" indent="-285750" defTabSz="457200" fontAlgn="auto">
              <a:lnSpc>
                <a:spcPct val="100000"/>
              </a:lnSpc>
              <a:spcBef>
                <a:spcPts val="600"/>
              </a:spcBef>
              <a:spcAft>
                <a:spcPts val="0"/>
              </a:spcAft>
              <a:buClrTx/>
              <a:buSzTx/>
              <a:buFont typeface="Wingdings" panose="05000000000000000000" pitchFamily="2" charset="2"/>
              <a:buChar char="ü"/>
              <a:tabLst/>
              <a:defRPr kumimoji="0" sz="1400" b="0" i="0" u="none" strike="noStrike" kern="0" cap="none" spc="0" normalizeH="0" baseline="0">
                <a:ln>
                  <a:noFill/>
                </a:ln>
                <a:solidFill>
                  <a:srgbClr val="C00000"/>
                </a:solidFill>
                <a:effectLst/>
                <a:uLnTx/>
                <a:uFillTx/>
                <a:latin typeface="Meiryo UI" panose="020B0604030504040204" pitchFamily="50" charset="-128"/>
              </a:defRPr>
            </a:lvl2pPr>
          </a:lstStyle>
          <a:p>
            <a:pPr marL="0" marR="0" lvl="0" indent="0" algn="l" defTabSz="457200" rtl="0" eaLnBrk="1" fontAlgn="auto" latinLnBrk="0" hangingPunct="1">
              <a:lnSpc>
                <a:spcPct val="100000"/>
              </a:lnSpc>
              <a:spcBef>
                <a:spcPts val="600"/>
              </a:spcBef>
              <a:spcAft>
                <a:spcPts val="0"/>
              </a:spcAft>
              <a:buClrTx/>
              <a:buSzTx/>
              <a:buFont typeface="Arial" panose="020B0604020202020204" pitchFamily="34" charset="0"/>
              <a:buNone/>
              <a:tabLst/>
              <a:defRPr/>
            </a:pPr>
            <a:r>
              <a:rPr lang="ja-JP" altLang="en-US" b="1" dirty="0">
                <a:solidFill>
                  <a:schemeClr val="tx1"/>
                </a:solidFill>
                <a:latin typeface="+mn-ea"/>
              </a:rPr>
              <a:t>計画提案の概要を記載してください</a:t>
            </a:r>
            <a:endParaRPr kumimoji="0" lang="en-US" altLang="ja-JP" b="1" i="0" strike="noStrike" kern="0" cap="none" spc="0" normalizeH="0" baseline="0" noProof="0" dirty="0">
              <a:ln>
                <a:noFill/>
              </a:ln>
              <a:solidFill>
                <a:schemeClr val="tx1"/>
              </a:solidFill>
              <a:effectLst/>
              <a:uLnTx/>
              <a:uFillTx/>
              <a:latin typeface="+mn-ea"/>
              <a:cs typeface="+mn-cs"/>
            </a:endParaRPr>
          </a:p>
        </p:txBody>
      </p:sp>
      <p:graphicFrame>
        <p:nvGraphicFramePr>
          <p:cNvPr id="26" name="Group 72">
            <a:extLst>
              <a:ext uri="{FF2B5EF4-FFF2-40B4-BE49-F238E27FC236}">
                <a16:creationId xmlns:a16="http://schemas.microsoft.com/office/drawing/2014/main" id="{67C8DC8D-356C-493F-6317-46C7E5E2A60A}"/>
              </a:ext>
            </a:extLst>
          </p:cNvPr>
          <p:cNvGraphicFramePr>
            <a:graphicFrameLocks noGrp="1"/>
          </p:cNvGraphicFramePr>
          <p:nvPr>
            <p:extLst>
              <p:ext uri="{D42A27DB-BD31-4B8C-83A1-F6EECF244321}">
                <p14:modId xmlns:p14="http://schemas.microsoft.com/office/powerpoint/2010/main" val="2709564257"/>
              </p:ext>
            </p:extLst>
          </p:nvPr>
        </p:nvGraphicFramePr>
        <p:xfrm>
          <a:off x="335360" y="4941909"/>
          <a:ext cx="5688000" cy="1584000"/>
        </p:xfrm>
        <a:graphic>
          <a:graphicData uri="http://schemas.openxmlformats.org/drawingml/2006/table">
            <a:tbl>
              <a:tblPr/>
              <a:tblGrid>
                <a:gridCol w="360000">
                  <a:extLst>
                    <a:ext uri="{9D8B030D-6E8A-4147-A177-3AD203B41FA5}">
                      <a16:colId xmlns:a16="http://schemas.microsoft.com/office/drawing/2014/main" val="337351624"/>
                    </a:ext>
                  </a:extLst>
                </a:gridCol>
                <a:gridCol w="2592000">
                  <a:extLst>
                    <a:ext uri="{9D8B030D-6E8A-4147-A177-3AD203B41FA5}">
                      <a16:colId xmlns:a16="http://schemas.microsoft.com/office/drawing/2014/main" val="20002"/>
                    </a:ext>
                  </a:extLst>
                </a:gridCol>
                <a:gridCol w="2736000">
                  <a:extLst>
                    <a:ext uri="{9D8B030D-6E8A-4147-A177-3AD203B41FA5}">
                      <a16:colId xmlns:a16="http://schemas.microsoft.com/office/drawing/2014/main" val="1880155529"/>
                    </a:ext>
                  </a:extLst>
                </a:gridCol>
              </a:tblGrid>
              <a:tr h="288000">
                <a:tc>
                  <a:txBody>
                    <a:bodyPr/>
                    <a:lstStyle/>
                    <a:p>
                      <a:pPr marL="0" marR="0" lvl="0" indent="0" algn="ctr" defTabSz="914400" rtl="0" eaLnBrk="1" fontAlgn="base" latinLnBrk="0" hangingPunct="1">
                        <a:lnSpc>
                          <a:spcPct val="100000"/>
                        </a:lnSpc>
                        <a:spcBef>
                          <a:spcPts val="600"/>
                        </a:spcBef>
                        <a:spcAft>
                          <a:spcPct val="0"/>
                        </a:spcAft>
                        <a:buClrTx/>
                        <a:buSzTx/>
                        <a:buFontTx/>
                        <a:buNone/>
                        <a:tabLst/>
                        <a:defRPr/>
                      </a:pPr>
                      <a:r>
                        <a:rPr kumimoji="0" lang="en-US" altLang="ja-JP" sz="1200" b="0" i="0" u="none" strike="noStrike" cap="none" normalizeH="0" baseline="0" dirty="0">
                          <a:ln>
                            <a:noFill/>
                          </a:ln>
                          <a:solidFill>
                            <a:schemeClr val="bg1"/>
                          </a:solidFill>
                          <a:effectLst/>
                          <a:latin typeface="Yu Gothic UI" panose="020B0500000000000000" pitchFamily="50" charset="-128"/>
                          <a:ea typeface="Yu Gothic UI" panose="020B0500000000000000" pitchFamily="50" charset="-128"/>
                        </a:rPr>
                        <a:t>#</a:t>
                      </a:r>
                      <a:endParaRPr kumimoji="0" lang="ja-JP" altLang="en-US" sz="1200" b="0" i="0" u="none" strike="noStrike" cap="none" normalizeH="0" baseline="0" dirty="0">
                        <a:ln>
                          <a:noFill/>
                        </a:ln>
                        <a:solidFill>
                          <a:schemeClr val="bg1"/>
                        </a:solidFill>
                        <a:effectLst/>
                        <a:latin typeface="Yu Gothic UI" panose="020B0500000000000000" pitchFamily="50" charset="-128"/>
                        <a:ea typeface="Yu Gothic UI" panose="020B0500000000000000" pitchFamily="50" charset="-128"/>
                      </a:endParaRP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solidFill>
                      <a:schemeClr val="tx2"/>
                    </a:solidFill>
                  </a:tcPr>
                </a:tc>
                <a:tc>
                  <a:txBody>
                    <a:bodyPr/>
                    <a:lstStyle/>
                    <a:p>
                      <a:pPr marL="0" marR="0" lvl="0" indent="0" algn="ctr" defTabSz="914400" rtl="0" eaLnBrk="1" fontAlgn="base" latinLnBrk="0" hangingPunct="1">
                        <a:lnSpc>
                          <a:spcPct val="100000"/>
                        </a:lnSpc>
                        <a:spcBef>
                          <a:spcPts val="600"/>
                        </a:spcBef>
                        <a:spcAft>
                          <a:spcPct val="0"/>
                        </a:spcAft>
                        <a:buClrTx/>
                        <a:buSzTx/>
                        <a:buFontTx/>
                        <a:buNone/>
                        <a:tabLst/>
                        <a:defRPr/>
                      </a:pPr>
                      <a:r>
                        <a:rPr kumimoji="0" lang="en-US" altLang="ja-JP" sz="1200" b="0" i="0" u="none" strike="noStrike" cap="none" normalizeH="0" baseline="0" dirty="0">
                          <a:ln>
                            <a:noFill/>
                          </a:ln>
                          <a:solidFill>
                            <a:schemeClr val="bg1"/>
                          </a:solidFill>
                          <a:effectLst/>
                          <a:latin typeface="Yu Gothic UI" panose="020B0500000000000000" pitchFamily="50" charset="-128"/>
                          <a:ea typeface="Yu Gothic UI" panose="020B0500000000000000" pitchFamily="50" charset="-128"/>
                        </a:rPr>
                        <a:t>2030</a:t>
                      </a:r>
                      <a:r>
                        <a:rPr kumimoji="0" lang="ja-JP" altLang="en-US" sz="1200" b="0" i="0" u="none" strike="noStrike" cap="none" normalizeH="0" baseline="0" dirty="0">
                          <a:ln>
                            <a:noFill/>
                          </a:ln>
                          <a:solidFill>
                            <a:schemeClr val="bg1"/>
                          </a:solidFill>
                          <a:effectLst/>
                          <a:latin typeface="Yu Gothic UI" panose="020B0500000000000000" pitchFamily="50" charset="-128"/>
                          <a:ea typeface="Yu Gothic UI" panose="020B0500000000000000" pitchFamily="50" charset="-128"/>
                        </a:rPr>
                        <a:t>年までの達成目標</a:t>
                      </a: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solidFill>
                      <a:schemeClr val="tx2"/>
                    </a:solidFill>
                  </a:tcPr>
                </a:tc>
                <a:tc>
                  <a:txBody>
                    <a:bodyPr/>
                    <a:lstStyle/>
                    <a:p>
                      <a:pPr marL="0" marR="0" lvl="0" indent="0" algn="ctr" defTabSz="914400" rtl="0" eaLnBrk="1" fontAlgn="base" latinLnBrk="0" hangingPunct="1">
                        <a:lnSpc>
                          <a:spcPct val="100000"/>
                        </a:lnSpc>
                        <a:spcBef>
                          <a:spcPts val="600"/>
                        </a:spcBef>
                        <a:spcAft>
                          <a:spcPct val="0"/>
                        </a:spcAft>
                        <a:buClrTx/>
                        <a:buSzTx/>
                        <a:buFontTx/>
                        <a:buNone/>
                        <a:tabLst/>
                        <a:defRPr/>
                      </a:pPr>
                      <a:r>
                        <a:rPr kumimoji="0" lang="en-US" altLang="ja-JP" sz="1200" b="0" i="0" u="none" strike="noStrike" cap="none" normalizeH="0" baseline="0" dirty="0">
                          <a:ln>
                            <a:noFill/>
                          </a:ln>
                          <a:solidFill>
                            <a:schemeClr val="bg1"/>
                          </a:solidFill>
                          <a:effectLst/>
                          <a:latin typeface="Yu Gothic UI" panose="020B0500000000000000" pitchFamily="50" charset="-128"/>
                          <a:ea typeface="Yu Gothic UI" panose="020B0500000000000000" pitchFamily="50" charset="-128"/>
                        </a:rPr>
                        <a:t>KPI</a:t>
                      </a:r>
                      <a:endParaRPr kumimoji="0" lang="ja-JP" altLang="en-US" sz="1200" b="0" i="0" u="none" strike="noStrike" cap="none" normalizeH="0" baseline="0" dirty="0">
                        <a:ln>
                          <a:noFill/>
                        </a:ln>
                        <a:solidFill>
                          <a:schemeClr val="bg1"/>
                        </a:solidFill>
                        <a:effectLst/>
                        <a:latin typeface="Yu Gothic UI" panose="020B0500000000000000" pitchFamily="50" charset="-128"/>
                        <a:ea typeface="Yu Gothic UI" panose="020B0500000000000000" pitchFamily="50" charset="-128"/>
                      </a:endParaRP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solidFill>
                      <a:schemeClr val="tx2"/>
                    </a:solidFill>
                  </a:tcPr>
                </a:tc>
                <a:extLst>
                  <a:ext uri="{0D108BD9-81ED-4DB2-BD59-A6C34878D82A}">
                    <a16:rowId xmlns:a16="http://schemas.microsoft.com/office/drawing/2014/main" val="78282725"/>
                  </a:ext>
                </a:extLst>
              </a:tr>
              <a:tr h="432000">
                <a:tc>
                  <a:txBody>
                    <a:bodyPr/>
                    <a:lstStyle/>
                    <a:p>
                      <a:pPr marL="0" marR="0" lvl="0" indent="0" algn="ctr" defTabSz="914400" rtl="0" eaLnBrk="1" fontAlgn="base" latinLnBrk="0" hangingPunct="1">
                        <a:lnSpc>
                          <a:spcPct val="100000"/>
                        </a:lnSpc>
                        <a:spcBef>
                          <a:spcPts val="600"/>
                        </a:spcBef>
                        <a:spcAft>
                          <a:spcPct val="0"/>
                        </a:spcAft>
                        <a:buClrTx/>
                        <a:buSzTx/>
                        <a:buFontTx/>
                        <a:buNone/>
                        <a:tabLst/>
                        <a:defRPr/>
                      </a:pPr>
                      <a:r>
                        <a:rPr kumimoji="0" lang="en-US" altLang="ja-JP"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rPr>
                        <a:t>1</a:t>
                      </a:r>
                      <a:endParaRPr kumimoji="0" lang="ja-JP" altLang="en-US"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endParaRP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noFill/>
                  </a:tcPr>
                </a:tc>
                <a:tc>
                  <a:txBody>
                    <a:bodyPr/>
                    <a:lstStyle/>
                    <a:p>
                      <a:pPr marL="0" marR="0" lvl="0" indent="0" algn="l" defTabSz="609555" rtl="0" eaLnBrk="1" fontAlgn="auto" latinLnBrk="0" hangingPunct="1">
                        <a:lnSpc>
                          <a:spcPct val="100000"/>
                        </a:lnSpc>
                        <a:spcBef>
                          <a:spcPts val="600"/>
                        </a:spcBef>
                        <a:spcAft>
                          <a:spcPts val="0"/>
                        </a:spcAft>
                        <a:buClrTx/>
                        <a:buSzTx/>
                        <a:buFontTx/>
                        <a:buNone/>
                        <a:tabLst/>
                        <a:defRPr/>
                      </a:pPr>
                      <a:r>
                        <a:rPr kumimoji="1" lang="ja-JP" altLang="en-US" sz="1200" b="0" i="0" u="none" strike="noStrike" kern="1200" cap="none" spc="0" normalizeH="0" baseline="0" noProof="0" dirty="0">
                          <a:ln>
                            <a:noFill/>
                          </a:ln>
                          <a:solidFill>
                            <a:schemeClr val="accent5"/>
                          </a:solidFill>
                          <a:effectLst/>
                          <a:uLnTx/>
                          <a:uFillTx/>
                          <a:latin typeface="Yu Gothic UI" panose="020B0500000000000000" pitchFamily="50" charset="-128"/>
                          <a:ea typeface="Yu Gothic UI" panose="020B0500000000000000" pitchFamily="50" charset="-128"/>
                          <a:cs typeface="+mn-cs"/>
                        </a:rPr>
                        <a:t>業務部門への</a:t>
                      </a:r>
                      <a:r>
                        <a:rPr kumimoji="1" lang="en-US" altLang="ja-JP" sz="1200" b="0" i="0" u="none" strike="noStrike" kern="1200" cap="none" spc="0" normalizeH="0" baseline="0" noProof="0" dirty="0">
                          <a:ln>
                            <a:noFill/>
                          </a:ln>
                          <a:solidFill>
                            <a:schemeClr val="accent5"/>
                          </a:solidFill>
                          <a:effectLst/>
                          <a:uLnTx/>
                          <a:uFillTx/>
                          <a:latin typeface="Yu Gothic UI" panose="020B0500000000000000" pitchFamily="50" charset="-128"/>
                          <a:ea typeface="Yu Gothic UI" panose="020B0500000000000000" pitchFamily="50" charset="-128"/>
                          <a:cs typeface="+mn-cs"/>
                        </a:rPr>
                        <a:t>PV</a:t>
                      </a:r>
                      <a:r>
                        <a:rPr kumimoji="1" lang="ja-JP" altLang="en-US" sz="1200" dirty="0">
                          <a:solidFill>
                            <a:schemeClr val="accent5"/>
                          </a:solidFill>
                          <a:latin typeface="Yu Gothic UI" panose="020B0500000000000000" pitchFamily="50" charset="-128"/>
                          <a:ea typeface="Yu Gothic UI" panose="020B0500000000000000" pitchFamily="50" charset="-128"/>
                        </a:rPr>
                        <a:t>●●</a:t>
                      </a:r>
                      <a:r>
                        <a:rPr kumimoji="1" lang="en-US" altLang="ja-JP" sz="1200" b="0" i="0" u="none" strike="noStrike" kern="1200" cap="none" spc="0" normalizeH="0" baseline="0" noProof="0" dirty="0">
                          <a:ln>
                            <a:noFill/>
                          </a:ln>
                          <a:solidFill>
                            <a:schemeClr val="accent5"/>
                          </a:solidFill>
                          <a:effectLst/>
                          <a:uLnTx/>
                          <a:uFillTx/>
                          <a:latin typeface="Yu Gothic UI" panose="020B0500000000000000" pitchFamily="50" charset="-128"/>
                          <a:ea typeface="Yu Gothic UI" panose="020B0500000000000000" pitchFamily="50" charset="-128"/>
                          <a:cs typeface="+mn-cs"/>
                        </a:rPr>
                        <a:t>MW</a:t>
                      </a:r>
                      <a:r>
                        <a:rPr kumimoji="1" lang="ja-JP" altLang="en-US" sz="1200" b="0" i="0" u="none" strike="noStrike" kern="1200" cap="none" spc="0" normalizeH="0" baseline="0" noProof="0" dirty="0">
                          <a:ln>
                            <a:noFill/>
                          </a:ln>
                          <a:solidFill>
                            <a:schemeClr val="accent5"/>
                          </a:solidFill>
                          <a:effectLst/>
                          <a:uLnTx/>
                          <a:uFillTx/>
                          <a:latin typeface="Yu Gothic UI" panose="020B0500000000000000" pitchFamily="50" charset="-128"/>
                          <a:ea typeface="Yu Gothic UI" panose="020B0500000000000000" pitchFamily="50" charset="-128"/>
                          <a:cs typeface="+mn-cs"/>
                        </a:rPr>
                        <a:t>導入</a:t>
                      </a:r>
                      <a:endParaRPr kumimoji="1" lang="en-US" altLang="ja-JP" sz="1200" b="0" i="0" u="none" strike="noStrike" kern="1200" cap="none" spc="0" normalizeH="0" baseline="0" noProof="0" dirty="0">
                        <a:ln>
                          <a:noFill/>
                        </a:ln>
                        <a:solidFill>
                          <a:schemeClr val="accent5"/>
                        </a:solidFill>
                        <a:effectLst/>
                        <a:uLnTx/>
                        <a:uFillTx/>
                        <a:latin typeface="Yu Gothic UI" panose="020B0500000000000000" pitchFamily="50" charset="-128"/>
                        <a:ea typeface="Yu Gothic UI" panose="020B0500000000000000" pitchFamily="50" charset="-128"/>
                        <a:cs typeface="+mn-cs"/>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noFill/>
                  </a:tcPr>
                </a:tc>
                <a:tc>
                  <a:txBody>
                    <a:bodyPr/>
                    <a:lstStyle/>
                    <a:p>
                      <a:pPr marL="0" marR="0" lvl="0" indent="0" algn="ctr" defTabSz="609555" rtl="0" eaLnBrk="1" fontAlgn="auto" latinLnBrk="0" hangingPunct="1">
                        <a:lnSpc>
                          <a:spcPct val="100000"/>
                        </a:lnSpc>
                        <a:spcBef>
                          <a:spcPts val="600"/>
                        </a:spcBef>
                        <a:spcAft>
                          <a:spcPts val="0"/>
                        </a:spcAft>
                        <a:buClrTx/>
                        <a:buSzTx/>
                        <a:buFontTx/>
                        <a:buNone/>
                        <a:tabLst/>
                        <a:defRPr/>
                      </a:pPr>
                      <a:r>
                        <a:rPr kumimoji="1" lang="ja-JP" altLang="en-US" sz="1200" b="0" i="0" u="none" strike="noStrike" kern="1200" cap="none" spc="0" normalizeH="0" baseline="0" noProof="0" dirty="0">
                          <a:ln>
                            <a:noFill/>
                          </a:ln>
                          <a:solidFill>
                            <a:schemeClr val="accent5"/>
                          </a:solidFill>
                          <a:effectLst/>
                          <a:uLnTx/>
                          <a:uFillTx/>
                          <a:latin typeface="Yu Gothic UI" panose="020B0500000000000000" pitchFamily="50" charset="-128"/>
                          <a:ea typeface="Yu Gothic UI" panose="020B0500000000000000" pitchFamily="50" charset="-128"/>
                          <a:cs typeface="+mn-cs"/>
                        </a:rPr>
                        <a:t>導入容量（</a:t>
                      </a:r>
                      <a:r>
                        <a:rPr kumimoji="1" lang="en-US" altLang="ja-JP" sz="1200" b="0" i="0" u="none" strike="noStrike" kern="1200" cap="none" spc="0" normalizeH="0" baseline="0" noProof="0" dirty="0">
                          <a:ln>
                            <a:noFill/>
                          </a:ln>
                          <a:solidFill>
                            <a:schemeClr val="accent5"/>
                          </a:solidFill>
                          <a:effectLst/>
                          <a:uLnTx/>
                          <a:uFillTx/>
                          <a:latin typeface="Yu Gothic UI" panose="020B0500000000000000" pitchFamily="50" charset="-128"/>
                          <a:ea typeface="Yu Gothic UI" panose="020B0500000000000000" pitchFamily="50" charset="-128"/>
                          <a:cs typeface="+mn-cs"/>
                        </a:rPr>
                        <a:t>MW</a:t>
                      </a:r>
                      <a:r>
                        <a:rPr kumimoji="1" lang="ja-JP" altLang="en-US" sz="1200" b="0" i="0" u="none" strike="noStrike" kern="1200" cap="none" spc="0" normalizeH="0" baseline="0" noProof="0" dirty="0">
                          <a:ln>
                            <a:noFill/>
                          </a:ln>
                          <a:solidFill>
                            <a:schemeClr val="accent5"/>
                          </a:solidFill>
                          <a:effectLst/>
                          <a:uLnTx/>
                          <a:uFillTx/>
                          <a:latin typeface="Yu Gothic UI" panose="020B0500000000000000" pitchFamily="50" charset="-128"/>
                          <a:ea typeface="Yu Gothic UI" panose="020B0500000000000000" pitchFamily="50" charset="-128"/>
                          <a:cs typeface="+mn-cs"/>
                        </a:rPr>
                        <a:t>）</a:t>
                      </a:r>
                      <a:endParaRPr kumimoji="1" lang="ja-JP" altLang="en-US" sz="1200" dirty="0">
                        <a:solidFill>
                          <a:schemeClr val="accent5"/>
                        </a:solidFill>
                        <a:latin typeface="Yu Gothic UI" panose="020B0500000000000000" pitchFamily="50" charset="-128"/>
                        <a:ea typeface="Yu Gothic UI" panose="020B0500000000000000" pitchFamily="50" charset="-128"/>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2060718618"/>
                  </a:ext>
                </a:extLst>
              </a:tr>
              <a:tr h="432000">
                <a:tc>
                  <a:txBody>
                    <a:bodyPr/>
                    <a:lstStyle/>
                    <a:p>
                      <a:pPr marL="0" marR="0" lvl="0" indent="0" algn="ctr" defTabSz="914400" rtl="0" eaLnBrk="1" fontAlgn="base" latinLnBrk="0" hangingPunct="1">
                        <a:lnSpc>
                          <a:spcPct val="100000"/>
                        </a:lnSpc>
                        <a:spcBef>
                          <a:spcPts val="600"/>
                        </a:spcBef>
                        <a:spcAft>
                          <a:spcPct val="0"/>
                        </a:spcAft>
                        <a:buClrTx/>
                        <a:buSzTx/>
                        <a:buFontTx/>
                        <a:buNone/>
                        <a:tabLst/>
                        <a:defRPr/>
                      </a:pPr>
                      <a:r>
                        <a:rPr kumimoji="0" lang="en-US" altLang="ja-JP"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rPr>
                        <a:t>2</a:t>
                      </a:r>
                      <a:endParaRPr kumimoji="0" lang="ja-JP" altLang="en-US"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endParaRP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noFill/>
                  </a:tcPr>
                </a:tc>
                <a:tc>
                  <a:txBody>
                    <a:bodyPr/>
                    <a:lstStyle/>
                    <a:p>
                      <a:pPr>
                        <a:spcBef>
                          <a:spcPts val="600"/>
                        </a:spcBef>
                      </a:pPr>
                      <a:r>
                        <a:rPr kumimoji="1" lang="ja-JP" altLang="en-US" sz="1200" b="0" i="0" u="none" strike="noStrike" kern="1200" cap="none" spc="0" normalizeH="0" baseline="0" noProof="0" dirty="0">
                          <a:ln>
                            <a:noFill/>
                          </a:ln>
                          <a:solidFill>
                            <a:schemeClr val="accent5"/>
                          </a:solidFill>
                          <a:effectLst/>
                          <a:uLnTx/>
                          <a:uFillTx/>
                          <a:latin typeface="Yu Gothic UI" panose="020B0500000000000000" pitchFamily="50" charset="-128"/>
                          <a:ea typeface="Yu Gothic UI" panose="020B0500000000000000" pitchFamily="50" charset="-128"/>
                          <a:cs typeface="+mn-cs"/>
                        </a:rPr>
                        <a:t>公共施設</a:t>
                      </a:r>
                      <a:r>
                        <a:rPr kumimoji="1" lang="ja-JP" altLang="en-US" sz="1200" dirty="0">
                          <a:solidFill>
                            <a:schemeClr val="accent5"/>
                          </a:solidFill>
                          <a:latin typeface="Yu Gothic UI" panose="020B0500000000000000" pitchFamily="50" charset="-128"/>
                          <a:ea typeface="Yu Gothic UI" panose="020B0500000000000000" pitchFamily="50" charset="-128"/>
                        </a:rPr>
                        <a:t>●棟</a:t>
                      </a:r>
                      <a:r>
                        <a:rPr kumimoji="1" lang="ja-JP" altLang="en-US" sz="1200" b="0" i="0" u="none" strike="noStrike" kern="1200" cap="none" spc="0" normalizeH="0" baseline="0" noProof="0" dirty="0">
                          <a:ln>
                            <a:noFill/>
                          </a:ln>
                          <a:solidFill>
                            <a:schemeClr val="accent5"/>
                          </a:solidFill>
                          <a:effectLst/>
                          <a:uLnTx/>
                          <a:uFillTx/>
                          <a:latin typeface="Yu Gothic UI" panose="020B0500000000000000" pitchFamily="50" charset="-128"/>
                          <a:ea typeface="Yu Gothic UI" panose="020B0500000000000000" pitchFamily="50" charset="-128"/>
                          <a:cs typeface="+mn-cs"/>
                        </a:rPr>
                        <a:t>の</a:t>
                      </a:r>
                      <a:r>
                        <a:rPr kumimoji="1" lang="en-US" altLang="ja-JP" sz="1200" b="0" i="0" u="none" strike="noStrike" kern="1200" cap="none" spc="0" normalizeH="0" baseline="0" noProof="0" dirty="0">
                          <a:ln>
                            <a:noFill/>
                          </a:ln>
                          <a:solidFill>
                            <a:schemeClr val="accent5"/>
                          </a:solidFill>
                          <a:effectLst/>
                          <a:uLnTx/>
                          <a:uFillTx/>
                          <a:latin typeface="Yu Gothic UI" panose="020B0500000000000000" pitchFamily="50" charset="-128"/>
                          <a:ea typeface="Yu Gothic UI" panose="020B0500000000000000" pitchFamily="50" charset="-128"/>
                          <a:cs typeface="+mn-cs"/>
                        </a:rPr>
                        <a:t>ZEB</a:t>
                      </a:r>
                      <a:r>
                        <a:rPr kumimoji="1" lang="ja-JP" altLang="en-US" sz="1200" b="0" i="0" u="none" strike="noStrike" kern="1200" cap="none" spc="0" normalizeH="0" baseline="0" noProof="0" dirty="0">
                          <a:ln>
                            <a:noFill/>
                          </a:ln>
                          <a:solidFill>
                            <a:schemeClr val="accent5"/>
                          </a:solidFill>
                          <a:effectLst/>
                          <a:uLnTx/>
                          <a:uFillTx/>
                          <a:latin typeface="Yu Gothic UI" panose="020B0500000000000000" pitchFamily="50" charset="-128"/>
                          <a:ea typeface="Yu Gothic UI" panose="020B0500000000000000" pitchFamily="50" charset="-128"/>
                          <a:cs typeface="+mn-cs"/>
                        </a:rPr>
                        <a:t>化</a:t>
                      </a:r>
                      <a:endParaRPr kumimoji="1" lang="ja-JP" altLang="en-US" sz="1200" dirty="0">
                        <a:solidFill>
                          <a:schemeClr val="accent5"/>
                        </a:solidFill>
                        <a:latin typeface="Yu Gothic UI" panose="020B0500000000000000" pitchFamily="50" charset="-128"/>
                        <a:ea typeface="Yu Gothic UI" panose="020B0500000000000000" pitchFamily="50" charset="-128"/>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noFill/>
                  </a:tcPr>
                </a:tc>
                <a:tc>
                  <a:txBody>
                    <a:bodyPr/>
                    <a:lstStyle/>
                    <a:p>
                      <a:pPr marL="0" marR="0" lvl="0" indent="0" algn="ctr" defTabSz="609555" rtl="0" eaLnBrk="1" fontAlgn="auto" latinLnBrk="0" hangingPunct="1">
                        <a:lnSpc>
                          <a:spcPct val="100000"/>
                        </a:lnSpc>
                        <a:spcBef>
                          <a:spcPts val="600"/>
                        </a:spcBef>
                        <a:spcAft>
                          <a:spcPts val="0"/>
                        </a:spcAft>
                        <a:buClrTx/>
                        <a:buSzTx/>
                        <a:buFontTx/>
                        <a:buNone/>
                        <a:tabLst/>
                        <a:defRPr/>
                      </a:pPr>
                      <a:r>
                        <a:rPr kumimoji="1" lang="en-US" altLang="ja-JP" sz="1200" dirty="0">
                          <a:solidFill>
                            <a:schemeClr val="accent5"/>
                          </a:solidFill>
                          <a:latin typeface="Yu Gothic UI" panose="020B0500000000000000" pitchFamily="50" charset="-128"/>
                          <a:ea typeface="Yu Gothic UI" panose="020B0500000000000000" pitchFamily="50" charset="-128"/>
                        </a:rPr>
                        <a:t>ZEB Ready</a:t>
                      </a:r>
                      <a:r>
                        <a:rPr kumimoji="1" lang="ja-JP" altLang="en-US" sz="1200" dirty="0">
                          <a:solidFill>
                            <a:schemeClr val="accent5"/>
                          </a:solidFill>
                          <a:latin typeface="Yu Gothic UI" panose="020B0500000000000000" pitchFamily="50" charset="-128"/>
                          <a:ea typeface="Yu Gothic UI" panose="020B0500000000000000" pitchFamily="50" charset="-128"/>
                        </a:rPr>
                        <a:t>以上の公共施設数（施設）</a:t>
                      </a:r>
                      <a:endParaRPr kumimoji="1" lang="en-US" altLang="ja-JP" sz="1200" dirty="0">
                        <a:solidFill>
                          <a:schemeClr val="accent5"/>
                        </a:solidFill>
                        <a:latin typeface="Yu Gothic UI" panose="020B0500000000000000" pitchFamily="50" charset="-128"/>
                        <a:ea typeface="Yu Gothic UI" panose="020B0500000000000000" pitchFamily="50" charset="-128"/>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432000">
                <a:tc>
                  <a:txBody>
                    <a:bodyPr/>
                    <a:lstStyle/>
                    <a:p>
                      <a:pPr marL="0" marR="0" lvl="0" indent="0" algn="ctr" defTabSz="914400" rtl="0" eaLnBrk="1" fontAlgn="base" latinLnBrk="0" hangingPunct="1">
                        <a:lnSpc>
                          <a:spcPct val="100000"/>
                        </a:lnSpc>
                        <a:spcBef>
                          <a:spcPts val="600"/>
                        </a:spcBef>
                        <a:spcAft>
                          <a:spcPct val="0"/>
                        </a:spcAft>
                        <a:buClrTx/>
                        <a:buSzTx/>
                        <a:buFontTx/>
                        <a:buNone/>
                        <a:tabLst/>
                        <a:defRPr/>
                      </a:pPr>
                      <a:r>
                        <a:rPr kumimoji="0" lang="en-US" altLang="ja-JP"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rPr>
                        <a:t>3</a:t>
                      </a:r>
                      <a:endParaRPr kumimoji="0" lang="ja-JP" altLang="en-US"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endParaRP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ts val="600"/>
                        </a:spcBef>
                        <a:spcAft>
                          <a:spcPct val="0"/>
                        </a:spcAft>
                        <a:buClrTx/>
                        <a:buSzTx/>
                        <a:buFontTx/>
                        <a:buNone/>
                        <a:tabLst/>
                        <a:defRPr/>
                      </a:pPr>
                      <a:r>
                        <a:rPr kumimoji="1" lang="ja-JP" altLang="en-US" sz="1200" b="0" i="0" u="none" strike="noStrike" kern="1200" cap="none" spc="0" normalizeH="0" baseline="0" dirty="0">
                          <a:ln>
                            <a:noFill/>
                          </a:ln>
                          <a:solidFill>
                            <a:schemeClr val="accent5"/>
                          </a:solidFill>
                          <a:effectLst/>
                          <a:uLnTx/>
                          <a:uFillTx/>
                          <a:latin typeface="Yu Gothic UI" panose="020B0500000000000000" pitchFamily="50" charset="-128"/>
                          <a:ea typeface="Yu Gothic UI" panose="020B0500000000000000" pitchFamily="50" charset="-128"/>
                          <a:cs typeface="+mn-cs"/>
                        </a:rPr>
                        <a:t>●事業所へのエネマネ実施</a:t>
                      </a: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ts val="600"/>
                        </a:spcBef>
                        <a:spcAft>
                          <a:spcPct val="0"/>
                        </a:spcAft>
                        <a:buClrTx/>
                        <a:buSzTx/>
                        <a:buFontTx/>
                        <a:buNone/>
                        <a:tabLst/>
                      </a:pPr>
                      <a:r>
                        <a:rPr kumimoji="1" lang="ja-JP" altLang="en-US" sz="1200" b="0" i="0" u="none" strike="noStrike" kern="1200" cap="none" spc="0" normalizeH="0" baseline="0" dirty="0">
                          <a:ln>
                            <a:noFill/>
                          </a:ln>
                          <a:solidFill>
                            <a:schemeClr val="accent5"/>
                          </a:solidFill>
                          <a:effectLst/>
                          <a:uLnTx/>
                          <a:uFillTx/>
                          <a:latin typeface="Yu Gothic UI" panose="020B0500000000000000" pitchFamily="50" charset="-128"/>
                          <a:ea typeface="Yu Gothic UI" panose="020B0500000000000000" pitchFamily="50" charset="-128"/>
                          <a:cs typeface="+mn-cs"/>
                        </a:rPr>
                        <a:t>エネマネ対象事業者数（事業所）</a:t>
                      </a:r>
                      <a:endParaRPr kumimoji="1" lang="en-US" altLang="ja-JP" sz="1200" b="0" i="0" u="none" strike="noStrike" kern="1200" cap="none" spc="0" normalizeH="0" baseline="0" dirty="0">
                        <a:ln>
                          <a:noFill/>
                        </a:ln>
                        <a:solidFill>
                          <a:schemeClr val="accent5"/>
                        </a:solidFill>
                        <a:effectLst/>
                        <a:uLnTx/>
                        <a:uFillTx/>
                        <a:latin typeface="Yu Gothic UI" panose="020B0500000000000000" pitchFamily="50" charset="-128"/>
                        <a:ea typeface="Yu Gothic UI" panose="020B0500000000000000" pitchFamily="50" charset="-128"/>
                        <a:cs typeface="+mn-cs"/>
                      </a:endParaRP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523430408"/>
                  </a:ext>
                </a:extLst>
              </a:tr>
            </a:tbl>
          </a:graphicData>
        </a:graphic>
      </p:graphicFrame>
      <p:sp>
        <p:nvSpPr>
          <p:cNvPr id="25" name="正方形/長方形 24">
            <a:extLst>
              <a:ext uri="{FF2B5EF4-FFF2-40B4-BE49-F238E27FC236}">
                <a16:creationId xmlns:a16="http://schemas.microsoft.com/office/drawing/2014/main" id="{FABE6625-EDDC-79DC-0183-7D84B896968E}"/>
              </a:ext>
            </a:extLst>
          </p:cNvPr>
          <p:cNvSpPr/>
          <p:nvPr/>
        </p:nvSpPr>
        <p:spPr>
          <a:xfrm>
            <a:off x="4403360" y="3893464"/>
            <a:ext cx="1080000" cy="360000"/>
          </a:xfrm>
          <a:prstGeom prst="rect">
            <a:avLst/>
          </a:prstGeom>
          <a:noFill/>
          <a:ln w="38100">
            <a:solidFill>
              <a:srgbClr val="FFC000"/>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endParaRPr kumimoji="1" lang="ja-JP" altLang="en-US" sz="1400" err="1">
              <a:solidFill>
                <a:schemeClr val="accent2"/>
              </a:solidFill>
              <a:latin typeface="Yu Gothic UI" panose="020B0500000000000000" pitchFamily="50" charset="-128"/>
              <a:ea typeface="Yu Gothic UI" panose="020B0500000000000000" pitchFamily="50" charset="-128"/>
            </a:endParaRPr>
          </a:p>
        </p:txBody>
      </p:sp>
      <p:sp>
        <p:nvSpPr>
          <p:cNvPr id="29" name="正方形/長方形 28">
            <a:extLst>
              <a:ext uri="{FF2B5EF4-FFF2-40B4-BE49-F238E27FC236}">
                <a16:creationId xmlns:a16="http://schemas.microsoft.com/office/drawing/2014/main" id="{1339056A-C14D-2F86-5075-9464ABC86DC9}"/>
              </a:ext>
            </a:extLst>
          </p:cNvPr>
          <p:cNvSpPr/>
          <p:nvPr/>
        </p:nvSpPr>
        <p:spPr>
          <a:xfrm>
            <a:off x="6239359" y="1269909"/>
            <a:ext cx="5616641" cy="288000"/>
          </a:xfrm>
          <a:prstGeom prst="rect">
            <a:avLst/>
          </a:prstGeom>
          <a:solidFill>
            <a:schemeClr val="tx2"/>
          </a:solidFill>
          <a:ln w="3175">
            <a:solidFill>
              <a:schemeClr val="tx1"/>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36000" tIns="0" rIns="36000" bIns="0" numCol="1" spcCol="0" rtlCol="0" fromWordArt="0" anchor="ctr" anchorCtr="0" forceAA="0" compatLnSpc="1">
            <a:prstTxWarp prst="textNoShape">
              <a:avLst/>
            </a:prstTxWarp>
            <a:noAutofit/>
          </a:bodyPr>
          <a:lstStyle/>
          <a:p>
            <a:pPr algn="ctr">
              <a:spcBef>
                <a:spcPts val="600"/>
              </a:spcBef>
            </a:pPr>
            <a:r>
              <a:rPr kumimoji="1" lang="en-US" altLang="ja-JP" sz="1200" dirty="0">
                <a:solidFill>
                  <a:schemeClr val="bg1"/>
                </a:solidFill>
                <a:latin typeface="Yu Gothic UI" panose="020B0500000000000000" pitchFamily="50" charset="-128"/>
                <a:ea typeface="Yu Gothic UI" panose="020B0500000000000000" pitchFamily="50" charset="-128"/>
              </a:rPr>
              <a:t>GHG</a:t>
            </a:r>
            <a:r>
              <a:rPr kumimoji="1" lang="ja-JP" altLang="en-US" sz="1200" dirty="0">
                <a:solidFill>
                  <a:schemeClr val="bg1"/>
                </a:solidFill>
                <a:latin typeface="Yu Gothic UI" panose="020B0500000000000000" pitchFamily="50" charset="-128"/>
                <a:ea typeface="Yu Gothic UI" panose="020B0500000000000000" pitchFamily="50" charset="-128"/>
              </a:rPr>
              <a:t>削減目標</a:t>
            </a:r>
            <a:endParaRPr kumimoji="1" lang="en-US" altLang="ja-JP" sz="1200" dirty="0">
              <a:solidFill>
                <a:schemeClr val="bg1"/>
              </a:solidFill>
              <a:latin typeface="Yu Gothic UI" panose="020B0500000000000000" pitchFamily="50" charset="-128"/>
              <a:ea typeface="Yu Gothic UI" panose="020B0500000000000000" pitchFamily="50" charset="-128"/>
            </a:endParaRPr>
          </a:p>
        </p:txBody>
      </p:sp>
      <p:sp>
        <p:nvSpPr>
          <p:cNvPr id="3" name="正方形/長方形 2">
            <a:extLst>
              <a:ext uri="{FF2B5EF4-FFF2-40B4-BE49-F238E27FC236}">
                <a16:creationId xmlns:a16="http://schemas.microsoft.com/office/drawing/2014/main" id="{EA5C212B-BBDA-3CFD-9961-97E6214125AE}"/>
              </a:ext>
            </a:extLst>
          </p:cNvPr>
          <p:cNvSpPr/>
          <p:nvPr/>
        </p:nvSpPr>
        <p:spPr>
          <a:xfrm>
            <a:off x="335360" y="1269909"/>
            <a:ext cx="5544000" cy="36000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36000" tIns="0" rIns="36000" bIns="0" rtlCol="0" anchor="ctr"/>
          <a:lstStyle/>
          <a:p>
            <a:r>
              <a:rPr lang="ja-JP" altLang="en-US" sz="1600" b="1" dirty="0">
                <a:solidFill>
                  <a:schemeClr val="tx1"/>
                </a:solidFill>
                <a:latin typeface="+mn-ea"/>
              </a:rPr>
              <a:t>表</a:t>
            </a:r>
            <a:r>
              <a:rPr lang="en-US" altLang="ja-JP" sz="1600" b="1" dirty="0">
                <a:solidFill>
                  <a:schemeClr val="tx1"/>
                </a:solidFill>
                <a:latin typeface="+mn-ea"/>
              </a:rPr>
              <a:t>1-1</a:t>
            </a:r>
            <a:r>
              <a:rPr lang="ja-JP" altLang="en-US" sz="1600" b="1" dirty="0">
                <a:solidFill>
                  <a:schemeClr val="tx1"/>
                </a:solidFill>
                <a:latin typeface="+mn-ea"/>
              </a:rPr>
              <a:t>：対象施設の内訳、</a:t>
            </a:r>
            <a:r>
              <a:rPr lang="en-US" altLang="ja-JP" sz="1600" b="1" dirty="0">
                <a:solidFill>
                  <a:schemeClr val="tx1"/>
                </a:solidFill>
                <a:latin typeface="+mn-ea"/>
              </a:rPr>
              <a:t>GHG</a:t>
            </a:r>
            <a:r>
              <a:rPr lang="ja-JP" altLang="en-US" sz="1600" b="1" dirty="0">
                <a:solidFill>
                  <a:schemeClr val="tx1"/>
                </a:solidFill>
                <a:latin typeface="+mn-ea"/>
              </a:rPr>
              <a:t>排出量の直近値</a:t>
            </a:r>
            <a:endParaRPr kumimoji="1" lang="ja-JP" altLang="en-US" sz="1600" b="1" dirty="0">
              <a:solidFill>
                <a:schemeClr val="tx1"/>
              </a:solidFill>
              <a:latin typeface="+mn-ea"/>
            </a:endParaRPr>
          </a:p>
        </p:txBody>
      </p:sp>
      <p:sp>
        <p:nvSpPr>
          <p:cNvPr id="4" name="正方形/長方形 3">
            <a:extLst>
              <a:ext uri="{FF2B5EF4-FFF2-40B4-BE49-F238E27FC236}">
                <a16:creationId xmlns:a16="http://schemas.microsoft.com/office/drawing/2014/main" id="{C9EA6B5C-FBCE-4F3A-EC9D-8FC302362352}"/>
              </a:ext>
            </a:extLst>
          </p:cNvPr>
          <p:cNvSpPr/>
          <p:nvPr/>
        </p:nvSpPr>
        <p:spPr>
          <a:xfrm>
            <a:off x="335360" y="4581909"/>
            <a:ext cx="5544000" cy="36000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36000" tIns="0" rIns="36000" bIns="0" rtlCol="0" anchor="ctr"/>
          <a:lstStyle/>
          <a:p>
            <a:r>
              <a:rPr lang="ja-JP" altLang="en-US" sz="1600" b="1" dirty="0">
                <a:solidFill>
                  <a:schemeClr val="tx1"/>
                </a:solidFill>
                <a:latin typeface="+mn-ea"/>
              </a:rPr>
              <a:t>表</a:t>
            </a:r>
            <a:r>
              <a:rPr lang="en-US" altLang="ja-JP" sz="1600" b="1" dirty="0">
                <a:solidFill>
                  <a:schemeClr val="tx1"/>
                </a:solidFill>
                <a:latin typeface="+mn-ea"/>
              </a:rPr>
              <a:t>1-2</a:t>
            </a:r>
            <a:r>
              <a:rPr lang="ja-JP" altLang="en-US" sz="1600" b="1" dirty="0">
                <a:solidFill>
                  <a:schemeClr val="tx1"/>
                </a:solidFill>
                <a:latin typeface="+mn-ea"/>
              </a:rPr>
              <a:t>：主な</a:t>
            </a:r>
            <a:r>
              <a:rPr lang="en-US" altLang="ja-JP" sz="1600" b="1" dirty="0">
                <a:solidFill>
                  <a:schemeClr val="tx1"/>
                </a:solidFill>
                <a:latin typeface="+mn-ea"/>
              </a:rPr>
              <a:t>KPI</a:t>
            </a:r>
            <a:endParaRPr kumimoji="1" lang="ja-JP" altLang="en-US" sz="1600" b="1" dirty="0">
              <a:solidFill>
                <a:schemeClr val="tx1"/>
              </a:solidFill>
              <a:latin typeface="+mn-ea"/>
            </a:endParaRPr>
          </a:p>
        </p:txBody>
      </p:sp>
      <p:sp>
        <p:nvSpPr>
          <p:cNvPr id="11" name="正方形/長方形 10">
            <a:extLst>
              <a:ext uri="{FF2B5EF4-FFF2-40B4-BE49-F238E27FC236}">
                <a16:creationId xmlns:a16="http://schemas.microsoft.com/office/drawing/2014/main" id="{AF29B554-A114-D769-CA80-891F3852BCDC}"/>
              </a:ext>
            </a:extLst>
          </p:cNvPr>
          <p:cNvSpPr/>
          <p:nvPr/>
        </p:nvSpPr>
        <p:spPr>
          <a:xfrm>
            <a:off x="7162476" y="4590133"/>
            <a:ext cx="3973524" cy="262143"/>
          </a:xfrm>
          <a:prstGeom prst="rect">
            <a:avLst/>
          </a:prstGeom>
          <a:solidFill>
            <a:schemeClr val="bg1"/>
          </a:solidFill>
          <a:ln>
            <a:solidFill>
              <a:srgbClr val="FF0000"/>
            </a:solidFill>
          </a:ln>
        </p:spPr>
        <p:style>
          <a:lnRef idx="2">
            <a:schemeClr val="accent2"/>
          </a:lnRef>
          <a:fillRef idx="1">
            <a:schemeClr val="lt1"/>
          </a:fillRef>
          <a:effectRef idx="0">
            <a:schemeClr val="accent2"/>
          </a:effectRef>
          <a:fontRef idx="minor">
            <a:schemeClr val="dk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r>
              <a:rPr kumimoji="1" lang="ja-JP" altLang="en-US" sz="1100" dirty="0">
                <a:solidFill>
                  <a:schemeClr val="tx1"/>
                </a:solidFill>
                <a:highlight>
                  <a:srgbClr val="FFFF00"/>
                </a:highlight>
                <a:latin typeface="Yu Gothic UI" panose="020B0500000000000000" pitchFamily="50" charset="-128"/>
                <a:ea typeface="Yu Gothic UI" panose="020B0500000000000000" pitchFamily="50" charset="-128"/>
              </a:rPr>
              <a:t>・９ページ下部にあるような千表を入れて、イメージ示す形にしてください。</a:t>
            </a:r>
          </a:p>
        </p:txBody>
      </p:sp>
      <p:grpSp>
        <p:nvGrpSpPr>
          <p:cNvPr id="36" name="グループ化 35">
            <a:extLst>
              <a:ext uri="{FF2B5EF4-FFF2-40B4-BE49-F238E27FC236}">
                <a16:creationId xmlns:a16="http://schemas.microsoft.com/office/drawing/2014/main" id="{6E258B4C-2AF5-9287-1649-845F70220742}"/>
              </a:ext>
            </a:extLst>
          </p:cNvPr>
          <p:cNvGrpSpPr/>
          <p:nvPr/>
        </p:nvGrpSpPr>
        <p:grpSpPr>
          <a:xfrm>
            <a:off x="6199721" y="1590051"/>
            <a:ext cx="5616000" cy="2374574"/>
            <a:chOff x="6269097" y="1590051"/>
            <a:chExt cx="5723999" cy="2374574"/>
          </a:xfrm>
        </p:grpSpPr>
        <p:graphicFrame>
          <p:nvGraphicFramePr>
            <p:cNvPr id="24" name="グラフ 23">
              <a:extLst>
                <a:ext uri="{FF2B5EF4-FFF2-40B4-BE49-F238E27FC236}">
                  <a16:creationId xmlns:a16="http://schemas.microsoft.com/office/drawing/2014/main" id="{31F75F6F-747E-8832-93FA-895836A5DBA1}"/>
                </a:ext>
              </a:extLst>
            </p:cNvPr>
            <p:cNvGraphicFramePr/>
            <p:nvPr>
              <p:extLst>
                <p:ext uri="{D42A27DB-BD31-4B8C-83A1-F6EECF244321}">
                  <p14:modId xmlns:p14="http://schemas.microsoft.com/office/powerpoint/2010/main" val="1291388164"/>
                </p:ext>
              </p:extLst>
            </p:nvPr>
          </p:nvGraphicFramePr>
          <p:xfrm>
            <a:off x="6269097" y="1590051"/>
            <a:ext cx="5723999" cy="2374574"/>
          </p:xfrm>
          <a:graphic>
            <a:graphicData uri="http://schemas.openxmlformats.org/drawingml/2006/chart">
              <c:chart xmlns:c="http://schemas.openxmlformats.org/drawingml/2006/chart" xmlns:r="http://schemas.openxmlformats.org/officeDocument/2006/relationships" r:id="rId6"/>
            </a:graphicData>
          </a:graphic>
        </p:graphicFrame>
        <p:grpSp>
          <p:nvGrpSpPr>
            <p:cNvPr id="23" name="グループ化 22">
              <a:extLst>
                <a:ext uri="{FF2B5EF4-FFF2-40B4-BE49-F238E27FC236}">
                  <a16:creationId xmlns:a16="http://schemas.microsoft.com/office/drawing/2014/main" id="{4F59CD40-981A-ACE0-2D24-1D2ABB33ADDC}"/>
                </a:ext>
              </a:extLst>
            </p:cNvPr>
            <p:cNvGrpSpPr/>
            <p:nvPr/>
          </p:nvGrpSpPr>
          <p:grpSpPr>
            <a:xfrm>
              <a:off x="6600000" y="3285000"/>
              <a:ext cx="5323421" cy="216000"/>
              <a:chOff x="6600000" y="3285000"/>
              <a:chExt cx="5323421" cy="216000"/>
            </a:xfrm>
          </p:grpSpPr>
          <p:sp>
            <p:nvSpPr>
              <p:cNvPr id="14" name="正方形/長方形 13">
                <a:extLst>
                  <a:ext uri="{FF2B5EF4-FFF2-40B4-BE49-F238E27FC236}">
                    <a16:creationId xmlns:a16="http://schemas.microsoft.com/office/drawing/2014/main" id="{D648AAD8-2037-C89E-BD9D-FEA51D5798D9}"/>
                  </a:ext>
                </a:extLst>
              </p:cNvPr>
              <p:cNvSpPr/>
              <p:nvPr/>
            </p:nvSpPr>
            <p:spPr>
              <a:xfrm>
                <a:off x="6600000" y="3285000"/>
                <a:ext cx="432000" cy="21600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lIns="0" tIns="0" rIns="0" bIns="0" rtlCol="0" anchor="ctr"/>
              <a:lstStyle/>
              <a:p>
                <a:pPr algn="ctr"/>
                <a:r>
                  <a:rPr kumimoji="1" lang="en-US" altLang="ja-JP" sz="1200" b="1" dirty="0">
                    <a:solidFill>
                      <a:schemeClr val="tx1"/>
                    </a:solidFill>
                  </a:rPr>
                  <a:t>2024</a:t>
                </a:r>
                <a:endParaRPr kumimoji="1" lang="ja-JP" altLang="en-US" sz="1200" b="1" dirty="0">
                  <a:solidFill>
                    <a:schemeClr val="tx1"/>
                  </a:solidFill>
                </a:endParaRPr>
              </a:p>
            </p:txBody>
          </p:sp>
          <p:sp>
            <p:nvSpPr>
              <p:cNvPr id="20" name="正方形/長方形 19">
                <a:extLst>
                  <a:ext uri="{FF2B5EF4-FFF2-40B4-BE49-F238E27FC236}">
                    <a16:creationId xmlns:a16="http://schemas.microsoft.com/office/drawing/2014/main" id="{70125AF2-6152-A67E-E545-6BD494C84D95}"/>
                  </a:ext>
                </a:extLst>
              </p:cNvPr>
              <p:cNvSpPr/>
              <p:nvPr/>
            </p:nvSpPr>
            <p:spPr>
              <a:xfrm>
                <a:off x="7744153" y="3285000"/>
                <a:ext cx="432000" cy="21600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lIns="0" tIns="0" rIns="0" bIns="0" rtlCol="0" anchor="ctr"/>
              <a:lstStyle/>
              <a:p>
                <a:pPr algn="ctr"/>
                <a:r>
                  <a:rPr kumimoji="1" lang="en-US" altLang="ja-JP" sz="1200" b="1" dirty="0">
                    <a:solidFill>
                      <a:schemeClr val="tx1"/>
                    </a:solidFill>
                  </a:rPr>
                  <a:t>2030</a:t>
                </a:r>
                <a:endParaRPr kumimoji="1" lang="ja-JP" altLang="en-US" sz="1200" b="1" dirty="0">
                  <a:solidFill>
                    <a:schemeClr val="tx1"/>
                  </a:solidFill>
                </a:endParaRPr>
              </a:p>
            </p:txBody>
          </p:sp>
          <p:sp>
            <p:nvSpPr>
              <p:cNvPr id="21" name="正方形/長方形 20">
                <a:extLst>
                  <a:ext uri="{FF2B5EF4-FFF2-40B4-BE49-F238E27FC236}">
                    <a16:creationId xmlns:a16="http://schemas.microsoft.com/office/drawing/2014/main" id="{3B7C108C-5328-712C-9C3B-E13CF85283F3}"/>
                  </a:ext>
                </a:extLst>
              </p:cNvPr>
              <p:cNvSpPr/>
              <p:nvPr/>
            </p:nvSpPr>
            <p:spPr>
              <a:xfrm>
                <a:off x="8659179" y="3285000"/>
                <a:ext cx="432000" cy="21600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lIns="0" tIns="0" rIns="0" bIns="0" rtlCol="0" anchor="ctr"/>
              <a:lstStyle/>
              <a:p>
                <a:pPr algn="ctr"/>
                <a:r>
                  <a:rPr kumimoji="1" lang="en-US" altLang="ja-JP" sz="1200" b="1" dirty="0">
                    <a:solidFill>
                      <a:schemeClr val="tx1"/>
                    </a:solidFill>
                  </a:rPr>
                  <a:t>2035</a:t>
                </a:r>
                <a:endParaRPr kumimoji="1" lang="ja-JP" altLang="en-US" sz="1200" b="1" dirty="0">
                  <a:solidFill>
                    <a:schemeClr val="tx1"/>
                  </a:solidFill>
                </a:endParaRPr>
              </a:p>
            </p:txBody>
          </p:sp>
          <p:sp>
            <p:nvSpPr>
              <p:cNvPr id="22" name="正方形/長方形 21">
                <a:extLst>
                  <a:ext uri="{FF2B5EF4-FFF2-40B4-BE49-F238E27FC236}">
                    <a16:creationId xmlns:a16="http://schemas.microsoft.com/office/drawing/2014/main" id="{18856540-3FF2-8892-7937-ECAB940467A4}"/>
                  </a:ext>
                </a:extLst>
              </p:cNvPr>
              <p:cNvSpPr/>
              <p:nvPr/>
            </p:nvSpPr>
            <p:spPr>
              <a:xfrm>
                <a:off x="11491421" y="3285000"/>
                <a:ext cx="432000" cy="21600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lIns="0" tIns="0" rIns="0" bIns="0" rtlCol="0" anchor="ctr"/>
              <a:lstStyle/>
              <a:p>
                <a:pPr algn="ctr"/>
                <a:r>
                  <a:rPr kumimoji="1" lang="en-US" altLang="ja-JP" sz="1200" b="1" dirty="0">
                    <a:solidFill>
                      <a:schemeClr val="tx1"/>
                    </a:solidFill>
                  </a:rPr>
                  <a:t>2050</a:t>
                </a:r>
                <a:endParaRPr kumimoji="1" lang="ja-JP" altLang="en-US" sz="1200" b="1" dirty="0">
                  <a:solidFill>
                    <a:schemeClr val="tx1"/>
                  </a:solidFill>
                </a:endParaRPr>
              </a:p>
            </p:txBody>
          </p:sp>
        </p:grpSp>
      </p:grpSp>
      <p:graphicFrame>
        <p:nvGraphicFramePr>
          <p:cNvPr id="39" name="表 38">
            <a:extLst>
              <a:ext uri="{FF2B5EF4-FFF2-40B4-BE49-F238E27FC236}">
                <a16:creationId xmlns:a16="http://schemas.microsoft.com/office/drawing/2014/main" id="{9E4087A9-E325-1284-431A-A422FDBF9582}"/>
              </a:ext>
            </a:extLst>
          </p:cNvPr>
          <p:cNvGraphicFramePr>
            <a:graphicFrameLocks noGrp="1"/>
          </p:cNvGraphicFramePr>
          <p:nvPr>
            <p:extLst>
              <p:ext uri="{D42A27DB-BD31-4B8C-83A1-F6EECF244321}">
                <p14:modId xmlns:p14="http://schemas.microsoft.com/office/powerpoint/2010/main" val="1354618020"/>
              </p:ext>
            </p:extLst>
          </p:nvPr>
        </p:nvGraphicFramePr>
        <p:xfrm>
          <a:off x="6239359" y="4293909"/>
          <a:ext cx="5616640" cy="2232000"/>
        </p:xfrm>
        <a:graphic>
          <a:graphicData uri="http://schemas.openxmlformats.org/drawingml/2006/table">
            <a:tbl>
              <a:tblPr firstRow="1" bandRow="1">
                <a:tableStyleId>{5C22544A-7EE6-4342-B048-85BDC9FD1C3A}</a:tableStyleId>
              </a:tblPr>
              <a:tblGrid>
                <a:gridCol w="1123328">
                  <a:extLst>
                    <a:ext uri="{9D8B030D-6E8A-4147-A177-3AD203B41FA5}">
                      <a16:colId xmlns:a16="http://schemas.microsoft.com/office/drawing/2014/main" val="3094619093"/>
                    </a:ext>
                  </a:extLst>
                </a:gridCol>
                <a:gridCol w="1123328">
                  <a:extLst>
                    <a:ext uri="{9D8B030D-6E8A-4147-A177-3AD203B41FA5}">
                      <a16:colId xmlns:a16="http://schemas.microsoft.com/office/drawing/2014/main" val="1013584971"/>
                    </a:ext>
                  </a:extLst>
                </a:gridCol>
                <a:gridCol w="1123328">
                  <a:extLst>
                    <a:ext uri="{9D8B030D-6E8A-4147-A177-3AD203B41FA5}">
                      <a16:colId xmlns:a16="http://schemas.microsoft.com/office/drawing/2014/main" val="3532417423"/>
                    </a:ext>
                  </a:extLst>
                </a:gridCol>
                <a:gridCol w="1123328">
                  <a:extLst>
                    <a:ext uri="{9D8B030D-6E8A-4147-A177-3AD203B41FA5}">
                      <a16:colId xmlns:a16="http://schemas.microsoft.com/office/drawing/2014/main" val="932680018"/>
                    </a:ext>
                  </a:extLst>
                </a:gridCol>
                <a:gridCol w="1123328">
                  <a:extLst>
                    <a:ext uri="{9D8B030D-6E8A-4147-A177-3AD203B41FA5}">
                      <a16:colId xmlns:a16="http://schemas.microsoft.com/office/drawing/2014/main" val="3517026936"/>
                    </a:ext>
                  </a:extLst>
                </a:gridCol>
              </a:tblGrid>
              <a:tr h="288000">
                <a:tc gridSpan="5">
                  <a:txBody>
                    <a:bodyPr/>
                    <a:lstStyle/>
                    <a:p>
                      <a:pPr marL="0" marR="0" lvl="0" indent="0" algn="ctr" defTabSz="914400" rtl="0" eaLnBrk="1" fontAlgn="auto" latinLnBrk="0" hangingPunct="1">
                        <a:lnSpc>
                          <a:spcPct val="100000"/>
                        </a:lnSpc>
                        <a:spcBef>
                          <a:spcPts val="600"/>
                        </a:spcBef>
                        <a:spcAft>
                          <a:spcPts val="0"/>
                        </a:spcAft>
                        <a:buClrTx/>
                        <a:buSzTx/>
                        <a:buFontTx/>
                        <a:buNone/>
                        <a:tabLst/>
                        <a:defRPr/>
                      </a:pPr>
                      <a:r>
                        <a:rPr kumimoji="1" lang="ja-JP" altLang="en-US" sz="1200" b="0" dirty="0">
                          <a:solidFill>
                            <a:schemeClr val="bg1"/>
                          </a:solidFill>
                          <a:latin typeface="+mn-ea"/>
                        </a:rPr>
                        <a:t>全体スケジュール</a:t>
                      </a:r>
                      <a:endParaRPr kumimoji="1" lang="en-US" altLang="ja-JP" sz="1200" b="0" dirty="0">
                        <a:solidFill>
                          <a:schemeClr val="bg1"/>
                        </a:solidFill>
                        <a:latin typeface="+mn-ea"/>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w="12700" cap="flat" cmpd="sng" algn="ctr">
                      <a:noFill/>
                      <a:prstDash val="solid"/>
                      <a:round/>
                      <a:headEnd type="none" w="med" len="med"/>
                      <a:tailEnd type="none" w="med" len="med"/>
                    </a:lnTlToBr>
                    <a:lnBlToTr w="12700" cmpd="sng">
                      <a:noFill/>
                      <a:prstDash val="solid"/>
                    </a:lnBlToTr>
                    <a:solidFill>
                      <a:srgbClr val="44546A"/>
                    </a:solidFill>
                  </a:tcPr>
                </a:tc>
                <a:tc hMerge="1">
                  <a:txBody>
                    <a:bodyPr/>
                    <a:lstStyle/>
                    <a:p>
                      <a:endParaRPr kumimoji="1" lang="ja-JP" altLang="en-US"/>
                    </a:p>
                  </a:txBody>
                  <a:tcPr>
                    <a:lnL w="12700" cap="flat" cmpd="sng" algn="ctr">
                      <a:solidFill>
                        <a:schemeClr val="bg2">
                          <a:lumMod val="75000"/>
                        </a:schemeClr>
                      </a:solidFill>
                      <a:prstDash val="solid"/>
                      <a:round/>
                      <a:headEnd type="none" w="med" len="med"/>
                      <a:tailEnd type="none" w="med" len="med"/>
                    </a:lnL>
                  </a:tcPr>
                </a:tc>
                <a:tc hMerge="1">
                  <a:txBody>
                    <a:bodyPr/>
                    <a:lstStyle/>
                    <a:p>
                      <a:endParaRPr kumimoji="1" lang="ja-JP" altLang="en-US"/>
                    </a:p>
                  </a:txBody>
                  <a:tcPr>
                    <a:lnL w="12700" cap="flat" cmpd="sng" algn="ctr">
                      <a:solidFill>
                        <a:schemeClr val="bg2">
                          <a:lumMod val="75000"/>
                        </a:schemeClr>
                      </a:solidFill>
                      <a:prstDash val="solid"/>
                      <a:round/>
                      <a:headEnd type="none" w="med" len="med"/>
                      <a:tailEnd type="none" w="med" len="med"/>
                    </a:lnL>
                  </a:tcPr>
                </a:tc>
                <a:tc hMerge="1">
                  <a:txBody>
                    <a:bodyPr/>
                    <a:lstStyle/>
                    <a:p>
                      <a:endParaRPr kumimoji="1" lang="ja-JP" altLang="en-US"/>
                    </a:p>
                  </a:txBody>
                  <a:tcPr>
                    <a:lnL w="12700" cap="flat" cmpd="sng" algn="ctr">
                      <a:solidFill>
                        <a:schemeClr val="bg2">
                          <a:lumMod val="75000"/>
                        </a:schemeClr>
                      </a:solidFill>
                      <a:prstDash val="solid"/>
                      <a:round/>
                      <a:headEnd type="none" w="med" len="med"/>
                      <a:tailEnd type="none" w="med" len="med"/>
                    </a:lnL>
                  </a:tcPr>
                </a:tc>
                <a:tc hMerge="1">
                  <a:txBody>
                    <a:bodyPr/>
                    <a:lstStyle/>
                    <a:p>
                      <a:endParaRPr kumimoji="1" lang="ja-JP" altLang="en-US"/>
                    </a:p>
                  </a:txBody>
                  <a:tcPr>
                    <a:lnL w="12700" cap="flat" cmpd="sng" algn="ctr">
                      <a:solidFill>
                        <a:schemeClr val="bg2">
                          <a:lumMod val="75000"/>
                        </a:schemeClr>
                      </a:solidFill>
                      <a:prstDash val="solid"/>
                      <a:round/>
                      <a:headEnd type="none" w="med" len="med"/>
                      <a:tailEnd type="none" w="med" len="med"/>
                    </a:lnL>
                  </a:tcPr>
                </a:tc>
                <a:extLst>
                  <a:ext uri="{0D108BD9-81ED-4DB2-BD59-A6C34878D82A}">
                    <a16:rowId xmlns:a16="http://schemas.microsoft.com/office/drawing/2014/main" val="594109673"/>
                  </a:ext>
                </a:extLst>
              </a:tr>
              <a:tr h="288000">
                <a:tc>
                  <a:txBody>
                    <a:bodyPr/>
                    <a:lstStyle/>
                    <a:p>
                      <a:pPr marL="0" marR="0" lvl="0" indent="0" algn="ctr" defTabSz="914400" rtl="0" eaLnBrk="1" fontAlgn="auto" latinLnBrk="0" hangingPunct="1">
                        <a:lnSpc>
                          <a:spcPct val="100000"/>
                        </a:lnSpc>
                        <a:spcBef>
                          <a:spcPts val="600"/>
                        </a:spcBef>
                        <a:spcAft>
                          <a:spcPts val="0"/>
                        </a:spcAft>
                        <a:buClrTx/>
                        <a:buSzTx/>
                        <a:buFontTx/>
                        <a:buNone/>
                        <a:tabLst/>
                        <a:defRPr/>
                      </a:pPr>
                      <a:r>
                        <a:rPr kumimoji="1" lang="en-US" altLang="ja-JP" sz="1200" b="0" kern="1200" dirty="0">
                          <a:solidFill>
                            <a:schemeClr val="bg1"/>
                          </a:solidFill>
                          <a:latin typeface="+mn-ea"/>
                          <a:ea typeface="+mn-ea"/>
                          <a:cs typeface="+mn-cs"/>
                        </a:rPr>
                        <a:t>2026</a:t>
                      </a: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w="12700" cap="flat" cmpd="sng" algn="ctr">
                      <a:noFill/>
                      <a:prstDash val="solid"/>
                      <a:round/>
                      <a:headEnd type="none" w="med" len="med"/>
                      <a:tailEnd type="none" w="med" len="med"/>
                    </a:lnTlToBr>
                    <a:lnBlToTr w="12700" cmpd="sng">
                      <a:noFill/>
                      <a:prstDash val="solid"/>
                    </a:lnBlToTr>
                    <a:solidFill>
                      <a:srgbClr val="44546A"/>
                    </a:solidFill>
                  </a:tcPr>
                </a:tc>
                <a:tc>
                  <a:txBody>
                    <a:bodyPr/>
                    <a:lstStyle/>
                    <a:p>
                      <a:pPr marL="0" marR="0" lvl="0" indent="0" algn="ctr" defTabSz="914400" rtl="0" eaLnBrk="1" fontAlgn="auto" latinLnBrk="0" hangingPunct="1">
                        <a:lnSpc>
                          <a:spcPct val="100000"/>
                        </a:lnSpc>
                        <a:spcBef>
                          <a:spcPts val="600"/>
                        </a:spcBef>
                        <a:spcAft>
                          <a:spcPts val="0"/>
                        </a:spcAft>
                        <a:buClrTx/>
                        <a:buSzTx/>
                        <a:buFontTx/>
                        <a:buNone/>
                        <a:tabLst/>
                        <a:defRPr/>
                      </a:pPr>
                      <a:r>
                        <a:rPr kumimoji="1" lang="en-US" altLang="ja-JP" sz="1200" b="0" kern="1200" dirty="0">
                          <a:solidFill>
                            <a:schemeClr val="bg1"/>
                          </a:solidFill>
                          <a:latin typeface="+mn-ea"/>
                          <a:ea typeface="+mn-ea"/>
                          <a:cs typeface="+mn-cs"/>
                        </a:rPr>
                        <a:t>2027</a:t>
                      </a: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w="12700" cap="flat" cmpd="sng" algn="ctr">
                      <a:noFill/>
                      <a:prstDash val="solid"/>
                      <a:round/>
                      <a:headEnd type="none" w="med" len="med"/>
                      <a:tailEnd type="none" w="med" len="med"/>
                    </a:lnTlToBr>
                    <a:lnBlToTr w="12700" cmpd="sng">
                      <a:noFill/>
                      <a:prstDash val="solid"/>
                    </a:lnBlToTr>
                    <a:solidFill>
                      <a:srgbClr val="44546A"/>
                    </a:solidFill>
                  </a:tcPr>
                </a:tc>
                <a:tc>
                  <a:txBody>
                    <a:bodyPr/>
                    <a:lstStyle/>
                    <a:p>
                      <a:pPr marL="0" marR="0" lvl="0" indent="0" algn="ctr" defTabSz="914400" rtl="0" eaLnBrk="1" fontAlgn="auto" latinLnBrk="0" hangingPunct="1">
                        <a:lnSpc>
                          <a:spcPct val="100000"/>
                        </a:lnSpc>
                        <a:spcBef>
                          <a:spcPts val="600"/>
                        </a:spcBef>
                        <a:spcAft>
                          <a:spcPts val="0"/>
                        </a:spcAft>
                        <a:buClrTx/>
                        <a:buSzTx/>
                        <a:buFontTx/>
                        <a:buNone/>
                        <a:tabLst/>
                        <a:defRPr/>
                      </a:pPr>
                      <a:r>
                        <a:rPr kumimoji="1" lang="en-US" altLang="ja-JP" sz="1200" b="0" kern="1200" dirty="0">
                          <a:solidFill>
                            <a:schemeClr val="bg1"/>
                          </a:solidFill>
                          <a:latin typeface="+mn-ea"/>
                          <a:ea typeface="+mn-ea"/>
                          <a:cs typeface="+mn-cs"/>
                        </a:rPr>
                        <a:t>2028</a:t>
                      </a: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w="12700" cap="flat" cmpd="sng" algn="ctr">
                      <a:noFill/>
                      <a:prstDash val="solid"/>
                      <a:round/>
                      <a:headEnd type="none" w="med" len="med"/>
                      <a:tailEnd type="none" w="med" len="med"/>
                    </a:lnTlToBr>
                    <a:lnBlToTr w="12700" cmpd="sng">
                      <a:noFill/>
                      <a:prstDash val="solid"/>
                    </a:lnBlToTr>
                    <a:solidFill>
                      <a:srgbClr val="44546A"/>
                    </a:solidFill>
                  </a:tcPr>
                </a:tc>
                <a:tc>
                  <a:txBody>
                    <a:bodyPr/>
                    <a:lstStyle/>
                    <a:p>
                      <a:pPr marL="0" marR="0" lvl="0" indent="0" algn="ctr" defTabSz="914400" rtl="0" eaLnBrk="1" fontAlgn="auto" latinLnBrk="0" hangingPunct="1">
                        <a:lnSpc>
                          <a:spcPct val="100000"/>
                        </a:lnSpc>
                        <a:spcBef>
                          <a:spcPts val="600"/>
                        </a:spcBef>
                        <a:spcAft>
                          <a:spcPts val="0"/>
                        </a:spcAft>
                        <a:buClrTx/>
                        <a:buSzTx/>
                        <a:buFontTx/>
                        <a:buNone/>
                        <a:tabLst/>
                        <a:defRPr/>
                      </a:pPr>
                      <a:r>
                        <a:rPr kumimoji="1" lang="en-US" altLang="ja-JP" sz="1200" b="0" kern="1200" dirty="0">
                          <a:solidFill>
                            <a:schemeClr val="bg1"/>
                          </a:solidFill>
                          <a:latin typeface="+mn-ea"/>
                          <a:ea typeface="+mn-ea"/>
                          <a:cs typeface="+mn-cs"/>
                        </a:rPr>
                        <a:t>2029</a:t>
                      </a: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w="12700" cap="flat" cmpd="sng" algn="ctr">
                      <a:noFill/>
                      <a:prstDash val="solid"/>
                      <a:round/>
                      <a:headEnd type="none" w="med" len="med"/>
                      <a:tailEnd type="none" w="med" len="med"/>
                    </a:lnTlToBr>
                    <a:lnBlToTr w="12700" cmpd="sng">
                      <a:noFill/>
                      <a:prstDash val="solid"/>
                    </a:lnBlToTr>
                    <a:solidFill>
                      <a:srgbClr val="44546A"/>
                    </a:solidFill>
                  </a:tcPr>
                </a:tc>
                <a:tc>
                  <a:txBody>
                    <a:bodyPr/>
                    <a:lstStyle/>
                    <a:p>
                      <a:pPr marL="0" marR="0" lvl="0" indent="0" algn="ctr" defTabSz="914400" rtl="0" eaLnBrk="1" fontAlgn="auto" latinLnBrk="0" hangingPunct="1">
                        <a:lnSpc>
                          <a:spcPct val="100000"/>
                        </a:lnSpc>
                        <a:spcBef>
                          <a:spcPts val="600"/>
                        </a:spcBef>
                        <a:spcAft>
                          <a:spcPts val="0"/>
                        </a:spcAft>
                        <a:buClrTx/>
                        <a:buSzTx/>
                        <a:buFontTx/>
                        <a:buNone/>
                        <a:tabLst/>
                        <a:defRPr/>
                      </a:pPr>
                      <a:r>
                        <a:rPr kumimoji="1" lang="en-US" altLang="ja-JP" sz="1200" b="0" kern="1200" dirty="0">
                          <a:solidFill>
                            <a:schemeClr val="bg1"/>
                          </a:solidFill>
                          <a:latin typeface="+mn-ea"/>
                          <a:ea typeface="+mn-ea"/>
                          <a:cs typeface="+mn-cs"/>
                        </a:rPr>
                        <a:t>2030</a:t>
                      </a: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w="12700" cap="flat" cmpd="sng" algn="ctr">
                      <a:noFill/>
                      <a:prstDash val="solid"/>
                      <a:round/>
                      <a:headEnd type="none" w="med" len="med"/>
                      <a:tailEnd type="none" w="med" len="med"/>
                    </a:lnTlToBr>
                    <a:lnBlToTr w="12700" cmpd="sng">
                      <a:noFill/>
                      <a:prstDash val="solid"/>
                    </a:lnBlToTr>
                    <a:solidFill>
                      <a:srgbClr val="44546A"/>
                    </a:solidFill>
                  </a:tcPr>
                </a:tc>
                <a:extLst>
                  <a:ext uri="{0D108BD9-81ED-4DB2-BD59-A6C34878D82A}">
                    <a16:rowId xmlns:a16="http://schemas.microsoft.com/office/drawing/2014/main" val="2332149632"/>
                  </a:ext>
                </a:extLst>
              </a:tr>
              <a:tr h="1656000">
                <a:tc>
                  <a:txBody>
                    <a:bodyPr/>
                    <a:lstStyle/>
                    <a:p>
                      <a:pPr marL="0" marR="0" lvl="0" indent="0" algn="ctr" defTabSz="914400" rtl="0" eaLnBrk="1" fontAlgn="auto" latinLnBrk="0" hangingPunct="1">
                        <a:lnSpc>
                          <a:spcPct val="100000"/>
                        </a:lnSpc>
                        <a:spcBef>
                          <a:spcPts val="600"/>
                        </a:spcBef>
                        <a:spcAft>
                          <a:spcPts val="0"/>
                        </a:spcAft>
                        <a:buClrTx/>
                        <a:buSzTx/>
                        <a:buFontTx/>
                        <a:buNone/>
                        <a:tabLst/>
                        <a:defRPr/>
                      </a:pPr>
                      <a:endParaRPr kumimoji="1" lang="en-US" altLang="ja-JP" sz="1200" b="1" dirty="0">
                        <a:solidFill>
                          <a:schemeClr val="tx1"/>
                        </a:solidFill>
                        <a:latin typeface="+mn-ea"/>
                      </a:endParaRPr>
                    </a:p>
                  </a:txBody>
                  <a:tcPr marL="36000" marR="36000">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w="12700" cap="flat" cmpd="sng" algn="ctr">
                      <a:noFill/>
                      <a:prstDash val="solid"/>
                      <a:round/>
                      <a:headEnd type="none" w="med" len="med"/>
                      <a:tailEnd type="none" w="med" len="me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600"/>
                        </a:spcBef>
                        <a:spcAft>
                          <a:spcPts val="0"/>
                        </a:spcAft>
                        <a:buClrTx/>
                        <a:buSzTx/>
                        <a:buFontTx/>
                        <a:buNone/>
                        <a:tabLst/>
                        <a:defRPr/>
                      </a:pPr>
                      <a:endParaRPr kumimoji="1" lang="en-US" altLang="ja-JP" sz="1200" b="1" dirty="0">
                        <a:solidFill>
                          <a:schemeClr val="tx1"/>
                        </a:solidFill>
                        <a:latin typeface="+mn-ea"/>
                      </a:endParaRPr>
                    </a:p>
                  </a:txBody>
                  <a:tcPr marL="36000" marR="36000">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w="12700" cap="flat" cmpd="sng" algn="ctr">
                      <a:noFill/>
                      <a:prstDash val="solid"/>
                      <a:round/>
                      <a:headEnd type="none" w="med" len="med"/>
                      <a:tailEnd type="none" w="med" len="me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600"/>
                        </a:spcBef>
                        <a:spcAft>
                          <a:spcPts val="0"/>
                        </a:spcAft>
                        <a:buClrTx/>
                        <a:buSzTx/>
                        <a:buFontTx/>
                        <a:buNone/>
                        <a:tabLst/>
                        <a:defRPr/>
                      </a:pPr>
                      <a:endParaRPr kumimoji="1" lang="en-US" altLang="ja-JP" sz="1200" b="1" dirty="0">
                        <a:solidFill>
                          <a:schemeClr val="tx1"/>
                        </a:solidFill>
                        <a:latin typeface="+mn-ea"/>
                      </a:endParaRPr>
                    </a:p>
                  </a:txBody>
                  <a:tcPr marL="36000" marR="36000">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w="12700" cap="flat" cmpd="sng" algn="ctr">
                      <a:noFill/>
                      <a:prstDash val="solid"/>
                      <a:round/>
                      <a:headEnd type="none" w="med" len="med"/>
                      <a:tailEnd type="none" w="med" len="me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600"/>
                        </a:spcBef>
                        <a:spcAft>
                          <a:spcPts val="0"/>
                        </a:spcAft>
                        <a:buClrTx/>
                        <a:buSzTx/>
                        <a:buFontTx/>
                        <a:buNone/>
                        <a:tabLst/>
                        <a:defRPr/>
                      </a:pPr>
                      <a:endParaRPr kumimoji="1" lang="en-US" altLang="ja-JP" sz="1200" b="1" dirty="0">
                        <a:solidFill>
                          <a:schemeClr val="tx1"/>
                        </a:solidFill>
                        <a:latin typeface="+mn-ea"/>
                      </a:endParaRPr>
                    </a:p>
                  </a:txBody>
                  <a:tcPr marL="36000" marR="36000">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w="12700" cap="flat" cmpd="sng" algn="ctr">
                      <a:noFill/>
                      <a:prstDash val="solid"/>
                      <a:round/>
                      <a:headEnd type="none" w="med" len="med"/>
                      <a:tailEnd type="none" w="med" len="me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600"/>
                        </a:spcBef>
                        <a:spcAft>
                          <a:spcPts val="0"/>
                        </a:spcAft>
                        <a:buClrTx/>
                        <a:buSzTx/>
                        <a:buFontTx/>
                        <a:buNone/>
                        <a:tabLst/>
                        <a:defRPr/>
                      </a:pPr>
                      <a:endParaRPr kumimoji="1" lang="en-US" altLang="ja-JP" sz="1200" b="1" dirty="0">
                        <a:solidFill>
                          <a:schemeClr val="tx1"/>
                        </a:solidFill>
                        <a:latin typeface="+mn-ea"/>
                      </a:endParaRPr>
                    </a:p>
                  </a:txBody>
                  <a:tcPr marL="36000" marR="36000">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w="12700" cap="flat" cmpd="sng" algn="ctr">
                      <a:noFill/>
                      <a:prstDash val="solid"/>
                      <a:round/>
                      <a:headEnd type="none" w="med" len="med"/>
                      <a:tailEnd type="none" w="med" len="med"/>
                    </a:lnTlToBr>
                    <a:lnBlToTr w="12700" cmpd="sng">
                      <a:noFill/>
                      <a:prstDash val="solid"/>
                    </a:lnBlToTr>
                    <a:solidFill>
                      <a:schemeClr val="bg1"/>
                    </a:solidFill>
                  </a:tcPr>
                </a:tc>
                <a:extLst>
                  <a:ext uri="{0D108BD9-81ED-4DB2-BD59-A6C34878D82A}">
                    <a16:rowId xmlns:a16="http://schemas.microsoft.com/office/drawing/2014/main" val="3254799411"/>
                  </a:ext>
                </a:extLst>
              </a:tr>
            </a:tbl>
          </a:graphicData>
        </a:graphic>
      </p:graphicFrame>
      <p:sp>
        <p:nvSpPr>
          <p:cNvPr id="28" name="矢印: 右 27">
            <a:extLst>
              <a:ext uri="{FF2B5EF4-FFF2-40B4-BE49-F238E27FC236}">
                <a16:creationId xmlns:a16="http://schemas.microsoft.com/office/drawing/2014/main" id="{0187D99A-6BF6-FE74-ECCB-EB0EDC763B70}"/>
              </a:ext>
            </a:extLst>
          </p:cNvPr>
          <p:cNvSpPr/>
          <p:nvPr/>
        </p:nvSpPr>
        <p:spPr>
          <a:xfrm rot="18211632">
            <a:off x="4825128" y="2833858"/>
            <a:ext cx="2354479" cy="288235"/>
          </a:xfrm>
          <a:prstGeom prst="rightArrow">
            <a:avLst>
              <a:gd name="adj1" fmla="val 50000"/>
              <a:gd name="adj2" fmla="val 74914"/>
            </a:avLst>
          </a:prstGeom>
          <a:solidFill>
            <a:srgbClr val="FFC000"/>
          </a:solidFill>
          <a:ln w="3175">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endParaRPr kumimoji="1" lang="ja-JP" altLang="en-US" sz="1400" dirty="0">
              <a:solidFill>
                <a:schemeClr val="accent2"/>
              </a:solidFill>
              <a:latin typeface="Yu Gothic UI" panose="020B0500000000000000" pitchFamily="50" charset="-128"/>
              <a:ea typeface="Yu Gothic UI" panose="020B0500000000000000" pitchFamily="50" charset="-128"/>
            </a:endParaRPr>
          </a:p>
        </p:txBody>
      </p:sp>
      <p:sp>
        <p:nvSpPr>
          <p:cNvPr id="9" name="AutoShape 10">
            <a:extLst>
              <a:ext uri="{FF2B5EF4-FFF2-40B4-BE49-F238E27FC236}">
                <a16:creationId xmlns:a16="http://schemas.microsoft.com/office/drawing/2014/main" id="{D971EC64-AAD7-D30A-FBB6-AD6318C9F67A}"/>
              </a:ext>
            </a:extLst>
          </p:cNvPr>
          <p:cNvSpPr>
            <a:spLocks noChangeArrowheads="1"/>
          </p:cNvSpPr>
          <p:nvPr/>
        </p:nvSpPr>
        <p:spPr bwMode="auto">
          <a:xfrm>
            <a:off x="6240000" y="1053000"/>
            <a:ext cx="5544000" cy="3456000"/>
          </a:xfrm>
          <a:prstGeom prst="rect">
            <a:avLst/>
          </a:prstGeom>
          <a:solidFill>
            <a:srgbClr val="DAE3F3"/>
          </a:solidFill>
          <a:ln w="19050">
            <a:solidFill>
              <a:sysClr val="windowText" lastClr="000000"/>
            </a:solidFill>
            <a:round/>
            <a:headEnd/>
            <a:tailEnd/>
          </a:ln>
          <a:effectLst/>
        </p:spPr>
        <p:txBody>
          <a:bodyPr lIns="36000" tIns="0" rIns="36000" bIns="0" anchor="ctr"/>
          <a:lstStyle/>
          <a:p>
            <a:pPr defTabSz="457200">
              <a:spcBef>
                <a:spcPts val="300"/>
              </a:spcBef>
              <a:defRPr/>
            </a:pPr>
            <a:r>
              <a:rPr kumimoji="1" lang="ja-JP" altLang="en-US" sz="1200" dirty="0">
                <a:latin typeface="Yu Gothic UI" panose="020B0500000000000000" pitchFamily="50" charset="-128"/>
                <a:ea typeface="Yu Gothic UI" panose="020B0500000000000000" pitchFamily="50" charset="-128"/>
              </a:rPr>
              <a:t>以下の手順に沿ってグラフを作成してください。その際に、</a:t>
            </a:r>
            <a:r>
              <a:rPr kumimoji="1" lang="en-US" altLang="ja-JP" sz="1200" dirty="0">
                <a:latin typeface="Yu Gothic UI" panose="020B0500000000000000" pitchFamily="50" charset="-128"/>
                <a:ea typeface="Yu Gothic UI" panose="020B0500000000000000" pitchFamily="50" charset="-128"/>
              </a:rPr>
              <a:t>2030</a:t>
            </a:r>
            <a:r>
              <a:rPr kumimoji="1" lang="ja-JP" altLang="en-US" sz="1200" dirty="0">
                <a:latin typeface="Yu Gothic UI" panose="020B0500000000000000" pitchFamily="50" charset="-128"/>
                <a:ea typeface="Yu Gothic UI" panose="020B0500000000000000" pitchFamily="50" charset="-128"/>
              </a:rPr>
              <a:t>年度・</a:t>
            </a:r>
            <a:r>
              <a:rPr kumimoji="1" lang="en-US" altLang="ja-JP" sz="1200" dirty="0">
                <a:latin typeface="Yu Gothic UI" panose="020B0500000000000000" pitchFamily="50" charset="-128"/>
                <a:ea typeface="Yu Gothic UI" panose="020B0500000000000000" pitchFamily="50" charset="-128"/>
              </a:rPr>
              <a:t>2035</a:t>
            </a:r>
            <a:r>
              <a:rPr kumimoji="1" lang="ja-JP" altLang="en-US" sz="1200" dirty="0">
                <a:latin typeface="Yu Gothic UI" panose="020B0500000000000000" pitchFamily="50" charset="-128"/>
                <a:ea typeface="Yu Gothic UI" panose="020B0500000000000000" pitchFamily="50" charset="-128"/>
              </a:rPr>
              <a:t>年度目標が想定推移（青色の実線）よりも下回るようにしてください</a:t>
            </a:r>
            <a:r>
              <a:rPr lang="ja-JP" altLang="en-US" sz="1200" dirty="0"/>
              <a:t>（なお、基準年（</a:t>
            </a:r>
            <a:r>
              <a:rPr lang="en-US" altLang="ja-JP" sz="1200" dirty="0"/>
              <a:t>2024</a:t>
            </a:r>
            <a:r>
              <a:rPr lang="ja-JP" altLang="en-US" sz="1200" dirty="0"/>
              <a:t>年）以降で既に実施している取組の削減量は、</a:t>
            </a:r>
            <a:r>
              <a:rPr lang="en-US" altLang="ja-JP" sz="1200" dirty="0"/>
              <a:t>2030</a:t>
            </a:r>
            <a:r>
              <a:rPr lang="ja-JP" altLang="en-US" sz="1200" dirty="0"/>
              <a:t>年時点の削減量には計上することができません。また、当該削減量は、基準年（</a:t>
            </a:r>
            <a:r>
              <a:rPr lang="en-US" altLang="ja-JP" sz="1200" dirty="0"/>
              <a:t>2024</a:t>
            </a:r>
            <a:r>
              <a:rPr lang="ja-JP" altLang="en-US" sz="1200" dirty="0"/>
              <a:t>年）の排出量から控除してください。具体的な控除の考え方は、「</a:t>
            </a:r>
            <a:r>
              <a:rPr lang="en-US" altLang="ja-JP" sz="1200" dirty="0"/>
              <a:t>GHG</a:t>
            </a:r>
            <a:r>
              <a:rPr lang="ja-JP" altLang="en-US" sz="1200" dirty="0"/>
              <a:t>排出量・削減量算出ツール」の表</a:t>
            </a:r>
            <a:r>
              <a:rPr lang="en-US" altLang="ja-JP" sz="1200" dirty="0"/>
              <a:t>4-1-2</a:t>
            </a:r>
            <a:r>
              <a:rPr lang="ja-JP" altLang="en-US" sz="1200" dirty="0"/>
              <a:t>～表</a:t>
            </a:r>
            <a:r>
              <a:rPr lang="en-US" altLang="ja-JP" sz="1200" dirty="0"/>
              <a:t>4-3-2</a:t>
            </a:r>
            <a:r>
              <a:rPr lang="ja-JP" altLang="en-US" sz="1200" dirty="0"/>
              <a:t>に記載。）</a:t>
            </a:r>
            <a:endParaRPr kumimoji="1" lang="en-US" altLang="ja-JP" sz="1200" b="1" dirty="0">
              <a:solidFill>
                <a:srgbClr val="FF0000"/>
              </a:solidFill>
              <a:latin typeface="Yu Gothic UI" panose="020B0500000000000000" pitchFamily="50" charset="-128"/>
              <a:ea typeface="Yu Gothic UI" panose="020B0500000000000000" pitchFamily="50" charset="-128"/>
            </a:endParaRPr>
          </a:p>
          <a:p>
            <a:pPr marL="228600" indent="-228600" defTabSz="457200">
              <a:spcBef>
                <a:spcPts val="300"/>
              </a:spcBef>
              <a:buFont typeface="+mj-lt"/>
              <a:buAutoNum type="arabicPeriod"/>
              <a:defRPr/>
            </a:pPr>
            <a:r>
              <a:rPr kumimoji="1" lang="ja-JP" altLang="en-US" sz="1200" dirty="0">
                <a:latin typeface="Yu Gothic UI" panose="020B0500000000000000" pitchFamily="50" charset="-128"/>
                <a:ea typeface="Yu Gothic UI" panose="020B0500000000000000" pitchFamily="50" charset="-128"/>
              </a:rPr>
              <a:t>グラフをクリックして選択</a:t>
            </a:r>
            <a:endParaRPr kumimoji="1" lang="en-US" altLang="ja-JP" sz="1200" dirty="0">
              <a:latin typeface="Yu Gothic UI" panose="020B0500000000000000" pitchFamily="50" charset="-128"/>
              <a:ea typeface="Yu Gothic UI" panose="020B0500000000000000" pitchFamily="50" charset="-128"/>
            </a:endParaRPr>
          </a:p>
          <a:p>
            <a:pPr marL="228600" indent="-228600" defTabSz="457200">
              <a:spcBef>
                <a:spcPts val="300"/>
              </a:spcBef>
              <a:buFont typeface="+mj-lt"/>
              <a:buAutoNum type="arabicPeriod"/>
              <a:defRPr/>
            </a:pPr>
            <a:r>
              <a:rPr kumimoji="1" lang="ja-JP" altLang="en-US" sz="1200" dirty="0">
                <a:latin typeface="Yu Gothic UI" panose="020B0500000000000000" pitchFamily="50" charset="-128"/>
                <a:ea typeface="Yu Gothic UI" panose="020B0500000000000000" pitchFamily="50" charset="-128"/>
              </a:rPr>
              <a:t>パワーポイントタブの「グラフのデザイン」をクリック</a:t>
            </a:r>
            <a:endParaRPr kumimoji="1" lang="en-US" altLang="ja-JP" sz="1200" dirty="0">
              <a:latin typeface="Yu Gothic UI" panose="020B0500000000000000" pitchFamily="50" charset="-128"/>
              <a:ea typeface="Yu Gothic UI" panose="020B0500000000000000" pitchFamily="50" charset="-128"/>
            </a:endParaRPr>
          </a:p>
          <a:p>
            <a:pPr marL="228600" indent="-228600" defTabSz="457200">
              <a:spcBef>
                <a:spcPts val="300"/>
              </a:spcBef>
              <a:buFont typeface="+mj-lt"/>
              <a:buAutoNum type="arabicPeriod"/>
              <a:defRPr/>
            </a:pPr>
            <a:r>
              <a:rPr kumimoji="1" lang="ja-JP" altLang="en-US" sz="1200" dirty="0">
                <a:latin typeface="Yu Gothic UI" panose="020B0500000000000000" pitchFamily="50" charset="-128"/>
                <a:ea typeface="Yu Gothic UI" panose="020B0500000000000000" pitchFamily="50" charset="-128"/>
              </a:rPr>
              <a:t>「データの編集」をクリック</a:t>
            </a:r>
            <a:endParaRPr kumimoji="1" lang="en-US" altLang="ja-JP" sz="1200" dirty="0">
              <a:latin typeface="Yu Gothic UI" panose="020B0500000000000000" pitchFamily="50" charset="-128"/>
              <a:ea typeface="Yu Gothic UI" panose="020B0500000000000000" pitchFamily="50" charset="-128"/>
            </a:endParaRPr>
          </a:p>
          <a:p>
            <a:pPr marL="228600" indent="-228600" defTabSz="457200">
              <a:spcBef>
                <a:spcPts val="300"/>
              </a:spcBef>
              <a:buFont typeface="+mj-lt"/>
              <a:buAutoNum type="arabicPeriod"/>
              <a:defRPr/>
            </a:pPr>
            <a:r>
              <a:rPr kumimoji="1" lang="ja-JP" altLang="en-US" sz="1200" dirty="0">
                <a:latin typeface="Yu Gothic UI" panose="020B0500000000000000" pitchFamily="50" charset="-128"/>
                <a:ea typeface="Yu Gothic UI" panose="020B0500000000000000" pitchFamily="50" charset="-128"/>
              </a:rPr>
              <a:t>「</a:t>
            </a:r>
            <a:r>
              <a:rPr kumimoji="1" lang="en-US" altLang="ja-JP" sz="1200" dirty="0">
                <a:latin typeface="Yu Gothic UI" panose="020B0500000000000000" pitchFamily="50" charset="-128"/>
                <a:ea typeface="Yu Gothic UI" panose="020B0500000000000000" pitchFamily="50" charset="-128"/>
              </a:rPr>
              <a:t>Microsoft </a:t>
            </a:r>
            <a:r>
              <a:rPr kumimoji="1" lang="en-US" altLang="ja-JP" sz="1200" dirty="0" err="1">
                <a:latin typeface="Yu Gothic UI" panose="020B0500000000000000" pitchFamily="50" charset="-128"/>
                <a:ea typeface="Yu Gothic UI" panose="020B0500000000000000" pitchFamily="50" charset="-128"/>
              </a:rPr>
              <a:t>Powerpoint</a:t>
            </a:r>
            <a:r>
              <a:rPr kumimoji="1" lang="ja-JP" altLang="en-US" sz="1200" dirty="0">
                <a:latin typeface="Yu Gothic UI" panose="020B0500000000000000" pitchFamily="50" charset="-128"/>
                <a:ea typeface="Yu Gothic UI" panose="020B0500000000000000" pitchFamily="50" charset="-128"/>
              </a:rPr>
              <a:t>内のグラフ」シート</a:t>
            </a:r>
            <a:r>
              <a:rPr lang="ja-JP" altLang="en-US" sz="1200" dirty="0">
                <a:latin typeface="Yu Gothic UI" panose="020B0500000000000000" pitchFamily="50" charset="-128"/>
                <a:ea typeface="Yu Gothic UI" panose="020B0500000000000000" pitchFamily="50" charset="-128"/>
              </a:rPr>
              <a:t>で黄色にハイライトされたセル</a:t>
            </a:r>
            <a:r>
              <a:rPr kumimoji="1" lang="ja-JP" altLang="en-US" sz="1200" dirty="0">
                <a:latin typeface="Yu Gothic UI" panose="020B0500000000000000" pitchFamily="50" charset="-128"/>
                <a:ea typeface="Yu Gothic UI" panose="020B0500000000000000" pitchFamily="50" charset="-128"/>
              </a:rPr>
              <a:t>に、それぞれ下記の数値を入力</a:t>
            </a:r>
            <a:endParaRPr kumimoji="1" lang="en-US" altLang="ja-JP" sz="1200" dirty="0">
              <a:latin typeface="Yu Gothic UI" panose="020B0500000000000000" pitchFamily="50" charset="-128"/>
              <a:ea typeface="Yu Gothic UI" panose="020B0500000000000000" pitchFamily="50" charset="-128"/>
            </a:endParaRPr>
          </a:p>
          <a:p>
            <a:pPr marL="355600" lvl="1" indent="-85725" defTabSz="457200">
              <a:spcBef>
                <a:spcPts val="300"/>
              </a:spcBef>
              <a:buFont typeface="Arial" panose="020B0604020202020204" pitchFamily="34" charset="0"/>
              <a:buChar char="•"/>
              <a:defRPr/>
            </a:pPr>
            <a:r>
              <a:rPr lang="ja-JP" altLang="en-US" sz="1200" dirty="0">
                <a:latin typeface="Yu Gothic UI" panose="020B0500000000000000" pitchFamily="50" charset="-128"/>
                <a:ea typeface="Yu Gothic UI" panose="020B0500000000000000" pitchFamily="50" charset="-128"/>
              </a:rPr>
              <a:t>基準年度の</a:t>
            </a:r>
            <a:r>
              <a:rPr lang="en-US" altLang="ja-JP" sz="1200" dirty="0">
                <a:latin typeface="Yu Gothic UI" panose="020B0500000000000000" pitchFamily="50" charset="-128"/>
                <a:ea typeface="Yu Gothic UI" panose="020B0500000000000000" pitchFamily="50" charset="-128"/>
              </a:rPr>
              <a:t>GHG</a:t>
            </a:r>
            <a:r>
              <a:rPr lang="ja-JP" altLang="en-US" sz="1200" dirty="0">
                <a:latin typeface="Yu Gothic UI" panose="020B0500000000000000" pitchFamily="50" charset="-128"/>
                <a:ea typeface="Yu Gothic UI" panose="020B0500000000000000" pitchFamily="50" charset="-128"/>
              </a:rPr>
              <a:t>排出量（基準年度を原則</a:t>
            </a:r>
            <a:r>
              <a:rPr lang="en-US" altLang="ja-JP" sz="1200" dirty="0">
                <a:latin typeface="Yu Gothic UI" panose="020B0500000000000000" pitchFamily="50" charset="-128"/>
                <a:ea typeface="Yu Gothic UI" panose="020B0500000000000000" pitchFamily="50" charset="-128"/>
              </a:rPr>
              <a:t>2024</a:t>
            </a:r>
            <a:r>
              <a:rPr lang="ja-JP" altLang="en-US" sz="1200" dirty="0">
                <a:latin typeface="Yu Gothic UI" panose="020B0500000000000000" pitchFamily="50" charset="-128"/>
                <a:ea typeface="Yu Gothic UI" panose="020B0500000000000000" pitchFamily="50" charset="-128"/>
              </a:rPr>
              <a:t>年度として、</a:t>
            </a:r>
            <a:r>
              <a:rPr lang="en-US" altLang="ja-JP" sz="1200" dirty="0">
                <a:latin typeface="Yu Gothic UI" panose="020B0500000000000000" pitchFamily="50" charset="-128"/>
                <a:ea typeface="Yu Gothic UI" panose="020B0500000000000000" pitchFamily="50" charset="-128"/>
              </a:rPr>
              <a:t>GHG</a:t>
            </a:r>
            <a:r>
              <a:rPr lang="ja-JP" altLang="en-US" sz="1200" dirty="0">
                <a:latin typeface="Yu Gothic UI" panose="020B0500000000000000" pitchFamily="50" charset="-128"/>
                <a:ea typeface="Yu Gothic UI" panose="020B0500000000000000" pitchFamily="50" charset="-128"/>
              </a:rPr>
              <a:t>排出量の合計を入力してください）</a:t>
            </a:r>
            <a:endParaRPr lang="en-US" altLang="ja-JP" sz="1200" dirty="0">
              <a:latin typeface="Yu Gothic UI" panose="020B0500000000000000" pitchFamily="50" charset="-128"/>
              <a:ea typeface="Yu Gothic UI" panose="020B0500000000000000" pitchFamily="50" charset="-128"/>
            </a:endParaRPr>
          </a:p>
          <a:p>
            <a:pPr marL="355600" lvl="1" indent="-85725" defTabSz="457200">
              <a:spcBef>
                <a:spcPts val="300"/>
              </a:spcBef>
              <a:buFont typeface="Arial" panose="020B0604020202020204" pitchFamily="34" charset="0"/>
              <a:buChar char="•"/>
              <a:defRPr/>
            </a:pPr>
            <a:r>
              <a:rPr kumimoji="1" lang="en-US" altLang="ja-JP" sz="1200" dirty="0">
                <a:latin typeface="Yu Gothic UI" panose="020B0500000000000000" pitchFamily="50" charset="-128"/>
                <a:ea typeface="Yu Gothic UI" panose="020B0500000000000000" pitchFamily="50" charset="-128"/>
              </a:rPr>
              <a:t>2030</a:t>
            </a:r>
            <a:r>
              <a:rPr kumimoji="1" lang="ja-JP" altLang="en-US" sz="1200" dirty="0">
                <a:latin typeface="Yu Gothic UI" panose="020B0500000000000000" pitchFamily="50" charset="-128"/>
                <a:ea typeface="Yu Gothic UI" panose="020B0500000000000000" pitchFamily="50" charset="-128"/>
              </a:rPr>
              <a:t>年の</a:t>
            </a:r>
            <a:r>
              <a:rPr kumimoji="1" lang="en-US" altLang="ja-JP" sz="1200" dirty="0">
                <a:latin typeface="Yu Gothic UI" panose="020B0500000000000000" pitchFamily="50" charset="-128"/>
                <a:ea typeface="Yu Gothic UI" panose="020B0500000000000000" pitchFamily="50" charset="-128"/>
              </a:rPr>
              <a:t>GHG</a:t>
            </a:r>
            <a:r>
              <a:rPr kumimoji="1" lang="ja-JP" altLang="en-US" sz="1200" dirty="0">
                <a:latin typeface="Yu Gothic UI" panose="020B0500000000000000" pitchFamily="50" charset="-128"/>
                <a:ea typeface="Yu Gothic UI" panose="020B0500000000000000" pitchFamily="50" charset="-128"/>
              </a:rPr>
              <a:t>排出量目標（</a:t>
            </a:r>
            <a:r>
              <a:rPr lang="en-US" altLang="ja-JP" sz="1200" dirty="0">
                <a:latin typeface="Yu Gothic UI" panose="020B0500000000000000" pitchFamily="50" charset="-128"/>
                <a:ea typeface="Yu Gothic UI" panose="020B0500000000000000" pitchFamily="50" charset="-128"/>
              </a:rPr>
              <a:t>※</a:t>
            </a:r>
            <a:r>
              <a:rPr lang="ja-JP" altLang="en-US" sz="1200" dirty="0">
                <a:latin typeface="Yu Gothic UI" panose="020B0500000000000000" pitchFamily="50" charset="-128"/>
                <a:ea typeface="Yu Gothic UI" panose="020B0500000000000000" pitchFamily="50" charset="-128"/>
              </a:rPr>
              <a:t>「</a:t>
            </a:r>
            <a:r>
              <a:rPr lang="en-US" altLang="ja-JP" sz="1200" dirty="0"/>
              <a:t>5</a:t>
            </a:r>
            <a:r>
              <a:rPr lang="ja-JP" altLang="en-US" sz="1200" dirty="0"/>
              <a:t>．</a:t>
            </a:r>
            <a:r>
              <a:rPr lang="en-US" altLang="ja-JP" sz="1200" dirty="0"/>
              <a:t>GHG</a:t>
            </a:r>
            <a:r>
              <a:rPr lang="ja-JP" altLang="en-US" sz="1200" dirty="0"/>
              <a:t>削減の取組</a:t>
            </a:r>
            <a:r>
              <a:rPr lang="ja-JP" altLang="en-US" sz="1200" dirty="0">
                <a:latin typeface="Yu Gothic UI" panose="020B0500000000000000" pitchFamily="50" charset="-128"/>
                <a:ea typeface="Yu Gothic UI" panose="020B0500000000000000" pitchFamily="50" charset="-128"/>
              </a:rPr>
              <a:t>」の</a:t>
            </a:r>
            <a:r>
              <a:rPr kumimoji="1" lang="ja-JP" altLang="en-US" sz="1200" dirty="0">
                <a:latin typeface="Yu Gothic UI" panose="020B0500000000000000" pitchFamily="50" charset="-128"/>
                <a:ea typeface="Yu Gothic UI" panose="020B0500000000000000" pitchFamily="50" charset="-128"/>
              </a:rPr>
              <a:t>表</a:t>
            </a:r>
            <a:r>
              <a:rPr kumimoji="1" lang="en-US" altLang="ja-JP" sz="1200" dirty="0">
                <a:latin typeface="Yu Gothic UI" panose="020B0500000000000000" pitchFamily="50" charset="-128"/>
                <a:ea typeface="Yu Gothic UI" panose="020B0500000000000000" pitchFamily="50" charset="-128"/>
              </a:rPr>
              <a:t>5-1</a:t>
            </a:r>
            <a:r>
              <a:rPr kumimoji="1" lang="ja-JP" altLang="en-US" sz="1200" dirty="0">
                <a:latin typeface="Yu Gothic UI" panose="020B0500000000000000" pitchFamily="50" charset="-128"/>
                <a:ea typeface="Yu Gothic UI" panose="020B0500000000000000" pitchFamily="50" charset="-128"/>
              </a:rPr>
              <a:t>（</a:t>
            </a:r>
            <a:r>
              <a:rPr kumimoji="1" lang="en-US" altLang="ja-JP" sz="1200" dirty="0">
                <a:latin typeface="Yu Gothic UI" panose="020B0500000000000000" pitchFamily="50" charset="-128"/>
                <a:ea typeface="Yu Gothic UI" panose="020B0500000000000000" pitchFamily="50" charset="-128"/>
              </a:rPr>
              <a:t>p.</a:t>
            </a:r>
            <a:r>
              <a:rPr lang="en-US" altLang="ja-JP" sz="1200" dirty="0">
                <a:latin typeface="Yu Gothic UI" panose="020B0500000000000000" pitchFamily="50" charset="-128"/>
                <a:ea typeface="Yu Gothic UI" panose="020B0500000000000000" pitchFamily="50" charset="-128"/>
              </a:rPr>
              <a:t>13</a:t>
            </a:r>
            <a:r>
              <a:rPr kumimoji="1" lang="ja-JP" altLang="en-US" sz="1200" dirty="0">
                <a:latin typeface="Yu Gothic UI" panose="020B0500000000000000" pitchFamily="50" charset="-128"/>
                <a:ea typeface="Yu Gothic UI" panose="020B0500000000000000" pitchFamily="50" charset="-128"/>
              </a:rPr>
              <a:t>）で算出した以下の数値を記載してください。）</a:t>
            </a:r>
            <a:br>
              <a:rPr kumimoji="1" lang="en-US" altLang="ja-JP" sz="1200" dirty="0">
                <a:latin typeface="Yu Gothic UI" panose="020B0500000000000000" pitchFamily="50" charset="-128"/>
                <a:ea typeface="Yu Gothic UI" panose="020B0500000000000000" pitchFamily="50" charset="-128"/>
              </a:rPr>
            </a:br>
            <a:r>
              <a:rPr kumimoji="1" lang="ja-JP" altLang="en-US" sz="1200" dirty="0">
                <a:latin typeface="Yu Gothic UI" panose="020B0500000000000000" pitchFamily="50" charset="-128"/>
                <a:ea typeface="Yu Gothic UI" panose="020B0500000000000000" pitchFamily="50" charset="-128"/>
              </a:rPr>
              <a:t>直近年度の</a:t>
            </a:r>
            <a:r>
              <a:rPr kumimoji="1" lang="en-US" altLang="ja-JP" sz="1200" dirty="0">
                <a:latin typeface="Yu Gothic UI" panose="020B0500000000000000" pitchFamily="50" charset="-128"/>
                <a:ea typeface="Yu Gothic UI" panose="020B0500000000000000" pitchFamily="50" charset="-128"/>
              </a:rPr>
              <a:t>GHG</a:t>
            </a:r>
            <a:r>
              <a:rPr kumimoji="1" lang="ja-JP" altLang="en-US" sz="1200" dirty="0">
                <a:latin typeface="Yu Gothic UI" panose="020B0500000000000000" pitchFamily="50" charset="-128"/>
                <a:ea typeface="Yu Gothic UI" panose="020B0500000000000000" pitchFamily="50" charset="-128"/>
              </a:rPr>
              <a:t>排出量－</a:t>
            </a:r>
            <a:r>
              <a:rPr kumimoji="1" lang="en-US" altLang="ja-JP" sz="1200" dirty="0">
                <a:latin typeface="Yu Gothic UI" panose="020B0500000000000000" pitchFamily="50" charset="-128"/>
                <a:ea typeface="Yu Gothic UI" panose="020B0500000000000000" pitchFamily="50" charset="-128"/>
              </a:rPr>
              <a:t>2030</a:t>
            </a:r>
            <a:r>
              <a:rPr kumimoji="1" lang="ja-JP" altLang="en-US" sz="1200" dirty="0">
                <a:latin typeface="Yu Gothic UI" panose="020B0500000000000000" pitchFamily="50" charset="-128"/>
                <a:ea typeface="Yu Gothic UI" panose="020B0500000000000000" pitchFamily="50" charset="-128"/>
              </a:rPr>
              <a:t>年までの</a:t>
            </a:r>
            <a:r>
              <a:rPr kumimoji="1" lang="en-US" altLang="ja-JP" sz="1200" dirty="0">
                <a:latin typeface="Yu Gothic UI" panose="020B0500000000000000" pitchFamily="50" charset="-128"/>
                <a:ea typeface="Yu Gothic UI" panose="020B0500000000000000" pitchFamily="50" charset="-128"/>
              </a:rPr>
              <a:t>GHG</a:t>
            </a:r>
            <a:r>
              <a:rPr kumimoji="1" lang="ja-JP" altLang="en-US" sz="1200" dirty="0">
                <a:latin typeface="Yu Gothic UI" panose="020B0500000000000000" pitchFamily="50" charset="-128"/>
                <a:ea typeface="Yu Gothic UI" panose="020B0500000000000000" pitchFamily="50" charset="-128"/>
              </a:rPr>
              <a:t>削減量</a:t>
            </a:r>
            <a:endParaRPr kumimoji="1" lang="en-US" altLang="ja-JP" sz="1200" dirty="0">
              <a:latin typeface="Yu Gothic UI" panose="020B0500000000000000" pitchFamily="50" charset="-128"/>
              <a:ea typeface="Yu Gothic UI" panose="020B0500000000000000" pitchFamily="50" charset="-128"/>
            </a:endParaRPr>
          </a:p>
          <a:p>
            <a:pPr marL="355600" lvl="1" indent="-85725" defTabSz="457200">
              <a:spcBef>
                <a:spcPts val="300"/>
              </a:spcBef>
              <a:buFont typeface="Arial" panose="020B0604020202020204" pitchFamily="34" charset="0"/>
              <a:buChar char="•"/>
              <a:defRPr/>
            </a:pPr>
            <a:r>
              <a:rPr lang="en-US" altLang="ja-JP" sz="1200" dirty="0">
                <a:latin typeface="Yu Gothic UI" panose="020B0500000000000000" pitchFamily="50" charset="-128"/>
                <a:ea typeface="Yu Gothic UI" panose="020B0500000000000000" pitchFamily="50" charset="-128"/>
              </a:rPr>
              <a:t>2035</a:t>
            </a:r>
            <a:r>
              <a:rPr lang="ja-JP" altLang="en-US" sz="1200" dirty="0">
                <a:latin typeface="Yu Gothic UI" panose="020B0500000000000000" pitchFamily="50" charset="-128"/>
                <a:ea typeface="Yu Gothic UI" panose="020B0500000000000000" pitchFamily="50" charset="-128"/>
              </a:rPr>
              <a:t>年の</a:t>
            </a:r>
            <a:r>
              <a:rPr kumimoji="1" lang="en-US" altLang="ja-JP" sz="1200" dirty="0">
                <a:latin typeface="Yu Gothic UI" panose="020B0500000000000000" pitchFamily="50" charset="-128"/>
                <a:ea typeface="Yu Gothic UI" panose="020B0500000000000000" pitchFamily="50" charset="-128"/>
              </a:rPr>
              <a:t>GHG</a:t>
            </a:r>
            <a:r>
              <a:rPr lang="ja-JP" altLang="en-US" sz="1200" dirty="0">
                <a:latin typeface="Yu Gothic UI" panose="020B0500000000000000" pitchFamily="50" charset="-128"/>
                <a:ea typeface="Yu Gothic UI" panose="020B0500000000000000" pitchFamily="50" charset="-128"/>
              </a:rPr>
              <a:t>排出量目標</a:t>
            </a:r>
            <a:endParaRPr kumimoji="1" lang="en-US" altLang="ja-JP" sz="1200" baseline="30000" dirty="0">
              <a:latin typeface="Yu Gothic UI" panose="020B0500000000000000" pitchFamily="50" charset="-128"/>
              <a:ea typeface="Yu Gothic UI" panose="020B0500000000000000" pitchFamily="50" charset="-128"/>
            </a:endParaRPr>
          </a:p>
          <a:p>
            <a:pPr marL="228600" indent="-228600" defTabSz="457200">
              <a:spcBef>
                <a:spcPts val="300"/>
              </a:spcBef>
              <a:buFont typeface="+mj-lt"/>
              <a:buAutoNum type="arabicPeriod"/>
              <a:defRPr/>
            </a:pPr>
            <a:r>
              <a:rPr kumimoji="1" lang="ja-JP" altLang="en-US" sz="1200" dirty="0">
                <a:latin typeface="Yu Gothic UI" panose="020B0500000000000000" pitchFamily="50" charset="-128"/>
                <a:ea typeface="Yu Gothic UI" panose="020B0500000000000000" pitchFamily="50" charset="-128"/>
              </a:rPr>
              <a:t>右上の</a:t>
            </a:r>
            <a:r>
              <a:rPr kumimoji="1" lang="en-US" altLang="ja-JP" sz="1200" dirty="0">
                <a:latin typeface="Yu Gothic UI" panose="020B0500000000000000" pitchFamily="50" charset="-128"/>
                <a:ea typeface="Yu Gothic UI" panose="020B0500000000000000" pitchFamily="50" charset="-128"/>
              </a:rPr>
              <a:t>×</a:t>
            </a:r>
            <a:r>
              <a:rPr kumimoji="1" lang="ja-JP" altLang="en-US" sz="1200" dirty="0">
                <a:latin typeface="Yu Gothic UI" panose="020B0500000000000000" pitchFamily="50" charset="-128"/>
                <a:ea typeface="Yu Gothic UI" panose="020B0500000000000000" pitchFamily="50" charset="-128"/>
              </a:rPr>
              <a:t>ボタンでシートを閉じる</a:t>
            </a:r>
            <a:endParaRPr kumimoji="1" lang="en-US" altLang="ja-JP" sz="1200" dirty="0">
              <a:latin typeface="Yu Gothic UI" panose="020B0500000000000000" pitchFamily="50" charset="-128"/>
              <a:ea typeface="Yu Gothic UI" panose="020B0500000000000000" pitchFamily="50" charset="-128"/>
            </a:endParaRPr>
          </a:p>
        </p:txBody>
      </p:sp>
      <p:grpSp>
        <p:nvGrpSpPr>
          <p:cNvPr id="6" name="グループ化 5">
            <a:extLst>
              <a:ext uri="{FF2B5EF4-FFF2-40B4-BE49-F238E27FC236}">
                <a16:creationId xmlns:a16="http://schemas.microsoft.com/office/drawing/2014/main" id="{4D9D7558-A42B-F345-EAB1-85A33E55088D}"/>
              </a:ext>
            </a:extLst>
          </p:cNvPr>
          <p:cNvGrpSpPr/>
          <p:nvPr/>
        </p:nvGrpSpPr>
        <p:grpSpPr>
          <a:xfrm>
            <a:off x="6240000" y="4923797"/>
            <a:ext cx="5544000" cy="965651"/>
            <a:chOff x="6312001" y="4923797"/>
            <a:chExt cx="4535999" cy="965651"/>
          </a:xfrm>
        </p:grpSpPr>
        <p:sp>
          <p:nvSpPr>
            <p:cNvPr id="42" name="矢印: 五方向 41">
              <a:extLst>
                <a:ext uri="{FF2B5EF4-FFF2-40B4-BE49-F238E27FC236}">
                  <a16:creationId xmlns:a16="http://schemas.microsoft.com/office/drawing/2014/main" id="{506727A7-7B14-17ED-A8CB-BE0429690DC0}"/>
                </a:ext>
              </a:extLst>
            </p:cNvPr>
            <p:cNvSpPr/>
            <p:nvPr/>
          </p:nvSpPr>
          <p:spPr>
            <a:xfrm>
              <a:off x="7248913" y="4923797"/>
              <a:ext cx="2591087" cy="288000"/>
            </a:xfrm>
            <a:prstGeom prst="homePlate">
              <a:avLst>
                <a:gd name="adj" fmla="val 40196"/>
              </a:avLst>
            </a:prstGeom>
            <a:solidFill>
              <a:schemeClr val="accent5">
                <a:lumMod val="60000"/>
                <a:lumOff val="40000"/>
              </a:schemeClr>
            </a:solidFill>
            <a:ln w="3175">
              <a:solidFill>
                <a:schemeClr val="tx1"/>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r>
                <a:rPr kumimoji="1" lang="ja-JP" altLang="en-US" sz="1000" dirty="0">
                  <a:solidFill>
                    <a:schemeClr val="tx1"/>
                  </a:solidFill>
                  <a:latin typeface="Yu Gothic UI" panose="020B0500000000000000" pitchFamily="50" charset="-128"/>
                  <a:ea typeface="Yu Gothic UI" panose="020B0500000000000000" pitchFamily="50" charset="-128"/>
                </a:rPr>
                <a:t>ビル</a:t>
              </a:r>
              <a:r>
                <a:rPr lang="ja-JP" altLang="en-US" sz="1000" dirty="0">
                  <a:solidFill>
                    <a:schemeClr val="tx1"/>
                  </a:solidFill>
                  <a:latin typeface="Yu Gothic UI" panose="020B0500000000000000" pitchFamily="50" charset="-128"/>
                  <a:ea typeface="Yu Gothic UI" panose="020B0500000000000000" pitchFamily="50" charset="-128"/>
                </a:rPr>
                <a:t>●</a:t>
              </a:r>
              <a:r>
                <a:rPr kumimoji="1" lang="ja-JP" altLang="en-US" sz="1000" dirty="0">
                  <a:solidFill>
                    <a:schemeClr val="tx1"/>
                  </a:solidFill>
                  <a:latin typeface="Yu Gothic UI" panose="020B0500000000000000" pitchFamily="50" charset="-128"/>
                  <a:ea typeface="Yu Gothic UI" panose="020B0500000000000000" pitchFamily="50" charset="-128"/>
                </a:rPr>
                <a:t>棟への</a:t>
              </a:r>
              <a:r>
                <a:rPr kumimoji="1" lang="en-US" altLang="ja-JP" sz="1000" dirty="0">
                  <a:solidFill>
                    <a:schemeClr val="tx1"/>
                  </a:solidFill>
                  <a:latin typeface="Yu Gothic UI" panose="020B0500000000000000" pitchFamily="50" charset="-128"/>
                  <a:ea typeface="Yu Gothic UI" panose="020B0500000000000000" pitchFamily="50" charset="-128"/>
                </a:rPr>
                <a:t>PV</a:t>
              </a:r>
              <a:r>
                <a:rPr kumimoji="1" lang="ja-JP" altLang="en-US" sz="1000" dirty="0">
                  <a:solidFill>
                    <a:schemeClr val="tx1"/>
                  </a:solidFill>
                  <a:latin typeface="Yu Gothic UI" panose="020B0500000000000000" pitchFamily="50" charset="-128"/>
                  <a:ea typeface="Yu Gothic UI" panose="020B0500000000000000" pitchFamily="50" charset="-128"/>
                </a:rPr>
                <a:t>設置</a:t>
              </a:r>
            </a:p>
          </p:txBody>
        </p:sp>
        <p:sp>
          <p:nvSpPr>
            <p:cNvPr id="43" name="矢印: 五方向 42">
              <a:extLst>
                <a:ext uri="{FF2B5EF4-FFF2-40B4-BE49-F238E27FC236}">
                  <a16:creationId xmlns:a16="http://schemas.microsoft.com/office/drawing/2014/main" id="{CEA5B664-C76F-F5EF-BEF7-EEF7F67628DA}"/>
                </a:ext>
              </a:extLst>
            </p:cNvPr>
            <p:cNvSpPr/>
            <p:nvPr/>
          </p:nvSpPr>
          <p:spPr>
            <a:xfrm>
              <a:off x="6312001" y="5262178"/>
              <a:ext cx="1727999" cy="288000"/>
            </a:xfrm>
            <a:prstGeom prst="homePlate">
              <a:avLst>
                <a:gd name="adj" fmla="val 40196"/>
              </a:avLst>
            </a:prstGeom>
            <a:solidFill>
              <a:schemeClr val="accent5">
                <a:lumMod val="60000"/>
                <a:lumOff val="40000"/>
              </a:schemeClr>
            </a:solidFill>
            <a:ln w="3175">
              <a:solidFill>
                <a:schemeClr val="tx1"/>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r>
                <a:rPr kumimoji="1" lang="en-US" altLang="ja-JP" sz="1000" dirty="0">
                  <a:solidFill>
                    <a:schemeClr val="tx1"/>
                  </a:solidFill>
                  <a:latin typeface="Yu Gothic UI" panose="020B0500000000000000" pitchFamily="50" charset="-128"/>
                  <a:ea typeface="Yu Gothic UI" panose="020B0500000000000000" pitchFamily="50" charset="-128"/>
                </a:rPr>
                <a:t>ZEB</a:t>
              </a:r>
              <a:r>
                <a:rPr kumimoji="1" lang="ja-JP" altLang="en-US" sz="1000" dirty="0">
                  <a:solidFill>
                    <a:schemeClr val="tx1"/>
                  </a:solidFill>
                  <a:latin typeface="Yu Gothic UI" panose="020B0500000000000000" pitchFamily="50" charset="-128"/>
                  <a:ea typeface="Yu Gothic UI" panose="020B0500000000000000" pitchFamily="50" charset="-128"/>
                </a:rPr>
                <a:t>化の設計</a:t>
              </a:r>
            </a:p>
          </p:txBody>
        </p:sp>
        <p:sp>
          <p:nvSpPr>
            <p:cNvPr id="45" name="矢印: 五方向 44">
              <a:extLst>
                <a:ext uri="{FF2B5EF4-FFF2-40B4-BE49-F238E27FC236}">
                  <a16:creationId xmlns:a16="http://schemas.microsoft.com/office/drawing/2014/main" id="{8F3E5F3B-D6ED-A200-B1E2-3CE7D7DC7793}"/>
                </a:ext>
              </a:extLst>
            </p:cNvPr>
            <p:cNvSpPr/>
            <p:nvPr/>
          </p:nvSpPr>
          <p:spPr>
            <a:xfrm>
              <a:off x="8126435" y="5262622"/>
              <a:ext cx="2721565" cy="288000"/>
            </a:xfrm>
            <a:prstGeom prst="homePlate">
              <a:avLst>
                <a:gd name="adj" fmla="val 40196"/>
              </a:avLst>
            </a:prstGeom>
            <a:solidFill>
              <a:schemeClr val="accent5">
                <a:lumMod val="60000"/>
                <a:lumOff val="40000"/>
              </a:schemeClr>
            </a:solidFill>
            <a:ln w="3175">
              <a:solidFill>
                <a:schemeClr val="tx1"/>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r>
                <a:rPr lang="ja-JP" altLang="en-US" sz="1000" dirty="0">
                  <a:solidFill>
                    <a:schemeClr val="tx1"/>
                  </a:solidFill>
                  <a:latin typeface="Yu Gothic UI" panose="020B0500000000000000" pitchFamily="50" charset="-128"/>
                  <a:ea typeface="Yu Gothic UI" panose="020B0500000000000000" pitchFamily="50" charset="-128"/>
                </a:rPr>
                <a:t>ビル●棟</a:t>
              </a:r>
              <a:r>
                <a:rPr kumimoji="1" lang="ja-JP" altLang="en-US" sz="1000" dirty="0">
                  <a:solidFill>
                    <a:schemeClr val="tx1"/>
                  </a:solidFill>
                  <a:latin typeface="Yu Gothic UI" panose="020B0500000000000000" pitchFamily="50" charset="-128"/>
                  <a:ea typeface="Yu Gothic UI" panose="020B0500000000000000" pitchFamily="50" charset="-128"/>
                </a:rPr>
                <a:t>の</a:t>
              </a:r>
              <a:r>
                <a:rPr kumimoji="1" lang="en-US" altLang="ja-JP" sz="1000" dirty="0">
                  <a:solidFill>
                    <a:schemeClr val="tx1"/>
                  </a:solidFill>
                  <a:latin typeface="Yu Gothic UI" panose="020B0500000000000000" pitchFamily="50" charset="-128"/>
                  <a:ea typeface="Yu Gothic UI" panose="020B0500000000000000" pitchFamily="50" charset="-128"/>
                </a:rPr>
                <a:t>ZEB</a:t>
              </a:r>
              <a:r>
                <a:rPr kumimoji="1" lang="ja-JP" altLang="en-US" sz="1000" dirty="0">
                  <a:solidFill>
                    <a:schemeClr val="tx1"/>
                  </a:solidFill>
                  <a:latin typeface="Yu Gothic UI" panose="020B0500000000000000" pitchFamily="50" charset="-128"/>
                  <a:ea typeface="Yu Gothic UI" panose="020B0500000000000000" pitchFamily="50" charset="-128"/>
                </a:rPr>
                <a:t>化</a:t>
              </a:r>
            </a:p>
          </p:txBody>
        </p:sp>
        <p:sp>
          <p:nvSpPr>
            <p:cNvPr id="46" name="矢印: 五方向 45">
              <a:extLst>
                <a:ext uri="{FF2B5EF4-FFF2-40B4-BE49-F238E27FC236}">
                  <a16:creationId xmlns:a16="http://schemas.microsoft.com/office/drawing/2014/main" id="{CC338D98-FEBB-C2ED-D7AC-FF9B9EB0F922}"/>
                </a:ext>
              </a:extLst>
            </p:cNvPr>
            <p:cNvSpPr/>
            <p:nvPr/>
          </p:nvSpPr>
          <p:spPr>
            <a:xfrm>
              <a:off x="7230463" y="5601448"/>
              <a:ext cx="1728000" cy="288000"/>
            </a:xfrm>
            <a:prstGeom prst="homePlate">
              <a:avLst>
                <a:gd name="adj" fmla="val 40196"/>
              </a:avLst>
            </a:prstGeom>
            <a:solidFill>
              <a:schemeClr val="accent5">
                <a:lumMod val="60000"/>
                <a:lumOff val="40000"/>
              </a:schemeClr>
            </a:solidFill>
            <a:ln w="3175">
              <a:solidFill>
                <a:schemeClr val="tx1"/>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r>
                <a:rPr lang="ja-JP" altLang="en-US" sz="1000" dirty="0">
                  <a:solidFill>
                    <a:schemeClr val="tx1"/>
                  </a:solidFill>
                  <a:latin typeface="Yu Gothic UI" panose="020B0500000000000000" pitchFamily="50" charset="-128"/>
                  <a:ea typeface="Yu Gothic UI" panose="020B0500000000000000" pitchFamily="50" charset="-128"/>
                </a:rPr>
                <a:t>●事業所への</a:t>
              </a:r>
              <a:r>
                <a:rPr lang="en-US" altLang="ja-JP" sz="1000" dirty="0">
                  <a:solidFill>
                    <a:schemeClr val="tx1"/>
                  </a:solidFill>
                  <a:latin typeface="Yu Gothic UI" panose="020B0500000000000000" pitchFamily="50" charset="-128"/>
                  <a:ea typeface="Yu Gothic UI" panose="020B0500000000000000" pitchFamily="50" charset="-128"/>
                </a:rPr>
                <a:t>EMS</a:t>
              </a:r>
              <a:r>
                <a:rPr lang="ja-JP" altLang="en-US" sz="1000" dirty="0">
                  <a:solidFill>
                    <a:schemeClr val="tx1"/>
                  </a:solidFill>
                  <a:latin typeface="Yu Gothic UI" panose="020B0500000000000000" pitchFamily="50" charset="-128"/>
                  <a:ea typeface="Yu Gothic UI" panose="020B0500000000000000" pitchFamily="50" charset="-128"/>
                </a:rPr>
                <a:t>導入</a:t>
              </a:r>
              <a:endParaRPr kumimoji="1" lang="ja-JP" altLang="en-US" sz="1000" dirty="0">
                <a:solidFill>
                  <a:schemeClr val="tx1"/>
                </a:solidFill>
                <a:latin typeface="Yu Gothic UI" panose="020B0500000000000000" pitchFamily="50" charset="-128"/>
                <a:ea typeface="Yu Gothic UI" panose="020B0500000000000000" pitchFamily="50" charset="-128"/>
              </a:endParaRPr>
            </a:p>
          </p:txBody>
        </p:sp>
        <p:sp>
          <p:nvSpPr>
            <p:cNvPr id="48" name="矢印: 五方向 47">
              <a:extLst>
                <a:ext uri="{FF2B5EF4-FFF2-40B4-BE49-F238E27FC236}">
                  <a16:creationId xmlns:a16="http://schemas.microsoft.com/office/drawing/2014/main" id="{29FC84C3-3C7A-34E0-A7C1-9A14322F07F3}"/>
                </a:ext>
              </a:extLst>
            </p:cNvPr>
            <p:cNvSpPr/>
            <p:nvPr/>
          </p:nvSpPr>
          <p:spPr>
            <a:xfrm>
              <a:off x="6312002" y="4923797"/>
              <a:ext cx="850476" cy="288000"/>
            </a:xfrm>
            <a:prstGeom prst="homePlate">
              <a:avLst>
                <a:gd name="adj" fmla="val 40196"/>
              </a:avLst>
            </a:prstGeom>
            <a:solidFill>
              <a:schemeClr val="accent5">
                <a:lumMod val="60000"/>
                <a:lumOff val="40000"/>
              </a:schemeClr>
            </a:solidFill>
            <a:ln w="3175">
              <a:solidFill>
                <a:schemeClr val="tx1"/>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r>
                <a:rPr kumimoji="1" lang="en-US" altLang="ja-JP" sz="1000" dirty="0">
                  <a:solidFill>
                    <a:schemeClr val="tx1"/>
                  </a:solidFill>
                  <a:latin typeface="Yu Gothic UI" panose="020B0500000000000000" pitchFamily="50" charset="-128"/>
                  <a:ea typeface="Yu Gothic UI" panose="020B0500000000000000" pitchFamily="50" charset="-128"/>
                </a:rPr>
                <a:t>PV</a:t>
              </a:r>
              <a:r>
                <a:rPr kumimoji="1" lang="ja-JP" altLang="en-US" sz="1000" dirty="0">
                  <a:solidFill>
                    <a:schemeClr val="tx1"/>
                  </a:solidFill>
                  <a:latin typeface="Yu Gothic UI" panose="020B0500000000000000" pitchFamily="50" charset="-128"/>
                  <a:ea typeface="Yu Gothic UI" panose="020B0500000000000000" pitchFamily="50" charset="-128"/>
                </a:rPr>
                <a:t>導入</a:t>
              </a:r>
              <a:br>
                <a:rPr kumimoji="1" lang="en-US" altLang="ja-JP" sz="1000" dirty="0">
                  <a:solidFill>
                    <a:schemeClr val="tx1"/>
                  </a:solidFill>
                  <a:latin typeface="Yu Gothic UI" panose="020B0500000000000000" pitchFamily="50" charset="-128"/>
                  <a:ea typeface="Yu Gothic UI" panose="020B0500000000000000" pitchFamily="50" charset="-128"/>
                </a:rPr>
              </a:br>
              <a:r>
                <a:rPr kumimoji="1" lang="ja-JP" altLang="en-US" sz="1000" dirty="0">
                  <a:solidFill>
                    <a:schemeClr val="tx1"/>
                  </a:solidFill>
                  <a:latin typeface="Yu Gothic UI" panose="020B0500000000000000" pitchFamily="50" charset="-128"/>
                  <a:ea typeface="Yu Gothic UI" panose="020B0500000000000000" pitchFamily="50" charset="-128"/>
                </a:rPr>
                <a:t>可能性調査</a:t>
              </a:r>
            </a:p>
          </p:txBody>
        </p:sp>
        <p:sp>
          <p:nvSpPr>
            <p:cNvPr id="49" name="矢印: 五方向 48">
              <a:extLst>
                <a:ext uri="{FF2B5EF4-FFF2-40B4-BE49-F238E27FC236}">
                  <a16:creationId xmlns:a16="http://schemas.microsoft.com/office/drawing/2014/main" id="{1F05A6AD-19D1-5428-7D77-615C46C07D1E}"/>
                </a:ext>
              </a:extLst>
            </p:cNvPr>
            <p:cNvSpPr/>
            <p:nvPr/>
          </p:nvSpPr>
          <p:spPr>
            <a:xfrm>
              <a:off x="6312002" y="5600560"/>
              <a:ext cx="850476" cy="288000"/>
            </a:xfrm>
            <a:prstGeom prst="homePlate">
              <a:avLst>
                <a:gd name="adj" fmla="val 40196"/>
              </a:avLst>
            </a:prstGeom>
            <a:solidFill>
              <a:schemeClr val="accent5">
                <a:lumMod val="60000"/>
                <a:lumOff val="40000"/>
              </a:schemeClr>
            </a:solidFill>
            <a:ln w="3175">
              <a:solidFill>
                <a:schemeClr val="tx1"/>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r>
                <a:rPr lang="en-US" altLang="ja-JP" sz="1000" dirty="0">
                  <a:solidFill>
                    <a:schemeClr val="tx1"/>
                  </a:solidFill>
                  <a:latin typeface="Yu Gothic UI" panose="020B0500000000000000" pitchFamily="50" charset="-128"/>
                  <a:ea typeface="Yu Gothic UI" panose="020B0500000000000000" pitchFamily="50" charset="-128"/>
                </a:rPr>
                <a:t>EMS</a:t>
              </a:r>
              <a:r>
                <a:rPr kumimoji="1" lang="ja-JP" altLang="en-US" sz="1000" dirty="0">
                  <a:solidFill>
                    <a:schemeClr val="tx1"/>
                  </a:solidFill>
                  <a:latin typeface="Yu Gothic UI" panose="020B0500000000000000" pitchFamily="50" charset="-128"/>
                  <a:ea typeface="Yu Gothic UI" panose="020B0500000000000000" pitchFamily="50" charset="-128"/>
                </a:rPr>
                <a:t>導入</a:t>
              </a:r>
              <a:br>
                <a:rPr kumimoji="1" lang="en-US" altLang="ja-JP" sz="1000" dirty="0">
                  <a:solidFill>
                    <a:schemeClr val="tx1"/>
                  </a:solidFill>
                  <a:latin typeface="Yu Gothic UI" panose="020B0500000000000000" pitchFamily="50" charset="-128"/>
                  <a:ea typeface="Yu Gothic UI" panose="020B0500000000000000" pitchFamily="50" charset="-128"/>
                </a:rPr>
              </a:br>
              <a:r>
                <a:rPr kumimoji="1" lang="ja-JP" altLang="en-US" sz="1000" dirty="0">
                  <a:solidFill>
                    <a:schemeClr val="tx1"/>
                  </a:solidFill>
                  <a:latin typeface="Yu Gothic UI" panose="020B0500000000000000" pitchFamily="50" charset="-128"/>
                  <a:ea typeface="Yu Gothic UI" panose="020B0500000000000000" pitchFamily="50" charset="-128"/>
                </a:rPr>
                <a:t>可能性調査</a:t>
              </a:r>
            </a:p>
          </p:txBody>
        </p:sp>
      </p:grpSp>
      <p:sp>
        <p:nvSpPr>
          <p:cNvPr id="18" name="AutoShape 10">
            <a:extLst>
              <a:ext uri="{FF2B5EF4-FFF2-40B4-BE49-F238E27FC236}">
                <a16:creationId xmlns:a16="http://schemas.microsoft.com/office/drawing/2014/main" id="{6213F049-9D96-4A7E-7BB8-8CB97FB1F803}"/>
              </a:ext>
            </a:extLst>
          </p:cNvPr>
          <p:cNvSpPr>
            <a:spLocks noChangeArrowheads="1"/>
          </p:cNvSpPr>
          <p:nvPr/>
        </p:nvSpPr>
        <p:spPr bwMode="auto">
          <a:xfrm>
            <a:off x="3503360" y="5373000"/>
            <a:ext cx="2304000" cy="1008000"/>
          </a:xfrm>
          <a:prstGeom prst="rect">
            <a:avLst/>
          </a:prstGeom>
          <a:solidFill>
            <a:schemeClr val="accent5">
              <a:lumMod val="20000"/>
              <a:lumOff val="80000"/>
            </a:schemeClr>
          </a:solidFill>
          <a:ln w="19050">
            <a:solidFill>
              <a:sysClr val="windowText" lastClr="000000"/>
            </a:solidFill>
            <a:round/>
            <a:headEnd/>
            <a:tailEnd/>
          </a:ln>
          <a:effectLst/>
        </p:spPr>
        <p:txBody>
          <a:bodyPr lIns="36000" tIns="0" rIns="36000" bIns="0" anchor="ctr"/>
          <a:lstStyle/>
          <a:p>
            <a:pPr>
              <a:spcBef>
                <a:spcPts val="600"/>
              </a:spcBef>
            </a:pPr>
            <a:r>
              <a:rPr kumimoji="0" lang="en-US" altLang="ja-JP" sz="1200" dirty="0">
                <a:latin typeface="Yu Gothic UI" panose="020B0500000000000000" pitchFamily="50" charset="-128"/>
                <a:ea typeface="Yu Gothic UI" panose="020B0500000000000000" pitchFamily="50" charset="-128"/>
                <a:cs typeface="Cascadia Code SemiBold" panose="020B0609020000020004" pitchFamily="49" charset="0"/>
              </a:rPr>
              <a:t>2030</a:t>
            </a:r>
            <a:r>
              <a:rPr kumimoji="0" lang="ja-JP" altLang="en-US" sz="1200" dirty="0">
                <a:latin typeface="Yu Gothic UI" panose="020B0500000000000000" pitchFamily="50" charset="-128"/>
                <a:ea typeface="Yu Gothic UI" panose="020B0500000000000000" pitchFamily="50" charset="-128"/>
                <a:cs typeface="Cascadia Code SemiBold" panose="020B0609020000020004" pitchFamily="49" charset="0"/>
              </a:rPr>
              <a:t>年までの達成目標の進捗を測るためにモニタリングすべき事項と単位を記載してください</a:t>
            </a:r>
            <a:endParaRPr kumimoji="0" lang="en-US" altLang="ja-JP"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cs typeface="Cascadia Code SemiBold" panose="020B0609020000020004" pitchFamily="49" charset="0"/>
            </a:endParaRPr>
          </a:p>
        </p:txBody>
      </p:sp>
      <p:sp>
        <p:nvSpPr>
          <p:cNvPr id="27" name="AutoShape 10">
            <a:extLst>
              <a:ext uri="{FF2B5EF4-FFF2-40B4-BE49-F238E27FC236}">
                <a16:creationId xmlns:a16="http://schemas.microsoft.com/office/drawing/2014/main" id="{2C316545-F7AA-3943-CAB1-B819925FFBF6}"/>
              </a:ext>
            </a:extLst>
          </p:cNvPr>
          <p:cNvSpPr>
            <a:spLocks noChangeArrowheads="1"/>
          </p:cNvSpPr>
          <p:nvPr/>
        </p:nvSpPr>
        <p:spPr bwMode="auto">
          <a:xfrm>
            <a:off x="696320" y="5228091"/>
            <a:ext cx="2519680" cy="1440000"/>
          </a:xfrm>
          <a:prstGeom prst="rect">
            <a:avLst/>
          </a:prstGeom>
          <a:solidFill>
            <a:schemeClr val="accent5">
              <a:lumMod val="20000"/>
              <a:lumOff val="80000"/>
            </a:schemeClr>
          </a:solidFill>
          <a:ln w="19050">
            <a:solidFill>
              <a:sysClr val="windowText" lastClr="000000"/>
            </a:solidFill>
            <a:round/>
            <a:headEnd/>
            <a:tailEnd/>
          </a:ln>
          <a:effectLst/>
        </p:spPr>
        <p:txBody>
          <a:bodyPr lIns="36000" tIns="0" rIns="36000" bIns="0" anchor="ctr"/>
          <a:lstStyle/>
          <a:p>
            <a:pPr marL="171450" indent="-171450">
              <a:spcBef>
                <a:spcPts val="600"/>
              </a:spcBef>
              <a:buFont typeface="Arial" panose="020B0604020202020204" pitchFamily="34" charset="0"/>
              <a:buChar char="•"/>
            </a:pPr>
            <a:r>
              <a:rPr kumimoji="1" lang="ja-JP" altLang="en-US" sz="1200" dirty="0">
                <a:solidFill>
                  <a:schemeClr val="tx1"/>
                </a:solidFill>
                <a:latin typeface="Yu Gothic UI" panose="020B0500000000000000" pitchFamily="50" charset="-128"/>
                <a:ea typeface="Yu Gothic UI" panose="020B0500000000000000" pitchFamily="50" charset="-128"/>
              </a:rPr>
              <a:t>ゼロエミ地区エリア内における、</a:t>
            </a:r>
            <a:r>
              <a:rPr kumimoji="1" lang="en-US" altLang="ja-JP" sz="1200" dirty="0">
                <a:solidFill>
                  <a:schemeClr val="tx1"/>
                </a:solidFill>
                <a:latin typeface="Yu Gothic UI" panose="020B0500000000000000" pitchFamily="50" charset="-128"/>
                <a:ea typeface="Yu Gothic UI" panose="020B0500000000000000" pitchFamily="50" charset="-128"/>
              </a:rPr>
              <a:t>2030</a:t>
            </a:r>
            <a:r>
              <a:rPr kumimoji="1" lang="ja-JP" altLang="en-US" sz="1200" dirty="0">
                <a:solidFill>
                  <a:schemeClr val="tx1"/>
                </a:solidFill>
                <a:latin typeface="Yu Gothic UI" panose="020B0500000000000000" pitchFamily="50" charset="-128"/>
                <a:ea typeface="Yu Gothic UI" panose="020B0500000000000000" pitchFamily="50" charset="-128"/>
              </a:rPr>
              <a:t>年までの達成目標を記載してください</a:t>
            </a:r>
            <a:endParaRPr kumimoji="1" lang="en-US" altLang="ja-JP" sz="1200" dirty="0">
              <a:solidFill>
                <a:schemeClr val="tx1"/>
              </a:solidFill>
              <a:latin typeface="Yu Gothic UI" panose="020B0500000000000000" pitchFamily="50" charset="-128"/>
              <a:ea typeface="Yu Gothic UI" panose="020B0500000000000000" pitchFamily="50" charset="-128"/>
            </a:endParaRPr>
          </a:p>
          <a:p>
            <a:pPr marL="171450" indent="-171450">
              <a:spcBef>
                <a:spcPts val="600"/>
              </a:spcBef>
              <a:buFont typeface="Arial" panose="020B0604020202020204" pitchFamily="34" charset="0"/>
              <a:buChar char="•"/>
            </a:pPr>
            <a:r>
              <a:rPr lang="ja-JP" altLang="en-US" sz="1200" dirty="0">
                <a:latin typeface="Yu Gothic UI" panose="020B0500000000000000" pitchFamily="50" charset="-128"/>
                <a:ea typeface="Yu Gothic UI" panose="020B0500000000000000" pitchFamily="50" charset="-128"/>
              </a:rPr>
              <a:t>「</a:t>
            </a:r>
            <a:r>
              <a:rPr lang="en-US" altLang="ja-JP" sz="1200" dirty="0">
                <a:latin typeface="Yu Gothic UI" panose="020B0500000000000000" pitchFamily="50" charset="-128"/>
                <a:ea typeface="Yu Gothic UI" panose="020B0500000000000000" pitchFamily="50" charset="-128"/>
              </a:rPr>
              <a:t>5.GHG</a:t>
            </a:r>
            <a:r>
              <a:rPr lang="ja-JP" altLang="en-US" sz="1200" dirty="0">
                <a:latin typeface="Yu Gothic UI" panose="020B0500000000000000" pitchFamily="50" charset="-128"/>
                <a:ea typeface="Yu Gothic UI" panose="020B0500000000000000" pitchFamily="50" charset="-128"/>
              </a:rPr>
              <a:t>削減の取組」の</a:t>
            </a:r>
            <a:r>
              <a:rPr lang="en-US" altLang="ja-JP" sz="1200" dirty="0">
                <a:latin typeface="Yu Gothic UI" panose="020B0500000000000000" pitchFamily="50" charset="-128"/>
                <a:ea typeface="Yu Gothic UI" panose="020B0500000000000000" pitchFamily="50" charset="-128"/>
              </a:rPr>
              <a:t>KPI</a:t>
            </a:r>
            <a:r>
              <a:rPr lang="ja-JP" altLang="en-US" sz="1200" dirty="0">
                <a:latin typeface="Yu Gothic UI" panose="020B0500000000000000" pitchFamily="50" charset="-128"/>
                <a:ea typeface="Yu Gothic UI" panose="020B0500000000000000" pitchFamily="50" charset="-128"/>
              </a:rPr>
              <a:t>・進捗確認方法（</a:t>
            </a:r>
            <a:r>
              <a:rPr lang="en-US" altLang="ja-JP" sz="1200" dirty="0">
                <a:latin typeface="Yu Gothic UI" panose="020B0500000000000000" pitchFamily="50" charset="-128"/>
                <a:ea typeface="Yu Gothic UI" panose="020B0500000000000000" pitchFamily="50" charset="-128"/>
              </a:rPr>
              <a:t>p.17</a:t>
            </a:r>
            <a:r>
              <a:rPr lang="ja-JP" altLang="en-US" sz="1200" dirty="0">
                <a:latin typeface="Yu Gothic UI" panose="020B0500000000000000" pitchFamily="50" charset="-128"/>
                <a:ea typeface="Yu Gothic UI" panose="020B0500000000000000" pitchFamily="50" charset="-128"/>
              </a:rPr>
              <a:t>）に記載した</a:t>
            </a:r>
            <a:r>
              <a:rPr lang="en-US" altLang="ja-JP" sz="1200" dirty="0">
                <a:latin typeface="Yu Gothic UI" panose="020B0500000000000000" pitchFamily="50" charset="-128"/>
                <a:ea typeface="Yu Gothic UI" panose="020B0500000000000000" pitchFamily="50" charset="-128"/>
              </a:rPr>
              <a:t>KPI</a:t>
            </a:r>
            <a:r>
              <a:rPr lang="ja-JP" altLang="en-US" sz="1200" dirty="0">
                <a:latin typeface="Yu Gothic UI" panose="020B0500000000000000" pitchFamily="50" charset="-128"/>
                <a:ea typeface="Yu Gothic UI" panose="020B0500000000000000" pitchFamily="50" charset="-128"/>
              </a:rPr>
              <a:t>のうち、代表的なものを記載してください。件数についての制限はございません。</a:t>
            </a:r>
            <a:endParaRPr kumimoji="1" lang="ja-JP" altLang="en-US" sz="1200" dirty="0">
              <a:latin typeface="Yu Gothic UI" panose="020B0500000000000000" pitchFamily="50" charset="-128"/>
              <a:ea typeface="Yu Gothic UI" panose="020B0500000000000000" pitchFamily="50" charset="-128"/>
            </a:endParaRPr>
          </a:p>
        </p:txBody>
      </p:sp>
      <p:sp>
        <p:nvSpPr>
          <p:cNvPr id="38" name="AutoShape 10">
            <a:extLst>
              <a:ext uri="{FF2B5EF4-FFF2-40B4-BE49-F238E27FC236}">
                <a16:creationId xmlns:a16="http://schemas.microsoft.com/office/drawing/2014/main" id="{2BB55C13-480F-0333-A577-E4BC3FEC6FAB}"/>
              </a:ext>
            </a:extLst>
          </p:cNvPr>
          <p:cNvSpPr>
            <a:spLocks noChangeArrowheads="1"/>
          </p:cNvSpPr>
          <p:nvPr/>
        </p:nvSpPr>
        <p:spPr bwMode="auto">
          <a:xfrm>
            <a:off x="264000" y="1557000"/>
            <a:ext cx="5904000" cy="3096000"/>
          </a:xfrm>
          <a:prstGeom prst="rect">
            <a:avLst/>
          </a:prstGeom>
          <a:solidFill>
            <a:schemeClr val="accent5">
              <a:lumMod val="20000"/>
              <a:lumOff val="80000"/>
            </a:schemeClr>
          </a:solidFill>
          <a:ln w="19050">
            <a:solidFill>
              <a:sysClr val="windowText" lastClr="000000"/>
            </a:solidFill>
            <a:round/>
            <a:headEnd/>
            <a:tailEnd/>
          </a:ln>
          <a:effectLst/>
        </p:spPr>
        <p:txBody>
          <a:bodyPr lIns="36000" tIns="0" rIns="36000" bIns="0" anchor="ctr"/>
          <a:lstStyle/>
          <a:p>
            <a:pPr defTabSz="457200">
              <a:spcBef>
                <a:spcPts val="600"/>
              </a:spcBef>
              <a:defRPr/>
            </a:pPr>
            <a:r>
              <a:rPr lang="ja-JP" altLang="en-US" sz="1200" dirty="0">
                <a:latin typeface="Yu Gothic UI" panose="020B0500000000000000" pitchFamily="50" charset="-128"/>
                <a:ea typeface="Yu Gothic UI" panose="020B0500000000000000" pitchFamily="50" charset="-128"/>
              </a:rPr>
              <a:t>表中に、各部門の数量、</a:t>
            </a:r>
            <a:r>
              <a:rPr lang="en-US" altLang="ja-JP" sz="1200" dirty="0">
                <a:latin typeface="Yu Gothic UI" panose="020B0500000000000000" pitchFamily="50" charset="-128"/>
                <a:ea typeface="Yu Gothic UI" panose="020B0500000000000000" pitchFamily="50" charset="-128"/>
              </a:rPr>
              <a:t>GHG</a:t>
            </a:r>
            <a:r>
              <a:rPr lang="ja-JP" altLang="en-US" sz="1200" dirty="0">
                <a:latin typeface="Yu Gothic UI" panose="020B0500000000000000" pitchFamily="50" charset="-128"/>
                <a:ea typeface="Yu Gothic UI" panose="020B0500000000000000" pitchFamily="50" charset="-128"/>
              </a:rPr>
              <a:t>排出量の直近値を記載してください</a:t>
            </a:r>
            <a:endParaRPr lang="en-US" altLang="ja-JP" sz="1200" dirty="0">
              <a:latin typeface="Yu Gothic UI" panose="020B0500000000000000" pitchFamily="50" charset="-128"/>
              <a:ea typeface="Yu Gothic UI" panose="020B0500000000000000" pitchFamily="50" charset="-128"/>
            </a:endParaRPr>
          </a:p>
          <a:p>
            <a:pPr defTabSz="457200">
              <a:spcBef>
                <a:spcPts val="600"/>
              </a:spcBef>
              <a:defRPr/>
            </a:pPr>
            <a:r>
              <a:rPr lang="ja-JP" altLang="en-US" sz="1200" dirty="0">
                <a:latin typeface="Yu Gothic UI" panose="020B0500000000000000" pitchFamily="50" charset="-128"/>
                <a:ea typeface="Yu Gothic UI" panose="020B0500000000000000" pitchFamily="50" charset="-128"/>
              </a:rPr>
              <a:t>なお、「</a:t>
            </a:r>
            <a:r>
              <a:rPr lang="en-US" altLang="ja-JP" sz="1200" dirty="0">
                <a:latin typeface="Yu Gothic UI" panose="020B0500000000000000" pitchFamily="50" charset="-128"/>
                <a:ea typeface="Yu Gothic UI" panose="020B0500000000000000" pitchFamily="50" charset="-128"/>
              </a:rPr>
              <a:t>GHG</a:t>
            </a:r>
            <a:r>
              <a:rPr lang="ja-JP" altLang="en-US" sz="1200" dirty="0">
                <a:latin typeface="Yu Gothic UI" panose="020B0500000000000000" pitchFamily="50" charset="-128"/>
                <a:ea typeface="Yu Gothic UI" panose="020B0500000000000000" pitchFamily="50" charset="-128"/>
              </a:rPr>
              <a:t>排出量・削減量算出ツール」を使用して、</a:t>
            </a:r>
            <a:r>
              <a:rPr lang="en-US" altLang="ja-JP" sz="1200" dirty="0">
                <a:latin typeface="Yu Gothic UI" panose="020B0500000000000000" pitchFamily="50" charset="-128"/>
                <a:ea typeface="Yu Gothic UI" panose="020B0500000000000000" pitchFamily="50" charset="-128"/>
              </a:rPr>
              <a:t>GHG</a:t>
            </a:r>
            <a:r>
              <a:rPr lang="ja-JP" altLang="en-US" sz="1200" dirty="0">
                <a:latin typeface="Yu Gothic UI" panose="020B0500000000000000" pitchFamily="50" charset="-128"/>
                <a:ea typeface="Yu Gothic UI" panose="020B0500000000000000" pitchFamily="50" charset="-128"/>
              </a:rPr>
              <a:t>排出量を算出し、「</a:t>
            </a:r>
            <a:r>
              <a:rPr lang="en-US" altLang="ja-JP" sz="1200" dirty="0">
                <a:latin typeface="Yu Gothic UI" panose="020B0500000000000000" pitchFamily="50" charset="-128"/>
                <a:ea typeface="Yu Gothic UI" panose="020B0500000000000000" pitchFamily="50" charset="-128"/>
              </a:rPr>
              <a:t>GHG</a:t>
            </a:r>
            <a:r>
              <a:rPr lang="ja-JP" altLang="en-US" sz="1200" dirty="0">
                <a:latin typeface="Yu Gothic UI" panose="020B0500000000000000" pitchFamily="50" charset="-128"/>
                <a:ea typeface="Yu Gothic UI" panose="020B0500000000000000" pitchFamily="50" charset="-128"/>
              </a:rPr>
              <a:t>排出現状（様式</a:t>
            </a:r>
            <a:r>
              <a:rPr lang="en-US" altLang="ja-JP" sz="1200" dirty="0">
                <a:latin typeface="Yu Gothic UI" panose="020B0500000000000000" pitchFamily="50" charset="-128"/>
                <a:ea typeface="Yu Gothic UI" panose="020B0500000000000000" pitchFamily="50" charset="-128"/>
              </a:rPr>
              <a:t>2</a:t>
            </a:r>
            <a:r>
              <a:rPr lang="ja-JP" altLang="en-US" sz="1200" dirty="0">
                <a:latin typeface="Yu Gothic UI" panose="020B0500000000000000" pitchFamily="50" charset="-128"/>
                <a:ea typeface="Yu Gothic UI" panose="020B0500000000000000" pitchFamily="50" charset="-128"/>
              </a:rPr>
              <a:t>貼り付け）シート」の「表</a:t>
            </a:r>
            <a:r>
              <a:rPr lang="en-US" altLang="ja-JP" sz="1200" dirty="0">
                <a:latin typeface="Yu Gothic UI" panose="020B0500000000000000" pitchFamily="50" charset="-128"/>
                <a:ea typeface="Yu Gothic UI" panose="020B0500000000000000" pitchFamily="50" charset="-128"/>
              </a:rPr>
              <a:t>1-1</a:t>
            </a:r>
            <a:r>
              <a:rPr lang="ja-JP" altLang="en-US" sz="1200" dirty="0">
                <a:latin typeface="Yu Gothic UI" panose="020B0500000000000000" pitchFamily="50" charset="-128"/>
                <a:ea typeface="Yu Gothic UI" panose="020B0500000000000000" pitchFamily="50" charset="-128"/>
              </a:rPr>
              <a:t>：対象施設の内訳、</a:t>
            </a:r>
            <a:r>
              <a:rPr lang="en-US" altLang="ja-JP" sz="1200" dirty="0">
                <a:latin typeface="Yu Gothic UI" panose="020B0500000000000000" pitchFamily="50" charset="-128"/>
                <a:ea typeface="Yu Gothic UI" panose="020B0500000000000000" pitchFamily="50" charset="-128"/>
              </a:rPr>
              <a:t>GHG</a:t>
            </a:r>
            <a:r>
              <a:rPr lang="ja-JP" altLang="en-US" sz="1200" dirty="0">
                <a:latin typeface="Yu Gothic UI" panose="020B0500000000000000" pitchFamily="50" charset="-128"/>
                <a:ea typeface="Yu Gothic UI" panose="020B0500000000000000" pitchFamily="50" charset="-128"/>
              </a:rPr>
              <a:t>排出量の直近値」をコピーして、貼り付けることも可能です</a:t>
            </a:r>
            <a:endParaRPr lang="en-US" altLang="ja-JP" sz="1200" dirty="0">
              <a:latin typeface="Yu Gothic UI" panose="020B0500000000000000" pitchFamily="50" charset="-128"/>
              <a:ea typeface="Yu Gothic UI" panose="020B0500000000000000" pitchFamily="50" charset="-128"/>
            </a:endParaRPr>
          </a:p>
          <a:p>
            <a:pPr defTabSz="457200">
              <a:spcBef>
                <a:spcPts val="600"/>
              </a:spcBef>
              <a:defRPr/>
            </a:pPr>
            <a:r>
              <a:rPr lang="ja-JP" altLang="en-US" sz="1200" dirty="0">
                <a:latin typeface="Yu Gothic UI" panose="020B0500000000000000" pitchFamily="50" charset="-128"/>
                <a:ea typeface="Yu Gothic UI" panose="020B0500000000000000" pitchFamily="50" charset="-128"/>
              </a:rPr>
              <a:t>ゼロエミ地区のエリア内に産業、業務、公共施設、家庭、フロンが含まれる場合は必ず記載してください</a:t>
            </a:r>
            <a:endParaRPr lang="en-US" altLang="ja-JP" sz="1200" dirty="0">
              <a:latin typeface="Yu Gothic UI" panose="020B0500000000000000" pitchFamily="50" charset="-128"/>
              <a:ea typeface="Yu Gothic UI" panose="020B0500000000000000" pitchFamily="50" charset="-128"/>
            </a:endParaRPr>
          </a:p>
          <a:p>
            <a:pPr defTabSz="457200">
              <a:spcBef>
                <a:spcPts val="600"/>
              </a:spcBef>
              <a:defRPr/>
            </a:pPr>
            <a:r>
              <a:rPr lang="ja-JP" altLang="en-US" sz="1200" dirty="0">
                <a:latin typeface="Yu Gothic UI" panose="020B0500000000000000" pitchFamily="50" charset="-128"/>
                <a:ea typeface="Yu Gothic UI" panose="020B0500000000000000" pitchFamily="50" charset="-128"/>
              </a:rPr>
              <a:t>なお、運輸については、運輸部門の取組を行う場合のみ数量</a:t>
            </a:r>
            <a:r>
              <a:rPr lang="en-US" altLang="ja-JP" sz="1200" dirty="0">
                <a:latin typeface="Yu Gothic UI" panose="020B0500000000000000" pitchFamily="50" charset="-128"/>
                <a:ea typeface="Yu Gothic UI" panose="020B0500000000000000" pitchFamily="50" charset="-128"/>
              </a:rPr>
              <a:t>(</a:t>
            </a:r>
            <a:r>
              <a:rPr lang="ja-JP" altLang="en-US" sz="1200" dirty="0">
                <a:latin typeface="Yu Gothic UI" panose="020B0500000000000000" pitchFamily="50" charset="-128"/>
                <a:ea typeface="Yu Gothic UI" panose="020B0500000000000000" pitchFamily="50" charset="-128"/>
              </a:rPr>
              <a:t>車両台数</a:t>
            </a:r>
            <a:r>
              <a:rPr lang="en-US" altLang="ja-JP" sz="1200" dirty="0">
                <a:latin typeface="Yu Gothic UI" panose="020B0500000000000000" pitchFamily="50" charset="-128"/>
                <a:ea typeface="Yu Gothic UI" panose="020B0500000000000000" pitchFamily="50" charset="-128"/>
              </a:rPr>
              <a:t>)</a:t>
            </a:r>
            <a:r>
              <a:rPr lang="ja-JP" altLang="en-US" sz="1200" dirty="0">
                <a:latin typeface="Yu Gothic UI" panose="020B0500000000000000" pitchFamily="50" charset="-128"/>
                <a:ea typeface="Yu Gothic UI" panose="020B0500000000000000" pitchFamily="50" charset="-128"/>
              </a:rPr>
              <a:t>と</a:t>
            </a:r>
            <a:r>
              <a:rPr lang="en-US" altLang="ja-JP" sz="1200" dirty="0">
                <a:latin typeface="Yu Gothic UI" panose="020B0500000000000000" pitchFamily="50" charset="-128"/>
                <a:ea typeface="Yu Gothic UI" panose="020B0500000000000000" pitchFamily="50" charset="-128"/>
              </a:rPr>
              <a:t>GHG</a:t>
            </a:r>
            <a:r>
              <a:rPr lang="ja-JP" altLang="en-US" sz="1200" dirty="0">
                <a:latin typeface="Yu Gothic UI" panose="020B0500000000000000" pitchFamily="50" charset="-128"/>
                <a:ea typeface="Yu Gothic UI" panose="020B0500000000000000" pitchFamily="50" charset="-128"/>
              </a:rPr>
              <a:t>排出量の直近値を記載してください。記載する数量</a:t>
            </a:r>
            <a:r>
              <a:rPr lang="en-US" altLang="ja-JP" sz="1200" dirty="0">
                <a:latin typeface="Yu Gothic UI" panose="020B0500000000000000" pitchFamily="50" charset="-128"/>
                <a:ea typeface="Yu Gothic UI" panose="020B0500000000000000" pitchFamily="50" charset="-128"/>
              </a:rPr>
              <a:t>(</a:t>
            </a:r>
            <a:r>
              <a:rPr lang="ja-JP" altLang="en-US" sz="1200" dirty="0">
                <a:latin typeface="Yu Gothic UI" panose="020B0500000000000000" pitchFamily="50" charset="-128"/>
                <a:ea typeface="Yu Gothic UI" panose="020B0500000000000000" pitchFamily="50" charset="-128"/>
              </a:rPr>
              <a:t>車両台数</a:t>
            </a:r>
            <a:r>
              <a:rPr lang="en-US" altLang="ja-JP" sz="1200" dirty="0">
                <a:latin typeface="Yu Gothic UI" panose="020B0500000000000000" pitchFamily="50" charset="-128"/>
                <a:ea typeface="Yu Gothic UI" panose="020B0500000000000000" pitchFamily="50" charset="-128"/>
              </a:rPr>
              <a:t>)</a:t>
            </a:r>
            <a:r>
              <a:rPr lang="ja-JP" altLang="en-US" sz="1200" dirty="0">
                <a:latin typeface="Yu Gothic UI" panose="020B0500000000000000" pitchFamily="50" charset="-128"/>
                <a:ea typeface="Yu Gothic UI" panose="020B0500000000000000" pitchFamily="50" charset="-128"/>
              </a:rPr>
              <a:t>と</a:t>
            </a:r>
            <a:r>
              <a:rPr lang="en-US" altLang="ja-JP" sz="1200" dirty="0">
                <a:latin typeface="Yu Gothic UI" panose="020B0500000000000000" pitchFamily="50" charset="-128"/>
                <a:ea typeface="Yu Gothic UI" panose="020B0500000000000000" pitchFamily="50" charset="-128"/>
              </a:rPr>
              <a:t>GHG</a:t>
            </a:r>
            <a:r>
              <a:rPr lang="ja-JP" altLang="en-US" sz="1200" dirty="0">
                <a:latin typeface="Yu Gothic UI" panose="020B0500000000000000" pitchFamily="50" charset="-128"/>
                <a:ea typeface="Yu Gothic UI" panose="020B0500000000000000" pitchFamily="50" charset="-128"/>
              </a:rPr>
              <a:t>排出量の直近値は、取組を行う車両のみを対象としてください。なお、現在使用している車両を</a:t>
            </a:r>
            <a:r>
              <a:rPr lang="en-US" altLang="ja-JP" sz="1200" dirty="0">
                <a:latin typeface="Yu Gothic UI" panose="020B0500000000000000" pitchFamily="50" charset="-128"/>
                <a:ea typeface="Yu Gothic UI" panose="020B0500000000000000" pitchFamily="50" charset="-128"/>
              </a:rPr>
              <a:t>EV</a:t>
            </a:r>
            <a:r>
              <a:rPr lang="ja-JP" altLang="en-US" sz="1200" dirty="0">
                <a:latin typeface="Yu Gothic UI" panose="020B0500000000000000" pitchFamily="50" charset="-128"/>
                <a:ea typeface="Yu Gothic UI" panose="020B0500000000000000" pitchFamily="50" charset="-128"/>
              </a:rPr>
              <a:t>等に買い替える場合、</a:t>
            </a:r>
            <a:r>
              <a:rPr lang="en-US" altLang="ja-JP" sz="1200" dirty="0">
                <a:latin typeface="Yu Gothic UI" panose="020B0500000000000000" pitchFamily="50" charset="-128"/>
                <a:ea typeface="Yu Gothic UI" panose="020B0500000000000000" pitchFamily="50" charset="-128"/>
              </a:rPr>
              <a:t>GHG</a:t>
            </a:r>
            <a:r>
              <a:rPr lang="ja-JP" altLang="en-US" sz="1200" dirty="0">
                <a:latin typeface="Yu Gothic UI" panose="020B0500000000000000" pitchFamily="50" charset="-128"/>
                <a:ea typeface="Yu Gothic UI" panose="020B0500000000000000" pitchFamily="50" charset="-128"/>
              </a:rPr>
              <a:t>排出量の直近値には、現在使用している車両の</a:t>
            </a:r>
            <a:r>
              <a:rPr lang="en-US" altLang="ja-JP" sz="1200" dirty="0">
                <a:latin typeface="Yu Gothic UI" panose="020B0500000000000000" pitchFamily="50" charset="-128"/>
                <a:ea typeface="Yu Gothic UI" panose="020B0500000000000000" pitchFamily="50" charset="-128"/>
              </a:rPr>
              <a:t>GHG</a:t>
            </a:r>
            <a:r>
              <a:rPr lang="ja-JP" altLang="en-US" sz="1200" dirty="0">
                <a:latin typeface="Yu Gothic UI" panose="020B0500000000000000" pitchFamily="50" charset="-128"/>
                <a:ea typeface="Yu Gothic UI" panose="020B0500000000000000" pitchFamily="50" charset="-128"/>
              </a:rPr>
              <a:t>排出量を記載してください。現在使用している車両がなく、新たに</a:t>
            </a:r>
            <a:r>
              <a:rPr lang="en-US" altLang="ja-JP" sz="1200" dirty="0">
                <a:latin typeface="Yu Gothic UI" panose="020B0500000000000000" pitchFamily="50" charset="-128"/>
                <a:ea typeface="Yu Gothic UI" panose="020B0500000000000000" pitchFamily="50" charset="-128"/>
              </a:rPr>
              <a:t>EV</a:t>
            </a:r>
            <a:r>
              <a:rPr lang="ja-JP" altLang="en-US" sz="1200" dirty="0">
                <a:latin typeface="Yu Gothic UI" panose="020B0500000000000000" pitchFamily="50" charset="-128"/>
                <a:ea typeface="Yu Gothic UI" panose="020B0500000000000000" pitchFamily="50" charset="-128"/>
              </a:rPr>
              <a:t>等を導入する場合、</a:t>
            </a:r>
            <a:r>
              <a:rPr lang="en-US" altLang="ja-JP" sz="1200" dirty="0">
                <a:latin typeface="Yu Gothic UI" panose="020B0500000000000000" pitchFamily="50" charset="-128"/>
                <a:ea typeface="Yu Gothic UI" panose="020B0500000000000000" pitchFamily="50" charset="-128"/>
              </a:rPr>
              <a:t> </a:t>
            </a:r>
            <a:r>
              <a:rPr lang="ja-JP" altLang="en-US" sz="1200" dirty="0">
                <a:latin typeface="Yu Gothic UI" panose="020B0500000000000000" pitchFamily="50" charset="-128"/>
                <a:ea typeface="Yu Gothic UI" panose="020B0500000000000000" pitchFamily="50" charset="-128"/>
              </a:rPr>
              <a:t>新たに導入する</a:t>
            </a:r>
            <a:r>
              <a:rPr lang="en-US" altLang="ja-JP" sz="1200" dirty="0">
                <a:latin typeface="Yu Gothic UI" panose="020B0500000000000000" pitchFamily="50" charset="-128"/>
                <a:ea typeface="Yu Gothic UI" panose="020B0500000000000000" pitchFamily="50" charset="-128"/>
              </a:rPr>
              <a:t>EV</a:t>
            </a:r>
            <a:r>
              <a:rPr lang="ja-JP" altLang="en-US" sz="1200" dirty="0">
                <a:latin typeface="Yu Gothic UI" panose="020B0500000000000000" pitchFamily="50" charset="-128"/>
                <a:ea typeface="Yu Gothic UI" panose="020B0500000000000000" pitchFamily="50" charset="-128"/>
              </a:rPr>
              <a:t>等の走行距離等を仮定し、同じ距離を対策前の車両</a:t>
            </a:r>
            <a:r>
              <a:rPr lang="en-US" altLang="ja-JP" sz="1200" dirty="0">
                <a:latin typeface="Yu Gothic UI" panose="020B0500000000000000" pitchFamily="50" charset="-128"/>
                <a:ea typeface="Yu Gothic UI" panose="020B0500000000000000" pitchFamily="50" charset="-128"/>
              </a:rPr>
              <a:t>(</a:t>
            </a:r>
            <a:r>
              <a:rPr lang="ja-JP" altLang="en-US" sz="1200" dirty="0">
                <a:latin typeface="Yu Gothic UI" panose="020B0500000000000000" pitchFamily="50" charset="-128"/>
                <a:ea typeface="Yu Gothic UI" panose="020B0500000000000000" pitchFamily="50" charset="-128"/>
              </a:rPr>
              <a:t>ガソリン車等</a:t>
            </a:r>
            <a:r>
              <a:rPr lang="en-US" altLang="ja-JP" sz="1200" dirty="0">
                <a:latin typeface="Yu Gothic UI" panose="020B0500000000000000" pitchFamily="50" charset="-128"/>
                <a:ea typeface="Yu Gothic UI" panose="020B0500000000000000" pitchFamily="50" charset="-128"/>
              </a:rPr>
              <a:t>)</a:t>
            </a:r>
            <a:r>
              <a:rPr lang="ja-JP" altLang="en-US" sz="1200" dirty="0">
                <a:latin typeface="Yu Gothic UI" panose="020B0500000000000000" pitchFamily="50" charset="-128"/>
                <a:ea typeface="Yu Gothic UI" panose="020B0500000000000000" pitchFamily="50" charset="-128"/>
              </a:rPr>
              <a:t>で走行した時の</a:t>
            </a:r>
            <a:r>
              <a:rPr lang="en-US" altLang="ja-JP" sz="1200" dirty="0">
                <a:latin typeface="Yu Gothic UI" panose="020B0500000000000000" pitchFamily="50" charset="-128"/>
                <a:ea typeface="Yu Gothic UI" panose="020B0500000000000000" pitchFamily="50" charset="-128"/>
              </a:rPr>
              <a:t>GHG</a:t>
            </a:r>
            <a:r>
              <a:rPr lang="ja-JP" altLang="en-US" sz="1200" dirty="0">
                <a:latin typeface="Yu Gothic UI" panose="020B0500000000000000" pitchFamily="50" charset="-128"/>
                <a:ea typeface="Yu Gothic UI" panose="020B0500000000000000" pitchFamily="50" charset="-128"/>
              </a:rPr>
              <a:t>排出量を推計し、推計した</a:t>
            </a:r>
            <a:r>
              <a:rPr lang="en-US" altLang="ja-JP" sz="1200" dirty="0">
                <a:latin typeface="Yu Gothic UI" panose="020B0500000000000000" pitchFamily="50" charset="-128"/>
                <a:ea typeface="Yu Gothic UI" panose="020B0500000000000000" pitchFamily="50" charset="-128"/>
              </a:rPr>
              <a:t>GHG</a:t>
            </a:r>
            <a:r>
              <a:rPr lang="ja-JP" altLang="en-US" sz="1200" dirty="0">
                <a:latin typeface="Yu Gothic UI" panose="020B0500000000000000" pitchFamily="50" charset="-128"/>
                <a:ea typeface="Yu Gothic UI" panose="020B0500000000000000" pitchFamily="50" charset="-128"/>
              </a:rPr>
              <a:t>排出量を</a:t>
            </a:r>
            <a:r>
              <a:rPr lang="en-US" altLang="ja-JP" sz="1200" dirty="0">
                <a:latin typeface="Yu Gothic UI" panose="020B0500000000000000" pitchFamily="50" charset="-128"/>
                <a:ea typeface="Yu Gothic UI" panose="020B0500000000000000" pitchFamily="50" charset="-128"/>
              </a:rPr>
              <a:t>GHG</a:t>
            </a:r>
            <a:r>
              <a:rPr lang="ja-JP" altLang="en-US" sz="1200" dirty="0">
                <a:latin typeface="Yu Gothic UI" panose="020B0500000000000000" pitchFamily="50" charset="-128"/>
                <a:ea typeface="Yu Gothic UI" panose="020B0500000000000000" pitchFamily="50" charset="-128"/>
              </a:rPr>
              <a:t>排出量の直近値に記載してください</a:t>
            </a:r>
            <a:endParaRPr lang="en-US" altLang="ja-JP" sz="1200" dirty="0">
              <a:latin typeface="Yu Gothic UI" panose="020B0500000000000000" pitchFamily="50" charset="-128"/>
              <a:ea typeface="Yu Gothic UI" panose="020B0500000000000000" pitchFamily="50" charset="-128"/>
            </a:endParaRPr>
          </a:p>
          <a:p>
            <a:pPr defTabSz="457200">
              <a:spcBef>
                <a:spcPts val="600"/>
              </a:spcBef>
              <a:defRPr/>
            </a:pPr>
            <a:r>
              <a:rPr lang="ja-JP" altLang="en-US" sz="1200" dirty="0">
                <a:latin typeface="Yu Gothic UI" panose="020B0500000000000000" pitchFamily="50" charset="-128"/>
                <a:ea typeface="Yu Gothic UI" panose="020B0500000000000000" pitchFamily="50" charset="-128"/>
              </a:rPr>
              <a:t>また、業務部門の事業所数については、建物棟数を記載してください（例：</a:t>
            </a:r>
            <a:r>
              <a:rPr lang="en-US" altLang="ja-JP" sz="1200" dirty="0">
                <a:latin typeface="Yu Gothic UI" panose="020B0500000000000000" pitchFamily="50" charset="-128"/>
                <a:ea typeface="Yu Gothic UI" panose="020B0500000000000000" pitchFamily="50" charset="-128"/>
              </a:rPr>
              <a:t>1</a:t>
            </a:r>
            <a:r>
              <a:rPr lang="ja-JP" altLang="en-US" sz="1200" dirty="0">
                <a:latin typeface="Yu Gothic UI" panose="020B0500000000000000" pitchFamily="50" charset="-128"/>
                <a:ea typeface="Yu Gothic UI" panose="020B0500000000000000" pitchFamily="50" charset="-128"/>
              </a:rPr>
              <a:t>つのビルに複数テナントが入居している場合、</a:t>
            </a:r>
            <a:r>
              <a:rPr lang="en-US" altLang="ja-JP" sz="1200" dirty="0">
                <a:latin typeface="Yu Gothic UI" panose="020B0500000000000000" pitchFamily="50" charset="-128"/>
                <a:ea typeface="Yu Gothic UI" panose="020B0500000000000000" pitchFamily="50" charset="-128"/>
              </a:rPr>
              <a:t>1</a:t>
            </a:r>
            <a:r>
              <a:rPr lang="ja-JP" altLang="en-US" sz="1200" dirty="0">
                <a:latin typeface="Yu Gothic UI" panose="020B0500000000000000" pitchFamily="50" charset="-128"/>
                <a:ea typeface="Yu Gothic UI" panose="020B0500000000000000" pitchFamily="50" charset="-128"/>
              </a:rPr>
              <a:t>事業所としてカウントしてください）</a:t>
            </a:r>
          </a:p>
        </p:txBody>
      </p:sp>
      <p:sp>
        <p:nvSpPr>
          <p:cNvPr id="47" name="AutoShape 10">
            <a:extLst>
              <a:ext uri="{FF2B5EF4-FFF2-40B4-BE49-F238E27FC236}">
                <a16:creationId xmlns:a16="http://schemas.microsoft.com/office/drawing/2014/main" id="{3FEB04C9-11E8-1012-03E7-1074061A17D3}"/>
              </a:ext>
            </a:extLst>
          </p:cNvPr>
          <p:cNvSpPr>
            <a:spLocks noChangeArrowheads="1"/>
          </p:cNvSpPr>
          <p:nvPr/>
        </p:nvSpPr>
        <p:spPr bwMode="auto">
          <a:xfrm>
            <a:off x="6329679" y="6000073"/>
            <a:ext cx="5435361" cy="473196"/>
          </a:xfrm>
          <a:prstGeom prst="wedgeRectCallout">
            <a:avLst>
              <a:gd name="adj1" fmla="val -20510"/>
              <a:gd name="adj2" fmla="val -83429"/>
            </a:avLst>
          </a:prstGeom>
          <a:solidFill>
            <a:schemeClr val="accent5">
              <a:lumMod val="20000"/>
              <a:lumOff val="80000"/>
            </a:schemeClr>
          </a:solidFill>
          <a:ln w="19050">
            <a:solidFill>
              <a:schemeClr val="tx1"/>
            </a:solidFill>
            <a:round/>
            <a:headEnd/>
            <a:tailEnd/>
          </a:ln>
          <a:effectLst/>
        </p:spPr>
        <p:txBody>
          <a:bodyPr lIns="36000" tIns="0" rIns="36000" bIns="0" anchor="ctr"/>
          <a:lstStyle/>
          <a:p>
            <a:pPr defTabSz="457200">
              <a:spcBef>
                <a:spcPts val="600"/>
              </a:spcBef>
              <a:defRPr/>
            </a:pPr>
            <a:r>
              <a:rPr lang="ja-JP" altLang="en-US" sz="1200" dirty="0">
                <a:latin typeface="Yu Gothic UI" panose="020B0500000000000000" pitchFamily="50" charset="-128"/>
                <a:ea typeface="Yu Gothic UI" panose="020B0500000000000000" pitchFamily="50" charset="-128"/>
              </a:rPr>
              <a:t>目標達成に向けた、</a:t>
            </a:r>
            <a:r>
              <a:rPr lang="en-US" altLang="ja-JP" sz="1200" dirty="0">
                <a:latin typeface="Yu Gothic UI" panose="020B0500000000000000" pitchFamily="50" charset="-128"/>
                <a:ea typeface="Yu Gothic UI" panose="020B0500000000000000" pitchFamily="50" charset="-128"/>
              </a:rPr>
              <a:t>2030</a:t>
            </a:r>
            <a:r>
              <a:rPr lang="ja-JP" altLang="en-US" sz="1200" dirty="0">
                <a:latin typeface="Yu Gothic UI" panose="020B0500000000000000" pitchFamily="50" charset="-128"/>
                <a:ea typeface="Yu Gothic UI" panose="020B0500000000000000" pitchFamily="50" charset="-128"/>
              </a:rPr>
              <a:t>年までの各年の実施事項として、「</a:t>
            </a:r>
            <a:r>
              <a:rPr lang="en-US" altLang="ja-JP" sz="1200" dirty="0">
                <a:latin typeface="Yu Gothic UI" panose="020B0500000000000000" pitchFamily="50" charset="-128"/>
                <a:ea typeface="Yu Gothic UI" panose="020B0500000000000000" pitchFamily="50" charset="-128"/>
              </a:rPr>
              <a:t>3</a:t>
            </a:r>
            <a:r>
              <a:rPr lang="ja-JP" altLang="en-US" sz="1200" dirty="0">
                <a:latin typeface="Yu Gothic UI" panose="020B0500000000000000" pitchFamily="50" charset="-128"/>
                <a:ea typeface="Yu Gothic UI" panose="020B0500000000000000" pitchFamily="50" charset="-128"/>
              </a:rPr>
              <a:t>．取組の詳細」の事業スケジュールの概略版を記載してください</a:t>
            </a:r>
            <a:endParaRPr kumimoji="1" lang="en-US" altLang="ja-JP" sz="1200" b="0" i="0" u="none" strike="noStrike" kern="1200" cap="none" spc="0" normalizeH="0" baseline="0" noProof="0" dirty="0">
              <a:ln>
                <a:noFill/>
              </a:ln>
              <a:effectLst/>
              <a:uLnTx/>
              <a:uFillTx/>
              <a:latin typeface="Yu Gothic UI" panose="020B0500000000000000" pitchFamily="50" charset="-128"/>
              <a:ea typeface="Yu Gothic UI" panose="020B0500000000000000" pitchFamily="50" charset="-128"/>
            </a:endParaRPr>
          </a:p>
        </p:txBody>
      </p:sp>
    </p:spTree>
    <p:extLst>
      <p:ext uri="{BB962C8B-B14F-4D97-AF65-F5344CB8AC3E}">
        <p14:creationId xmlns:p14="http://schemas.microsoft.com/office/powerpoint/2010/main" val="216188880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FAB87D-7F07-158C-DB1A-9A1BCCD8D734}"/>
            </a:ext>
          </a:extLst>
        </p:cNvPr>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B7553EB1-3301-9900-138F-D0A4D1B96F3F}"/>
              </a:ext>
            </a:extLst>
          </p:cNvPr>
          <p:cNvGraphicFramePr>
            <a:graphicFrameLocks/>
          </p:cNvGraphicFramePr>
          <p:nvPr>
            <p:custDataLst>
              <p:tags r:id="rId1"/>
            </p:custDataLst>
            <p:extLst>
              <p:ext uri="{D42A27DB-BD31-4B8C-83A1-F6EECF244321}">
                <p14:modId xmlns:p14="http://schemas.microsoft.com/office/powerpoint/2010/main" val="78274030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スライド" r:id="rId3" imgW="639" imgH="639" progId="TCLayout.ActiveDocument.1">
                  <p:embed/>
                </p:oleObj>
              </mc:Choice>
              <mc:Fallback>
                <p:oleObj name="think-cellスライド" r:id="rId3" imgW="639" imgH="639" progId="TCLayout.ActiveDocument.1">
                  <p:embed/>
                  <p:pic>
                    <p:nvPicPr>
                      <p:cNvPr id="2" name="think-cell data - do not delete" hidden="1">
                        <a:extLst>
                          <a:ext uri="{FF2B5EF4-FFF2-40B4-BE49-F238E27FC236}">
                            <a16:creationId xmlns:a16="http://schemas.microsoft.com/office/drawing/2014/main" id="{B7553EB1-3301-9900-138F-D0A4D1B96F3F}"/>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5" name="スライド番号プレースホルダー 4">
            <a:extLst>
              <a:ext uri="{FF2B5EF4-FFF2-40B4-BE49-F238E27FC236}">
                <a16:creationId xmlns:a16="http://schemas.microsoft.com/office/drawing/2014/main" id="{A323BDB5-B847-B4D8-27E1-356FD55F88E6}"/>
              </a:ext>
            </a:extLst>
          </p:cNvPr>
          <p:cNvSpPr>
            <a:spLocks noGrp="1"/>
          </p:cNvSpPr>
          <p:nvPr>
            <p:ph type="sldNum" sz="quarter" idx="12"/>
          </p:nvPr>
        </p:nvSpPr>
        <p:spPr/>
        <p:txBody>
          <a:bodyPr/>
          <a:lstStyle/>
          <a:p>
            <a:fld id="{F1318789-6D13-4837-B31B-63BA5D39B425}" type="slidenum">
              <a:rPr lang="ja-JP" altLang="en-US" smtClean="0"/>
              <a:pPr/>
              <a:t>7</a:t>
            </a:fld>
            <a:endParaRPr lang="ja-JP" altLang="en-US"/>
          </a:p>
        </p:txBody>
      </p:sp>
      <p:sp>
        <p:nvSpPr>
          <p:cNvPr id="7" name="AutoShape 10">
            <a:extLst>
              <a:ext uri="{FF2B5EF4-FFF2-40B4-BE49-F238E27FC236}">
                <a16:creationId xmlns:a16="http://schemas.microsoft.com/office/drawing/2014/main" id="{AE4F9116-AC25-8F17-0377-405E25F5DF84}"/>
              </a:ext>
            </a:extLst>
          </p:cNvPr>
          <p:cNvSpPr>
            <a:spLocks noChangeArrowheads="1"/>
          </p:cNvSpPr>
          <p:nvPr/>
        </p:nvSpPr>
        <p:spPr bwMode="auto">
          <a:xfrm>
            <a:off x="1236000" y="4149909"/>
            <a:ext cx="4393094" cy="1800000"/>
          </a:xfrm>
          <a:prstGeom prst="rect">
            <a:avLst/>
          </a:prstGeom>
          <a:solidFill>
            <a:schemeClr val="accent5">
              <a:lumMod val="20000"/>
              <a:lumOff val="80000"/>
            </a:schemeClr>
          </a:solidFill>
          <a:ln w="19050">
            <a:solidFill>
              <a:sysClr val="windowText" lastClr="000000"/>
            </a:solidFill>
            <a:round/>
            <a:headEnd/>
            <a:tailEnd/>
          </a:ln>
          <a:effectLst/>
        </p:spPr>
        <p:txBody>
          <a:bodyPr anchor="ctr"/>
          <a:lstStyle/>
          <a:p>
            <a:pPr defTabSz="457200">
              <a:spcBef>
                <a:spcPts val="600"/>
              </a:spcBef>
              <a:defRPr/>
            </a:pPr>
            <a:r>
              <a:rPr lang="ja-JP" altLang="en-US" sz="1200" dirty="0">
                <a:latin typeface="Yu Gothic UI" panose="020B0500000000000000" pitchFamily="50" charset="-128"/>
                <a:ea typeface="Yu Gothic UI" panose="020B0500000000000000" pitchFamily="50" charset="-128"/>
              </a:rPr>
              <a:t>本章については</a:t>
            </a:r>
            <a:r>
              <a:rPr kumimoji="1" lang="ja-JP" altLang="en-US" sz="1200" dirty="0">
                <a:latin typeface="Yu Gothic UI" panose="020B0500000000000000" pitchFamily="50" charset="-128"/>
                <a:ea typeface="Yu Gothic UI" panose="020B0500000000000000" pitchFamily="50" charset="-128"/>
              </a:rPr>
              <a:t>、取組の全体像が分かる資料（</a:t>
            </a:r>
            <a:r>
              <a:rPr kumimoji="1" lang="en-US" altLang="ja-JP" sz="1200" dirty="0">
                <a:latin typeface="Yu Gothic UI" panose="020B0500000000000000" pitchFamily="50" charset="-128"/>
                <a:ea typeface="Yu Gothic UI" panose="020B0500000000000000" pitchFamily="50" charset="-128"/>
              </a:rPr>
              <a:t>ppt</a:t>
            </a:r>
            <a:r>
              <a:rPr kumimoji="1" lang="ja-JP" altLang="en-US" sz="1200" dirty="0">
                <a:latin typeface="Yu Gothic UI" panose="020B0500000000000000" pitchFamily="50" charset="-128"/>
                <a:ea typeface="Yu Gothic UI" panose="020B0500000000000000" pitchFamily="50" charset="-128"/>
              </a:rPr>
              <a:t>形式）を作成し、本計画提案書と合わせ</a:t>
            </a:r>
            <a:r>
              <a:rPr lang="ja-JP" altLang="en-US" sz="1200" dirty="0">
                <a:latin typeface="Yu Gothic UI" panose="020B0500000000000000" pitchFamily="50" charset="-128"/>
                <a:ea typeface="Yu Gothic UI" panose="020B0500000000000000" pitchFamily="50" charset="-128"/>
              </a:rPr>
              <a:t>て、</a:t>
            </a:r>
            <a:r>
              <a:rPr kumimoji="1" lang="ja-JP" altLang="en-US" sz="1200" dirty="0">
                <a:latin typeface="Yu Gothic UI" panose="020B0500000000000000" pitchFamily="50" charset="-128"/>
                <a:ea typeface="Yu Gothic UI" panose="020B0500000000000000" pitchFamily="50" charset="-128"/>
              </a:rPr>
              <a:t>別紙で提出してください</a:t>
            </a:r>
          </a:p>
        </p:txBody>
      </p:sp>
      <p:sp>
        <p:nvSpPr>
          <p:cNvPr id="8" name="タイトル 3">
            <a:extLst>
              <a:ext uri="{FF2B5EF4-FFF2-40B4-BE49-F238E27FC236}">
                <a16:creationId xmlns:a16="http://schemas.microsoft.com/office/drawing/2014/main" id="{0F311CF6-2632-494B-975D-136A99BB8573}"/>
              </a:ext>
            </a:extLst>
          </p:cNvPr>
          <p:cNvSpPr txBox="1">
            <a:spLocks/>
          </p:cNvSpPr>
          <p:nvPr/>
        </p:nvSpPr>
        <p:spPr>
          <a:xfrm>
            <a:off x="1236000" y="2925908"/>
            <a:ext cx="9720000" cy="1008000"/>
          </a:xfrm>
          <a:prstGeom prst="rect">
            <a:avLst/>
          </a:prstGeom>
        </p:spPr>
        <p:txBody>
          <a:bodyPr vert="horz" lIns="36000" tIns="0" rIns="36000" bIns="0" rtlCol="0" anchor="ctr">
            <a:noAutofit/>
          </a:bodyPr>
          <a:lstStyle>
            <a:defPPr>
              <a:defRPr lang="ja-JP"/>
            </a:defPPr>
            <a:lvl1pPr>
              <a:lnSpc>
                <a:spcPct val="90000"/>
              </a:lnSpc>
              <a:spcBef>
                <a:spcPct val="0"/>
              </a:spcBef>
              <a:buNone/>
              <a:defRPr sz="3200" b="1">
                <a:latin typeface="Yu Gothic UI" panose="020B0500000000000000" pitchFamily="50" charset="-128"/>
                <a:ea typeface="Yu Gothic UI" panose="020B0500000000000000" pitchFamily="50" charset="-128"/>
                <a:cs typeface="+mj-cs"/>
              </a:defRPr>
            </a:lvl1pPr>
          </a:lstStyle>
          <a:p>
            <a:r>
              <a:rPr lang="en-US" altLang="ja-JP" dirty="0"/>
              <a:t>2</a:t>
            </a:r>
            <a:r>
              <a:rPr lang="ja-JP" altLang="en-US" dirty="0"/>
              <a:t>．取組の全体像</a:t>
            </a:r>
          </a:p>
        </p:txBody>
      </p:sp>
    </p:spTree>
    <p:extLst>
      <p:ext uri="{BB962C8B-B14F-4D97-AF65-F5344CB8AC3E}">
        <p14:creationId xmlns:p14="http://schemas.microsoft.com/office/powerpoint/2010/main" val="429076900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336C82-C9DC-0395-5FD1-06068B57B275}"/>
            </a:ext>
          </a:extLst>
        </p:cNvPr>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2FF32D25-0214-7A5F-D3D4-D64DAA570AA7}"/>
              </a:ext>
            </a:extLst>
          </p:cNvPr>
          <p:cNvGraphicFramePr>
            <a:graphicFrameLocks/>
          </p:cNvGraphicFramePr>
          <p:nvPr>
            <p:custDataLst>
              <p:tags r:id="rId1"/>
            </p:custDataLst>
            <p:extLst>
              <p:ext uri="{D42A27DB-BD31-4B8C-83A1-F6EECF244321}">
                <p14:modId xmlns:p14="http://schemas.microsoft.com/office/powerpoint/2010/main" val="60354585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スライド" r:id="rId3" imgW="639" imgH="639" progId="TCLayout.ActiveDocument.1">
                  <p:embed/>
                </p:oleObj>
              </mc:Choice>
              <mc:Fallback>
                <p:oleObj name="think-cellスライド" r:id="rId3" imgW="639" imgH="639" progId="TCLayout.ActiveDocument.1">
                  <p:embed/>
                  <p:pic>
                    <p:nvPicPr>
                      <p:cNvPr id="2" name="think-cell data - do not delete" hidden="1">
                        <a:extLst>
                          <a:ext uri="{FF2B5EF4-FFF2-40B4-BE49-F238E27FC236}">
                            <a16:creationId xmlns:a16="http://schemas.microsoft.com/office/drawing/2014/main" id="{2FF32D25-0214-7A5F-D3D4-D64DAA570AA7}"/>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5" name="スライド番号プレースホルダー 4">
            <a:extLst>
              <a:ext uri="{FF2B5EF4-FFF2-40B4-BE49-F238E27FC236}">
                <a16:creationId xmlns:a16="http://schemas.microsoft.com/office/drawing/2014/main" id="{35A6DFD7-DEC3-9E55-0028-BC6BC8E589C3}"/>
              </a:ext>
            </a:extLst>
          </p:cNvPr>
          <p:cNvSpPr>
            <a:spLocks noGrp="1"/>
          </p:cNvSpPr>
          <p:nvPr>
            <p:ph type="sldNum" sz="quarter" idx="12"/>
          </p:nvPr>
        </p:nvSpPr>
        <p:spPr/>
        <p:txBody>
          <a:bodyPr/>
          <a:lstStyle/>
          <a:p>
            <a:fld id="{F1318789-6D13-4837-B31B-63BA5D39B425}" type="slidenum">
              <a:rPr lang="ja-JP" altLang="en-US" smtClean="0"/>
              <a:pPr/>
              <a:t>8</a:t>
            </a:fld>
            <a:endParaRPr lang="ja-JP" altLang="en-US"/>
          </a:p>
        </p:txBody>
      </p:sp>
      <p:sp>
        <p:nvSpPr>
          <p:cNvPr id="3" name="タイトル 3">
            <a:extLst>
              <a:ext uri="{FF2B5EF4-FFF2-40B4-BE49-F238E27FC236}">
                <a16:creationId xmlns:a16="http://schemas.microsoft.com/office/drawing/2014/main" id="{CC48DF05-1A18-0ABB-B909-322E5C610D38}"/>
              </a:ext>
            </a:extLst>
          </p:cNvPr>
          <p:cNvSpPr txBox="1">
            <a:spLocks/>
          </p:cNvSpPr>
          <p:nvPr/>
        </p:nvSpPr>
        <p:spPr>
          <a:xfrm>
            <a:off x="1236000" y="2925908"/>
            <a:ext cx="9720000" cy="1008000"/>
          </a:xfrm>
          <a:prstGeom prst="rect">
            <a:avLst/>
          </a:prstGeom>
        </p:spPr>
        <p:txBody>
          <a:bodyPr vert="horz" lIns="36000" tIns="0" rIns="36000" bIns="0" rtlCol="0" anchor="ctr">
            <a:noAutofit/>
          </a:bodyPr>
          <a:lstStyle>
            <a:defPPr>
              <a:defRPr lang="ja-JP"/>
            </a:defPPr>
            <a:lvl1pPr>
              <a:lnSpc>
                <a:spcPct val="90000"/>
              </a:lnSpc>
              <a:spcBef>
                <a:spcPct val="0"/>
              </a:spcBef>
              <a:buNone/>
              <a:defRPr sz="3200" b="1">
                <a:latin typeface="Yu Gothic UI" panose="020B0500000000000000" pitchFamily="50" charset="-128"/>
                <a:ea typeface="Yu Gothic UI" panose="020B0500000000000000" pitchFamily="50" charset="-128"/>
                <a:cs typeface="+mj-cs"/>
              </a:defRPr>
            </a:lvl1pPr>
          </a:lstStyle>
          <a:p>
            <a:r>
              <a:rPr lang="en-US" altLang="ja-JP" dirty="0"/>
              <a:t>3</a:t>
            </a:r>
            <a:r>
              <a:rPr lang="ja-JP" altLang="en-US" dirty="0"/>
              <a:t>．取組の詳細</a:t>
            </a:r>
          </a:p>
        </p:txBody>
      </p:sp>
    </p:spTree>
    <p:extLst>
      <p:ext uri="{BB962C8B-B14F-4D97-AF65-F5344CB8AC3E}">
        <p14:creationId xmlns:p14="http://schemas.microsoft.com/office/powerpoint/2010/main" val="344561997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E4A6FB-CB59-B11D-8B85-D8ED79589DEA}"/>
            </a:ext>
          </a:extLst>
        </p:cNvPr>
        <p:cNvGrpSpPr/>
        <p:nvPr/>
      </p:nvGrpSpPr>
      <p:grpSpPr>
        <a:xfrm>
          <a:off x="0" y="0"/>
          <a:ext cx="0" cy="0"/>
          <a:chOff x="0" y="0"/>
          <a:chExt cx="0" cy="0"/>
        </a:xfrm>
      </p:grpSpPr>
      <p:graphicFrame>
        <p:nvGraphicFramePr>
          <p:cNvPr id="6" name="think-cell data - do not delete" hidden="1">
            <a:extLst>
              <a:ext uri="{FF2B5EF4-FFF2-40B4-BE49-F238E27FC236}">
                <a16:creationId xmlns:a16="http://schemas.microsoft.com/office/drawing/2014/main" id="{ED40E503-B534-1624-AF1D-823F458C3B7B}"/>
              </a:ext>
            </a:extLst>
          </p:cNvPr>
          <p:cNvGraphicFramePr>
            <a:graphicFrameLocks/>
          </p:cNvGraphicFramePr>
          <p:nvPr>
            <p:custDataLst>
              <p:tags r:id="rId1"/>
            </p:custDataLst>
            <p:extLst>
              <p:ext uri="{D42A27DB-BD31-4B8C-83A1-F6EECF244321}">
                <p14:modId xmlns:p14="http://schemas.microsoft.com/office/powerpoint/2010/main" val="132922334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スライド" r:id="rId3" imgW="639" imgH="639" progId="TCLayout.ActiveDocument.1">
                  <p:embed/>
                </p:oleObj>
              </mc:Choice>
              <mc:Fallback>
                <p:oleObj name="think-cellスライド" r:id="rId3" imgW="639" imgH="639" progId="TCLayout.ActiveDocument.1">
                  <p:embed/>
                  <p:pic>
                    <p:nvPicPr>
                      <p:cNvPr id="6" name="think-cell data - do not delete" hidden="1">
                        <a:extLst>
                          <a:ext uri="{FF2B5EF4-FFF2-40B4-BE49-F238E27FC236}">
                            <a16:creationId xmlns:a16="http://schemas.microsoft.com/office/drawing/2014/main" id="{C807BEB0-442F-1E1E-564D-9D8D5A3B8B30}"/>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graphicFrame>
        <p:nvGraphicFramePr>
          <p:cNvPr id="5" name="表 4">
            <a:extLst>
              <a:ext uri="{FF2B5EF4-FFF2-40B4-BE49-F238E27FC236}">
                <a16:creationId xmlns:a16="http://schemas.microsoft.com/office/drawing/2014/main" id="{503B3AD6-EE36-6B12-0481-55C35326FACF}"/>
              </a:ext>
            </a:extLst>
          </p:cNvPr>
          <p:cNvGraphicFramePr>
            <a:graphicFrameLocks noGrp="1"/>
          </p:cNvGraphicFramePr>
          <p:nvPr>
            <p:extLst>
              <p:ext uri="{D42A27DB-BD31-4B8C-83A1-F6EECF244321}">
                <p14:modId xmlns:p14="http://schemas.microsoft.com/office/powerpoint/2010/main" val="2800530848"/>
              </p:ext>
            </p:extLst>
          </p:nvPr>
        </p:nvGraphicFramePr>
        <p:xfrm>
          <a:off x="480000" y="1269909"/>
          <a:ext cx="11232000" cy="5436000"/>
        </p:xfrm>
        <a:graphic>
          <a:graphicData uri="http://schemas.openxmlformats.org/drawingml/2006/table">
            <a:tbl>
              <a:tblPr firstRow="1" bandRow="1">
                <a:tableStyleId>{5C22544A-7EE6-4342-B048-85BDC9FD1C3A}</a:tableStyleId>
              </a:tblPr>
              <a:tblGrid>
                <a:gridCol w="2246400">
                  <a:extLst>
                    <a:ext uri="{9D8B030D-6E8A-4147-A177-3AD203B41FA5}">
                      <a16:colId xmlns:a16="http://schemas.microsoft.com/office/drawing/2014/main" val="3094619093"/>
                    </a:ext>
                  </a:extLst>
                </a:gridCol>
                <a:gridCol w="2246400">
                  <a:extLst>
                    <a:ext uri="{9D8B030D-6E8A-4147-A177-3AD203B41FA5}">
                      <a16:colId xmlns:a16="http://schemas.microsoft.com/office/drawing/2014/main" val="1013584971"/>
                    </a:ext>
                  </a:extLst>
                </a:gridCol>
                <a:gridCol w="2246400">
                  <a:extLst>
                    <a:ext uri="{9D8B030D-6E8A-4147-A177-3AD203B41FA5}">
                      <a16:colId xmlns:a16="http://schemas.microsoft.com/office/drawing/2014/main" val="3532417423"/>
                    </a:ext>
                  </a:extLst>
                </a:gridCol>
                <a:gridCol w="2246400">
                  <a:extLst>
                    <a:ext uri="{9D8B030D-6E8A-4147-A177-3AD203B41FA5}">
                      <a16:colId xmlns:a16="http://schemas.microsoft.com/office/drawing/2014/main" val="932680018"/>
                    </a:ext>
                  </a:extLst>
                </a:gridCol>
                <a:gridCol w="2246400">
                  <a:extLst>
                    <a:ext uri="{9D8B030D-6E8A-4147-A177-3AD203B41FA5}">
                      <a16:colId xmlns:a16="http://schemas.microsoft.com/office/drawing/2014/main" val="3517026936"/>
                    </a:ext>
                  </a:extLst>
                </a:gridCol>
              </a:tblGrid>
              <a:tr h="288000">
                <a:tc rowSpan="2" gridSpan="2">
                  <a:txBody>
                    <a:bodyPr/>
                    <a:lstStyle/>
                    <a:p>
                      <a:r>
                        <a:rPr kumimoji="1" lang="en-US" altLang="ja-JP" sz="1200" b="0" dirty="0">
                          <a:solidFill>
                            <a:schemeClr val="bg1"/>
                          </a:solidFill>
                          <a:latin typeface="+mn-ea"/>
                        </a:rPr>
                        <a:t>【</a:t>
                      </a:r>
                      <a:r>
                        <a:rPr kumimoji="1" lang="ja-JP" altLang="en-US" sz="1200" b="0" dirty="0">
                          <a:solidFill>
                            <a:schemeClr val="bg1"/>
                          </a:solidFill>
                          <a:latin typeface="+mn-ea"/>
                        </a:rPr>
                        <a:t>取組事項①</a:t>
                      </a:r>
                      <a:r>
                        <a:rPr kumimoji="1" lang="en-US" altLang="ja-JP" sz="1200" b="0" dirty="0">
                          <a:solidFill>
                            <a:schemeClr val="bg1"/>
                          </a:solidFill>
                          <a:latin typeface="+mn-ea"/>
                        </a:rPr>
                        <a:t>】</a:t>
                      </a:r>
                    </a:p>
                    <a:p>
                      <a:r>
                        <a:rPr kumimoji="1" lang="ja-JP" altLang="en-US" sz="1200" b="0" dirty="0">
                          <a:solidFill>
                            <a:schemeClr val="bg1"/>
                          </a:solidFill>
                          <a:latin typeface="+mn-ea"/>
                        </a:rPr>
                        <a:t>〇〇〇〇〇〇〇〇〇〇</a:t>
                      </a: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solidFill>
                      <a:schemeClr val="tx2"/>
                    </a:solidFill>
                  </a:tcPr>
                </a:tc>
                <a:tc rowSpan="2" hMerge="1">
                  <a:txBody>
                    <a:bodyPr/>
                    <a:lstStyle/>
                    <a:p>
                      <a:endParaRPr kumimoji="1" lang="ja-JP" altLang="en-US"/>
                    </a:p>
                  </a:txBody>
                  <a:tcPr>
                    <a:lnL w="12700" cap="flat" cmpd="sng" algn="ctr">
                      <a:solidFill>
                        <a:schemeClr val="tx1"/>
                      </a:solidFill>
                      <a:prstDash val="solid"/>
                      <a:round/>
                      <a:headEnd type="none" w="med" len="med"/>
                      <a:tailEnd type="none" w="med" len="med"/>
                    </a:lnL>
                  </a:tcPr>
                </a:tc>
                <a:tc>
                  <a:txBody>
                    <a:bodyPr/>
                    <a:lstStyle/>
                    <a:p>
                      <a:pPr algn="ctr"/>
                      <a:r>
                        <a:rPr kumimoji="1" lang="en-US" altLang="ja-JP" sz="1200" b="0" kern="1200" dirty="0">
                          <a:solidFill>
                            <a:schemeClr val="lt1"/>
                          </a:solidFill>
                          <a:latin typeface="+mn-lt"/>
                          <a:ea typeface="+mn-ea"/>
                          <a:cs typeface="+mn-cs"/>
                        </a:rPr>
                        <a:t>10</a:t>
                      </a:r>
                      <a:r>
                        <a:rPr kumimoji="1" lang="ja-JP" altLang="en-US" sz="1200" b="0" kern="1200" dirty="0">
                          <a:solidFill>
                            <a:schemeClr val="lt1"/>
                          </a:solidFill>
                          <a:latin typeface="+mn-lt"/>
                          <a:ea typeface="+mn-ea"/>
                          <a:cs typeface="+mn-cs"/>
                        </a:rPr>
                        <a:t>の政策</a:t>
                      </a: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solidFill>
                      <a:schemeClr val="tx2"/>
                    </a:solidFill>
                  </a:tcPr>
                </a:tc>
                <a:tc>
                  <a:txBody>
                    <a:bodyPr/>
                    <a:lstStyle/>
                    <a:p>
                      <a:pPr algn="ctr"/>
                      <a:r>
                        <a:rPr kumimoji="1" lang="ja-JP" altLang="en-US" sz="1200" b="0" kern="1200" dirty="0">
                          <a:solidFill>
                            <a:schemeClr val="lt1"/>
                          </a:solidFill>
                          <a:latin typeface="+mn-lt"/>
                          <a:ea typeface="+mn-ea"/>
                          <a:cs typeface="+mn-cs"/>
                        </a:rPr>
                        <a:t>３つの理念</a:t>
                      </a: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solidFill>
                      <a:schemeClr val="tx2"/>
                    </a:solidFill>
                  </a:tcPr>
                </a:tc>
                <a:tc>
                  <a:txBody>
                    <a:bodyPr/>
                    <a:lstStyle/>
                    <a:p>
                      <a:pPr algn="ctr"/>
                      <a:r>
                        <a:rPr kumimoji="1" lang="ja-JP" altLang="en-US" sz="1200" b="0" kern="1200">
                          <a:solidFill>
                            <a:schemeClr val="lt1"/>
                          </a:solidFill>
                          <a:latin typeface="+mn-lt"/>
                          <a:ea typeface="+mn-ea"/>
                          <a:cs typeface="+mn-cs"/>
                        </a:rPr>
                        <a:t>５つのアプローチ</a:t>
                      </a:r>
                      <a:endParaRPr kumimoji="1" lang="ja-JP" altLang="en-US" sz="1200" b="0" kern="1200" dirty="0">
                        <a:solidFill>
                          <a:schemeClr val="lt1"/>
                        </a:solidFill>
                        <a:latin typeface="+mn-lt"/>
                        <a:ea typeface="+mn-ea"/>
                        <a:cs typeface="+mn-cs"/>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solidFill>
                      <a:schemeClr val="tx2"/>
                    </a:solidFill>
                  </a:tcPr>
                </a:tc>
                <a:extLst>
                  <a:ext uri="{0D108BD9-81ED-4DB2-BD59-A6C34878D82A}">
                    <a16:rowId xmlns:a16="http://schemas.microsoft.com/office/drawing/2014/main" val="972649066"/>
                  </a:ext>
                </a:extLst>
              </a:tr>
              <a:tr h="288000">
                <a:tc gridSpan="2" vMerge="1">
                  <a:txBody>
                    <a:bodyPr/>
                    <a:lstStyle/>
                    <a:p>
                      <a:endParaRPr kumimoji="1" lang="ja-JP" altLang="en-US" sz="1200" dirty="0">
                        <a:solidFill>
                          <a:schemeClr val="bg1"/>
                        </a:solidFill>
                        <a:latin typeface="+mn-ea"/>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bg2">
                          <a:lumMod val="75000"/>
                        </a:schemeClr>
                      </a:solidFill>
                      <a:prstDash val="solid"/>
                      <a:round/>
                      <a:headEnd type="none" w="med" len="med"/>
                      <a:tailEnd type="none" w="med" len="med"/>
                    </a:lnT>
                    <a:lnB w="12700" cap="flat" cmpd="sng" algn="ctr">
                      <a:solidFill>
                        <a:schemeClr val="bg2">
                          <a:lumMod val="75000"/>
                        </a:schemeClr>
                      </a:solidFill>
                      <a:prstDash val="solid"/>
                      <a:round/>
                      <a:headEnd type="none" w="med" len="med"/>
                      <a:tailEnd type="none" w="med" len="med"/>
                    </a:lnB>
                    <a:solidFill>
                      <a:schemeClr val="tx2"/>
                    </a:solidFill>
                  </a:tcPr>
                </a:tc>
                <a:tc hMerge="1" vMerge="1">
                  <a:txBody>
                    <a:bodyPr/>
                    <a:lstStyle/>
                    <a:p>
                      <a:endParaRPr kumimoji="1" lang="ja-JP" altLang="en-US"/>
                    </a:p>
                  </a:txBody>
                  <a:tcPr/>
                </a:tc>
                <a:tc>
                  <a:txBody>
                    <a:bodyPr/>
                    <a:lstStyle/>
                    <a:p>
                      <a:pPr algn="ctr"/>
                      <a:r>
                        <a:rPr kumimoji="1" lang="en-US" altLang="ja-JP" sz="1200" b="1" kern="1200" dirty="0">
                          <a:solidFill>
                            <a:schemeClr val="accent5"/>
                          </a:solidFill>
                          <a:latin typeface="+mn-lt"/>
                          <a:ea typeface="+mn-ea"/>
                          <a:cs typeface="+mn-cs"/>
                        </a:rPr>
                        <a:t>1,2,5</a:t>
                      </a:r>
                      <a:endParaRPr kumimoji="1" lang="ja-JP" altLang="en-US" sz="1200" b="1" kern="1200" dirty="0">
                        <a:solidFill>
                          <a:schemeClr val="accent5"/>
                        </a:solidFill>
                        <a:latin typeface="+mn-lt"/>
                        <a:ea typeface="+mn-ea"/>
                        <a:cs typeface="+mn-cs"/>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200" b="1" kern="1200" dirty="0">
                          <a:solidFill>
                            <a:schemeClr val="accent5"/>
                          </a:solidFill>
                          <a:latin typeface="+mn-lt"/>
                          <a:ea typeface="+mn-ea"/>
                          <a:cs typeface="+mn-cs"/>
                        </a:rPr>
                        <a:t>11</a:t>
                      </a:r>
                      <a:endParaRPr kumimoji="1" lang="ja-JP" altLang="en-US" sz="1200" b="1" kern="1200" dirty="0">
                        <a:solidFill>
                          <a:schemeClr val="accent5"/>
                        </a:solidFill>
                        <a:latin typeface="+mn-lt"/>
                        <a:ea typeface="+mn-ea"/>
                        <a:cs typeface="+mn-cs"/>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solidFill>
                      <a:schemeClr val="bg1"/>
                    </a:solidFill>
                  </a:tcPr>
                </a:tc>
                <a:tc>
                  <a:txBody>
                    <a:bodyPr/>
                    <a:lstStyle/>
                    <a:p>
                      <a:pPr algn="ctr"/>
                      <a:r>
                        <a:rPr kumimoji="1" lang="en-US" altLang="ja-JP" sz="1200" b="1" kern="1200" dirty="0">
                          <a:solidFill>
                            <a:schemeClr val="accent5"/>
                          </a:solidFill>
                          <a:latin typeface="+mn-lt"/>
                          <a:ea typeface="+mn-ea"/>
                          <a:cs typeface="+mn-cs"/>
                        </a:rPr>
                        <a:t>3</a:t>
                      </a:r>
                      <a:endParaRPr kumimoji="1" lang="ja-JP" altLang="en-US" sz="1200" b="1" kern="1200" dirty="0">
                        <a:solidFill>
                          <a:schemeClr val="accent5"/>
                        </a:solidFill>
                        <a:latin typeface="+mn-lt"/>
                        <a:ea typeface="+mn-ea"/>
                        <a:cs typeface="+mn-cs"/>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solidFill>
                      <a:schemeClr val="bg1"/>
                    </a:solidFill>
                  </a:tcPr>
                </a:tc>
                <a:extLst>
                  <a:ext uri="{0D108BD9-81ED-4DB2-BD59-A6C34878D82A}">
                    <a16:rowId xmlns:a16="http://schemas.microsoft.com/office/drawing/2014/main" val="2842723672"/>
                  </a:ext>
                </a:extLst>
              </a:tr>
              <a:tr h="68400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dirty="0">
                          <a:solidFill>
                            <a:schemeClr val="tx1"/>
                          </a:solidFill>
                          <a:latin typeface="+mn-ea"/>
                        </a:rPr>
                        <a:t>取組詳細</a:t>
                      </a:r>
                      <a:endParaRPr kumimoji="1" lang="en-US" altLang="ja-JP" sz="1200" b="0" dirty="0">
                        <a:solidFill>
                          <a:schemeClr val="tx1"/>
                        </a:solidFill>
                        <a:latin typeface="+mn-ea"/>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b="0" dirty="0">
                        <a:solidFill>
                          <a:schemeClr val="tx1"/>
                        </a:solidFill>
                        <a:latin typeface="+mn-ea"/>
                      </a:endParaRPr>
                    </a:p>
                  </a:txBody>
                  <a:tcPr marL="36000" marR="36000" marT="72000" marB="0">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gridSpan="4">
                  <a:txBody>
                    <a:bodyPr/>
                    <a:lstStyle/>
                    <a:p>
                      <a:endParaRPr kumimoji="1" lang="ja-JP" altLang="en-US" sz="1200" dirty="0">
                        <a:solidFill>
                          <a:schemeClr val="tx1"/>
                        </a:solidFill>
                      </a:endParaRPr>
                    </a:p>
                  </a:txBody>
                  <a:tcPr marL="36000" marR="36000" marT="72000" marB="0">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kumimoji="1" lang="ja-JP" altLang="en-US"/>
                    </a:p>
                  </a:txBody>
                  <a:tcPr>
                    <a:lnL w="12700" cap="flat" cmpd="sng" algn="ctr">
                      <a:solidFill>
                        <a:schemeClr val="bg2">
                          <a:lumMod val="75000"/>
                        </a:schemeClr>
                      </a:solidFill>
                      <a:prstDash val="solid"/>
                      <a:round/>
                      <a:headEnd type="none" w="med" len="med"/>
                      <a:tailEnd type="none" w="med" len="med"/>
                    </a:lnL>
                  </a:tcPr>
                </a:tc>
                <a:tc hMerge="1">
                  <a:txBody>
                    <a:bodyPr/>
                    <a:lstStyle/>
                    <a:p>
                      <a:endParaRPr kumimoji="1" lang="ja-JP" altLang="en-US"/>
                    </a:p>
                  </a:txBody>
                  <a:tcPr>
                    <a:lnL w="12700" cap="flat" cmpd="sng" algn="ctr">
                      <a:solidFill>
                        <a:schemeClr val="accent3"/>
                      </a:solidFill>
                      <a:prstDash val="solid"/>
                      <a:round/>
                      <a:headEnd type="none" w="med" len="med"/>
                      <a:tailEnd type="none" w="med" len="med"/>
                    </a:lnL>
                    <a:lnT w="12700" cap="flat" cmpd="sng" algn="ctr">
                      <a:solidFill>
                        <a:schemeClr val="accent3"/>
                      </a:solidFill>
                      <a:prstDash val="solid"/>
                      <a:round/>
                      <a:headEnd type="none" w="med" len="med"/>
                      <a:tailEnd type="none" w="med" len="med"/>
                    </a:lnT>
                  </a:tcPr>
                </a:tc>
                <a:tc hMerge="1">
                  <a:txBody>
                    <a:bodyPr/>
                    <a:lstStyle/>
                    <a:p>
                      <a:endParaRPr kumimoji="1" lang="ja-JP" altLang="en-US"/>
                    </a:p>
                  </a:txBody>
                  <a:tcPr>
                    <a:lnL w="12700" cap="flat" cmpd="sng" algn="ctr">
                      <a:solidFill>
                        <a:schemeClr val="accent3"/>
                      </a:solidFill>
                      <a:prstDash val="solid"/>
                      <a:round/>
                      <a:headEnd type="none" w="med" len="med"/>
                      <a:tailEnd type="none" w="med" len="med"/>
                    </a:lnL>
                    <a:lnT w="12700" cap="flat" cmpd="sng" algn="ctr">
                      <a:solidFill>
                        <a:schemeClr val="accent3"/>
                      </a:solidFill>
                      <a:prstDash val="solid"/>
                      <a:round/>
                      <a:headEnd type="none" w="med" len="med"/>
                      <a:tailEnd type="none" w="med" len="med"/>
                    </a:lnT>
                  </a:tcPr>
                </a:tc>
                <a:extLst>
                  <a:ext uri="{0D108BD9-81ED-4DB2-BD59-A6C34878D82A}">
                    <a16:rowId xmlns:a16="http://schemas.microsoft.com/office/drawing/2014/main" val="4236924103"/>
                  </a:ext>
                </a:extLst>
              </a:tr>
              <a:tr h="68400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dirty="0">
                          <a:solidFill>
                            <a:schemeClr val="tx1"/>
                          </a:solidFill>
                          <a:latin typeface="+mn-ea"/>
                        </a:rPr>
                        <a:t>都の重点施策との一体性</a:t>
                      </a:r>
                      <a:endParaRPr kumimoji="1" lang="en-US" altLang="ja-JP" sz="1200" b="0" dirty="0">
                        <a:solidFill>
                          <a:schemeClr val="tx1"/>
                        </a:solidFill>
                        <a:latin typeface="+mn-ea"/>
                      </a:endParaRPr>
                    </a:p>
                  </a:txBody>
                  <a:tcPr marL="36000" marR="36000" marT="72000" marB="0">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gridSpan="4">
                  <a:txBody>
                    <a:bodyPr/>
                    <a:lstStyle/>
                    <a:p>
                      <a:endParaRPr kumimoji="1" lang="ja-JP" altLang="en-US" sz="1200" dirty="0">
                        <a:solidFill>
                          <a:schemeClr val="tx1"/>
                        </a:solidFill>
                      </a:endParaRPr>
                    </a:p>
                  </a:txBody>
                  <a:tcPr marL="36000" marR="36000" marT="72000" marB="0">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kumimoji="1" lang="ja-JP" altLang="en-US"/>
                    </a:p>
                  </a:txBody>
                  <a:tcPr>
                    <a:lnL w="12700" cap="flat" cmpd="sng" algn="ctr">
                      <a:solidFill>
                        <a:schemeClr val="bg2">
                          <a:lumMod val="75000"/>
                        </a:schemeClr>
                      </a:solidFill>
                      <a:prstDash val="solid"/>
                      <a:round/>
                      <a:headEnd type="none" w="med" len="med"/>
                      <a:tailEnd type="none" w="med" len="med"/>
                    </a:lnL>
                  </a:tcPr>
                </a:tc>
                <a:tc hMerge="1">
                  <a:txBody>
                    <a:bodyPr/>
                    <a:lstStyle/>
                    <a:p>
                      <a:endParaRPr kumimoji="1" lang="ja-JP" altLang="en-US"/>
                    </a:p>
                  </a:txBody>
                  <a:tcPr>
                    <a:lnL w="12700" cap="flat" cmpd="sng" algn="ctr">
                      <a:solidFill>
                        <a:schemeClr val="accent3"/>
                      </a:solidFill>
                      <a:prstDash val="solid"/>
                      <a:round/>
                      <a:headEnd type="none" w="med" len="med"/>
                      <a:tailEnd type="none" w="med" len="med"/>
                    </a:lnL>
                  </a:tcPr>
                </a:tc>
                <a:tc hMerge="1">
                  <a:txBody>
                    <a:bodyPr/>
                    <a:lstStyle/>
                    <a:p>
                      <a:endParaRPr kumimoji="1" lang="ja-JP" altLang="en-US"/>
                    </a:p>
                  </a:txBody>
                  <a:tcPr>
                    <a:lnL w="12700" cap="flat" cmpd="sng" algn="ctr">
                      <a:solidFill>
                        <a:schemeClr val="accent3"/>
                      </a:solidFill>
                      <a:prstDash val="solid"/>
                      <a:round/>
                      <a:headEnd type="none" w="med" len="med"/>
                      <a:tailEnd type="none" w="med" len="med"/>
                    </a:lnL>
                  </a:tcPr>
                </a:tc>
                <a:extLst>
                  <a:ext uri="{0D108BD9-81ED-4DB2-BD59-A6C34878D82A}">
                    <a16:rowId xmlns:a16="http://schemas.microsoft.com/office/drawing/2014/main" val="2262496441"/>
                  </a:ext>
                </a:extLst>
              </a:tr>
              <a:tr h="68400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dirty="0">
                          <a:solidFill>
                            <a:schemeClr val="tx1"/>
                          </a:solidFill>
                          <a:latin typeface="+mn-ea"/>
                        </a:rPr>
                        <a:t>先進的な技術等の活用</a:t>
                      </a:r>
                      <a:br>
                        <a:rPr kumimoji="1" lang="en-US" altLang="ja-JP" sz="1200" b="0" dirty="0">
                          <a:solidFill>
                            <a:schemeClr val="tx1"/>
                          </a:solidFill>
                          <a:latin typeface="+mn-ea"/>
                        </a:rPr>
                      </a:br>
                      <a:r>
                        <a:rPr kumimoji="1" lang="ja-JP" altLang="en-US" sz="1200" b="0" dirty="0">
                          <a:solidFill>
                            <a:schemeClr val="tx1"/>
                          </a:solidFill>
                          <a:latin typeface="+mn-ea"/>
                        </a:rPr>
                        <a:t>（任意）</a:t>
                      </a:r>
                      <a:endParaRPr kumimoji="1" lang="en-US" altLang="ja-JP" sz="1200" b="0" dirty="0">
                        <a:solidFill>
                          <a:schemeClr val="tx1"/>
                        </a:solidFill>
                        <a:latin typeface="+mn-ea"/>
                      </a:endParaRPr>
                    </a:p>
                  </a:txBody>
                  <a:tcPr marL="36000" marR="36000" marT="72000" marB="0">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gridSpan="4">
                  <a:txBody>
                    <a:bodyPr/>
                    <a:lstStyle/>
                    <a:p>
                      <a:endParaRPr kumimoji="1" lang="ja-JP" altLang="en-US" sz="1200" dirty="0">
                        <a:solidFill>
                          <a:schemeClr val="tx1"/>
                        </a:solidFill>
                      </a:endParaRPr>
                    </a:p>
                  </a:txBody>
                  <a:tcPr marL="36000" marR="36000" marT="72000" marB="0">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kumimoji="1" lang="ja-JP" altLang="en-US"/>
                    </a:p>
                  </a:txBody>
                  <a:tcPr>
                    <a:lnL w="12700" cap="flat" cmpd="sng" algn="ctr">
                      <a:solidFill>
                        <a:schemeClr val="bg2">
                          <a:lumMod val="75000"/>
                        </a:schemeClr>
                      </a:solidFill>
                      <a:prstDash val="solid"/>
                      <a:round/>
                      <a:headEnd type="none" w="med" len="med"/>
                      <a:tailEnd type="none" w="med" len="med"/>
                    </a:lnL>
                  </a:tcPr>
                </a:tc>
                <a:tc hMerge="1">
                  <a:txBody>
                    <a:bodyPr/>
                    <a:lstStyle/>
                    <a:p>
                      <a:endParaRPr kumimoji="1" lang="ja-JP" altLang="en-US"/>
                    </a:p>
                  </a:txBody>
                  <a:tcPr>
                    <a:lnL w="12700" cap="flat" cmpd="sng" algn="ctr">
                      <a:solidFill>
                        <a:schemeClr val="accent3"/>
                      </a:solidFill>
                      <a:prstDash val="solid"/>
                      <a:round/>
                      <a:headEnd type="none" w="med" len="med"/>
                      <a:tailEnd type="none" w="med" len="med"/>
                    </a:lnL>
                  </a:tcPr>
                </a:tc>
                <a:tc hMerge="1">
                  <a:txBody>
                    <a:bodyPr/>
                    <a:lstStyle/>
                    <a:p>
                      <a:endParaRPr kumimoji="1" lang="ja-JP" altLang="en-US"/>
                    </a:p>
                  </a:txBody>
                  <a:tcPr>
                    <a:lnL w="12700" cap="flat" cmpd="sng" algn="ctr">
                      <a:solidFill>
                        <a:schemeClr val="accent3"/>
                      </a:solidFill>
                      <a:prstDash val="solid"/>
                      <a:round/>
                      <a:headEnd type="none" w="med" len="med"/>
                      <a:tailEnd type="none" w="med" len="med"/>
                    </a:lnL>
                  </a:tcPr>
                </a:tc>
                <a:extLst>
                  <a:ext uri="{0D108BD9-81ED-4DB2-BD59-A6C34878D82A}">
                    <a16:rowId xmlns:a16="http://schemas.microsoft.com/office/drawing/2014/main" val="1252266684"/>
                  </a:ext>
                </a:extLst>
              </a:tr>
              <a:tr h="68400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0" dirty="0">
                          <a:solidFill>
                            <a:schemeClr val="tx1"/>
                          </a:solidFill>
                          <a:latin typeface="+mn-ea"/>
                        </a:rPr>
                        <a:t>2030</a:t>
                      </a:r>
                      <a:r>
                        <a:rPr kumimoji="1" lang="ja-JP" altLang="en-US" sz="1200" b="0" dirty="0">
                          <a:solidFill>
                            <a:schemeClr val="tx1"/>
                          </a:solidFill>
                          <a:latin typeface="+mn-ea"/>
                        </a:rPr>
                        <a:t>年までの定性的、</a:t>
                      </a:r>
                      <a:br>
                        <a:rPr kumimoji="1" lang="en-US" altLang="ja-JP" sz="1200" b="0" dirty="0">
                          <a:solidFill>
                            <a:schemeClr val="tx1"/>
                          </a:solidFill>
                          <a:latin typeface="+mn-ea"/>
                        </a:rPr>
                      </a:br>
                      <a:r>
                        <a:rPr kumimoji="1" lang="ja-JP" altLang="en-US" sz="1200" b="0" dirty="0">
                          <a:solidFill>
                            <a:schemeClr val="tx1"/>
                          </a:solidFill>
                          <a:latin typeface="+mn-ea"/>
                        </a:rPr>
                        <a:t>定量的な効果、</a:t>
                      </a:r>
                      <a:br>
                        <a:rPr kumimoji="1" lang="en-US" altLang="ja-JP" sz="1200" b="0" dirty="0">
                          <a:solidFill>
                            <a:schemeClr val="tx1"/>
                          </a:solidFill>
                          <a:latin typeface="+mn-ea"/>
                        </a:rPr>
                      </a:br>
                      <a:r>
                        <a:rPr kumimoji="1" lang="en-US" altLang="ja-JP" sz="1200" b="0" dirty="0">
                          <a:solidFill>
                            <a:schemeClr val="tx1"/>
                          </a:solidFill>
                          <a:latin typeface="+mn-ea"/>
                        </a:rPr>
                        <a:t>2035</a:t>
                      </a:r>
                      <a:r>
                        <a:rPr kumimoji="1" lang="ja-JP" altLang="en-US" sz="1200" b="0" dirty="0">
                          <a:solidFill>
                            <a:schemeClr val="tx1"/>
                          </a:solidFill>
                          <a:latin typeface="+mn-ea"/>
                        </a:rPr>
                        <a:t>・</a:t>
                      </a:r>
                      <a:r>
                        <a:rPr kumimoji="1" lang="en-US" altLang="ja-JP" sz="1200" b="0" dirty="0">
                          <a:solidFill>
                            <a:schemeClr val="tx1"/>
                          </a:solidFill>
                          <a:latin typeface="+mn-ea"/>
                        </a:rPr>
                        <a:t>2050</a:t>
                      </a:r>
                      <a:r>
                        <a:rPr kumimoji="1" lang="ja-JP" altLang="en-US" sz="1200" b="0" dirty="0">
                          <a:solidFill>
                            <a:schemeClr val="tx1"/>
                          </a:solidFill>
                          <a:latin typeface="+mn-ea"/>
                        </a:rPr>
                        <a:t>への展開</a:t>
                      </a:r>
                      <a:endParaRPr kumimoji="1" lang="en-US" altLang="ja-JP" sz="1200" b="0" dirty="0">
                        <a:solidFill>
                          <a:schemeClr val="tx1"/>
                        </a:solidFill>
                        <a:latin typeface="+mn-ea"/>
                      </a:endParaRPr>
                    </a:p>
                  </a:txBody>
                  <a:tcPr marL="36000" marR="36000" marT="72000" marB="0">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gridSpan="4">
                  <a:txBody>
                    <a:bodyPr/>
                    <a:lstStyle/>
                    <a:p>
                      <a:endParaRPr kumimoji="1" lang="ja-JP" altLang="en-US" sz="1200" dirty="0">
                        <a:solidFill>
                          <a:schemeClr val="tx1"/>
                        </a:solidFill>
                      </a:endParaRPr>
                    </a:p>
                  </a:txBody>
                  <a:tcPr marL="36000" marR="36000" marT="72000" marB="0">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kumimoji="1" lang="ja-JP" altLang="en-US"/>
                    </a:p>
                  </a:txBody>
                  <a:tcPr>
                    <a:lnL w="12700" cap="flat" cmpd="sng" algn="ctr">
                      <a:solidFill>
                        <a:schemeClr val="bg2">
                          <a:lumMod val="75000"/>
                        </a:schemeClr>
                      </a:solidFill>
                      <a:prstDash val="solid"/>
                      <a:round/>
                      <a:headEnd type="none" w="med" len="med"/>
                      <a:tailEnd type="none" w="med" len="med"/>
                    </a:lnL>
                  </a:tcPr>
                </a:tc>
                <a:tc hMerge="1">
                  <a:txBody>
                    <a:bodyPr/>
                    <a:lstStyle/>
                    <a:p>
                      <a:endParaRPr kumimoji="1" lang="ja-JP" altLang="en-US"/>
                    </a:p>
                  </a:txBody>
                  <a:tcPr>
                    <a:lnL w="12700" cap="flat" cmpd="sng" algn="ctr">
                      <a:solidFill>
                        <a:schemeClr val="accent3"/>
                      </a:solidFill>
                      <a:prstDash val="solid"/>
                      <a:round/>
                      <a:headEnd type="none" w="med" len="med"/>
                      <a:tailEnd type="none" w="med" len="med"/>
                    </a:lnL>
                  </a:tcPr>
                </a:tc>
                <a:tc hMerge="1">
                  <a:txBody>
                    <a:bodyPr/>
                    <a:lstStyle/>
                    <a:p>
                      <a:endParaRPr kumimoji="1" lang="ja-JP" altLang="en-US"/>
                    </a:p>
                  </a:txBody>
                  <a:tcPr>
                    <a:lnL w="12700" cap="flat" cmpd="sng" algn="ctr">
                      <a:solidFill>
                        <a:schemeClr val="accent3"/>
                      </a:solidFill>
                      <a:prstDash val="solid"/>
                      <a:round/>
                      <a:headEnd type="none" w="med" len="med"/>
                      <a:tailEnd type="none" w="med" len="med"/>
                    </a:lnL>
                  </a:tcPr>
                </a:tc>
                <a:extLst>
                  <a:ext uri="{0D108BD9-81ED-4DB2-BD59-A6C34878D82A}">
                    <a16:rowId xmlns:a16="http://schemas.microsoft.com/office/drawing/2014/main" val="1984220928"/>
                  </a:ext>
                </a:extLst>
              </a:tr>
              <a:tr h="68400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dirty="0">
                          <a:solidFill>
                            <a:schemeClr val="tx1"/>
                          </a:solidFill>
                          <a:latin typeface="+mn-ea"/>
                        </a:rPr>
                        <a:t>他地域への波及</a:t>
                      </a:r>
                      <a:endParaRPr kumimoji="1" lang="en-US" altLang="ja-JP" sz="1200" b="0" dirty="0">
                        <a:solidFill>
                          <a:schemeClr val="tx1"/>
                        </a:solidFill>
                        <a:latin typeface="+mn-ea"/>
                      </a:endParaRPr>
                    </a:p>
                  </a:txBody>
                  <a:tcPr marL="36000" marR="36000" marT="72000" marB="0">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gridSpan="4">
                  <a:txBody>
                    <a:bodyPr/>
                    <a:lstStyle/>
                    <a:p>
                      <a:endParaRPr kumimoji="1" lang="ja-JP" altLang="en-US" sz="1200" dirty="0">
                        <a:solidFill>
                          <a:schemeClr val="tx1"/>
                        </a:solidFill>
                      </a:endParaRPr>
                    </a:p>
                  </a:txBody>
                  <a:tcPr marL="36000" marR="36000" marT="72000" marB="0">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kumimoji="1" lang="ja-JP" altLang="en-US"/>
                    </a:p>
                  </a:txBody>
                  <a:tcPr>
                    <a:lnL w="12700" cap="flat" cmpd="sng" algn="ctr">
                      <a:solidFill>
                        <a:schemeClr val="bg2">
                          <a:lumMod val="75000"/>
                        </a:schemeClr>
                      </a:solidFill>
                      <a:prstDash val="solid"/>
                      <a:round/>
                      <a:headEnd type="none" w="med" len="med"/>
                      <a:tailEnd type="none" w="med" len="med"/>
                    </a:lnL>
                  </a:tcPr>
                </a:tc>
                <a:tc hMerge="1">
                  <a:txBody>
                    <a:bodyPr/>
                    <a:lstStyle/>
                    <a:p>
                      <a:endParaRPr kumimoji="1" lang="ja-JP" altLang="en-US"/>
                    </a:p>
                  </a:txBody>
                  <a:tcPr>
                    <a:lnL w="12700" cap="flat" cmpd="sng" algn="ctr">
                      <a:solidFill>
                        <a:schemeClr val="accent3"/>
                      </a:solidFill>
                      <a:prstDash val="solid"/>
                      <a:round/>
                      <a:headEnd type="none" w="med" len="med"/>
                      <a:tailEnd type="none" w="med" len="med"/>
                    </a:lnL>
                  </a:tcPr>
                </a:tc>
                <a:tc hMerge="1">
                  <a:txBody>
                    <a:bodyPr/>
                    <a:lstStyle/>
                    <a:p>
                      <a:endParaRPr kumimoji="1" lang="ja-JP" altLang="en-US"/>
                    </a:p>
                  </a:txBody>
                  <a:tcPr>
                    <a:lnL w="12700" cap="flat" cmpd="sng" algn="ctr">
                      <a:solidFill>
                        <a:schemeClr val="accent3"/>
                      </a:solidFill>
                      <a:prstDash val="solid"/>
                      <a:round/>
                      <a:headEnd type="none" w="med" len="med"/>
                      <a:tailEnd type="none" w="med" len="med"/>
                    </a:lnL>
                  </a:tcPr>
                </a:tc>
                <a:extLst>
                  <a:ext uri="{0D108BD9-81ED-4DB2-BD59-A6C34878D82A}">
                    <a16:rowId xmlns:a16="http://schemas.microsoft.com/office/drawing/2014/main" val="1834290792"/>
                  </a:ext>
                </a:extLst>
              </a:tr>
              <a:tr h="288000">
                <a:tc gridSpan="5">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dirty="0">
                          <a:solidFill>
                            <a:schemeClr val="bg1"/>
                          </a:solidFill>
                          <a:latin typeface="+mn-ea"/>
                        </a:rPr>
                        <a:t>2030</a:t>
                      </a:r>
                      <a:r>
                        <a:rPr kumimoji="1" lang="ja-JP" altLang="en-US" sz="1200" b="1" dirty="0">
                          <a:solidFill>
                            <a:schemeClr val="bg1"/>
                          </a:solidFill>
                          <a:latin typeface="+mn-ea"/>
                        </a:rPr>
                        <a:t>年までの</a:t>
                      </a:r>
                      <a:r>
                        <a:rPr kumimoji="1" lang="ja-JP" altLang="en-US" sz="1200" b="0" dirty="0">
                          <a:solidFill>
                            <a:schemeClr val="bg1"/>
                          </a:solidFill>
                          <a:latin typeface="+mn-ea"/>
                        </a:rPr>
                        <a:t>スケジュール</a:t>
                      </a:r>
                      <a:endParaRPr kumimoji="1" lang="en-US" altLang="ja-JP" sz="1200" b="0" dirty="0">
                        <a:solidFill>
                          <a:schemeClr val="bg1"/>
                        </a:solidFill>
                        <a:latin typeface="+mn-ea"/>
                      </a:endParaRPr>
                    </a:p>
                  </a:txBody>
                  <a:tcPr marL="36000" marR="3600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rgbClr val="44546A"/>
                    </a:solidFill>
                  </a:tcPr>
                </a:tc>
                <a:tc hMerge="1">
                  <a:txBody>
                    <a:bodyPr/>
                    <a:lstStyle/>
                    <a:p>
                      <a:endParaRPr kumimoji="1" lang="ja-JP" altLang="en-US"/>
                    </a:p>
                  </a:txBody>
                  <a:tcPr>
                    <a:lnL w="12700" cap="flat" cmpd="sng" algn="ctr">
                      <a:solidFill>
                        <a:schemeClr val="bg2">
                          <a:lumMod val="75000"/>
                        </a:schemeClr>
                      </a:solidFill>
                      <a:prstDash val="solid"/>
                      <a:round/>
                      <a:headEnd type="none" w="med" len="med"/>
                      <a:tailEnd type="none" w="med" len="med"/>
                    </a:lnL>
                  </a:tcPr>
                </a:tc>
                <a:tc hMerge="1">
                  <a:txBody>
                    <a:bodyPr/>
                    <a:lstStyle/>
                    <a:p>
                      <a:endParaRPr kumimoji="1" lang="ja-JP" altLang="en-US"/>
                    </a:p>
                  </a:txBody>
                  <a:tcPr>
                    <a:lnL w="12700" cap="flat" cmpd="sng" algn="ctr">
                      <a:solidFill>
                        <a:schemeClr val="bg2">
                          <a:lumMod val="75000"/>
                        </a:schemeClr>
                      </a:solidFill>
                      <a:prstDash val="solid"/>
                      <a:round/>
                      <a:headEnd type="none" w="med" len="med"/>
                      <a:tailEnd type="none" w="med" len="med"/>
                    </a:lnL>
                  </a:tcPr>
                </a:tc>
                <a:tc hMerge="1">
                  <a:txBody>
                    <a:bodyPr/>
                    <a:lstStyle/>
                    <a:p>
                      <a:endParaRPr kumimoji="1" lang="ja-JP" altLang="en-US"/>
                    </a:p>
                  </a:txBody>
                  <a:tcPr>
                    <a:lnL w="12700" cap="flat" cmpd="sng" algn="ctr">
                      <a:solidFill>
                        <a:schemeClr val="accent3"/>
                      </a:solidFill>
                      <a:prstDash val="solid"/>
                      <a:round/>
                      <a:headEnd type="none" w="med" len="med"/>
                      <a:tailEnd type="none" w="med" len="med"/>
                    </a:lnL>
                  </a:tcPr>
                </a:tc>
                <a:tc hMerge="1">
                  <a:txBody>
                    <a:bodyPr/>
                    <a:lstStyle/>
                    <a:p>
                      <a:endParaRPr kumimoji="1" lang="ja-JP" altLang="en-US"/>
                    </a:p>
                  </a:txBody>
                  <a:tcPr>
                    <a:lnL w="12700" cap="flat" cmpd="sng" algn="ctr">
                      <a:solidFill>
                        <a:schemeClr val="accent3"/>
                      </a:solidFill>
                      <a:prstDash val="solid"/>
                      <a:round/>
                      <a:headEnd type="none" w="med" len="med"/>
                      <a:tailEnd type="none" w="med" len="med"/>
                    </a:lnL>
                  </a:tcPr>
                </a:tc>
                <a:extLst>
                  <a:ext uri="{0D108BD9-81ED-4DB2-BD59-A6C34878D82A}">
                    <a16:rowId xmlns:a16="http://schemas.microsoft.com/office/drawing/2014/main" val="594109673"/>
                  </a:ext>
                </a:extLst>
              </a:tr>
              <a:tr h="216000">
                <a:tc>
                  <a:txBody>
                    <a:bodyPr/>
                    <a:lstStyle/>
                    <a:p>
                      <a:pPr marL="0" marR="0" lvl="0" indent="0" algn="ctr" defTabSz="914400" rtl="0" eaLnBrk="1" fontAlgn="auto" latinLnBrk="0" hangingPunct="1">
                        <a:lnSpc>
                          <a:spcPct val="100000"/>
                        </a:lnSpc>
                        <a:spcBef>
                          <a:spcPts val="600"/>
                        </a:spcBef>
                        <a:spcAft>
                          <a:spcPts val="0"/>
                        </a:spcAft>
                        <a:buClrTx/>
                        <a:buSzTx/>
                        <a:buFontTx/>
                        <a:buNone/>
                        <a:tabLst/>
                        <a:defRPr/>
                      </a:pPr>
                      <a:r>
                        <a:rPr kumimoji="1" lang="en-US" altLang="ja-JP" sz="1200" b="1" kern="1200" dirty="0">
                          <a:solidFill>
                            <a:schemeClr val="bg1"/>
                          </a:solidFill>
                          <a:latin typeface="+mn-ea"/>
                          <a:ea typeface="+mn-ea"/>
                          <a:cs typeface="+mn-cs"/>
                        </a:rPr>
                        <a:t>2026</a:t>
                      </a: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w="12700" cmpd="sng">
                      <a:noFill/>
                      <a:prstDash val="solid"/>
                    </a:lnTlToBr>
                    <a:lnBlToTr w="12700" cmpd="sng">
                      <a:noFill/>
                      <a:prstDash val="solid"/>
                    </a:lnBlToTr>
                    <a:solidFill>
                      <a:srgbClr val="44546A"/>
                    </a:solidFill>
                  </a:tcPr>
                </a:tc>
                <a:tc>
                  <a:txBody>
                    <a:bodyPr/>
                    <a:lstStyle/>
                    <a:p>
                      <a:pPr marL="0" marR="0" lvl="0" indent="0" algn="ctr" defTabSz="914400" rtl="0" eaLnBrk="1" fontAlgn="auto" latinLnBrk="0" hangingPunct="1">
                        <a:lnSpc>
                          <a:spcPct val="100000"/>
                        </a:lnSpc>
                        <a:spcBef>
                          <a:spcPts val="600"/>
                        </a:spcBef>
                        <a:spcAft>
                          <a:spcPts val="0"/>
                        </a:spcAft>
                        <a:buClrTx/>
                        <a:buSzTx/>
                        <a:buFontTx/>
                        <a:buNone/>
                        <a:tabLst/>
                        <a:defRPr/>
                      </a:pPr>
                      <a:r>
                        <a:rPr kumimoji="1" lang="en-US" altLang="ja-JP" sz="1200" b="1" kern="1200" dirty="0">
                          <a:solidFill>
                            <a:schemeClr val="bg1"/>
                          </a:solidFill>
                          <a:latin typeface="+mn-ea"/>
                          <a:ea typeface="+mn-ea"/>
                          <a:cs typeface="+mn-cs"/>
                        </a:rPr>
                        <a:t>2027</a:t>
                      </a: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w="12700" cmpd="sng">
                      <a:noFill/>
                      <a:prstDash val="solid"/>
                    </a:lnTlToBr>
                    <a:lnBlToTr w="12700" cmpd="sng">
                      <a:noFill/>
                      <a:prstDash val="solid"/>
                    </a:lnBlToTr>
                    <a:solidFill>
                      <a:srgbClr val="44546A"/>
                    </a:solidFill>
                  </a:tcPr>
                </a:tc>
                <a:tc>
                  <a:txBody>
                    <a:bodyPr/>
                    <a:lstStyle/>
                    <a:p>
                      <a:pPr marL="0" marR="0" lvl="0" indent="0" algn="ctr" defTabSz="914400" rtl="0" eaLnBrk="1" fontAlgn="auto" latinLnBrk="0" hangingPunct="1">
                        <a:lnSpc>
                          <a:spcPct val="100000"/>
                        </a:lnSpc>
                        <a:spcBef>
                          <a:spcPts val="600"/>
                        </a:spcBef>
                        <a:spcAft>
                          <a:spcPts val="0"/>
                        </a:spcAft>
                        <a:buClrTx/>
                        <a:buSzTx/>
                        <a:buFontTx/>
                        <a:buNone/>
                        <a:tabLst/>
                        <a:defRPr/>
                      </a:pPr>
                      <a:r>
                        <a:rPr kumimoji="1" lang="en-US" altLang="ja-JP" sz="1200" b="1" kern="1200" dirty="0">
                          <a:solidFill>
                            <a:schemeClr val="bg1"/>
                          </a:solidFill>
                          <a:latin typeface="+mn-ea"/>
                          <a:ea typeface="+mn-ea"/>
                          <a:cs typeface="+mn-cs"/>
                        </a:rPr>
                        <a:t>2028</a:t>
                      </a: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w="12700" cmpd="sng">
                      <a:noFill/>
                      <a:prstDash val="solid"/>
                    </a:lnTlToBr>
                    <a:lnBlToTr w="12700" cmpd="sng">
                      <a:noFill/>
                      <a:prstDash val="solid"/>
                    </a:lnBlToTr>
                    <a:solidFill>
                      <a:srgbClr val="44546A"/>
                    </a:solidFill>
                  </a:tcPr>
                </a:tc>
                <a:tc>
                  <a:txBody>
                    <a:bodyPr/>
                    <a:lstStyle/>
                    <a:p>
                      <a:pPr marL="0" marR="0" lvl="0" indent="0" algn="ctr" defTabSz="914400" rtl="0" eaLnBrk="1" fontAlgn="auto" latinLnBrk="0" hangingPunct="1">
                        <a:lnSpc>
                          <a:spcPct val="100000"/>
                        </a:lnSpc>
                        <a:spcBef>
                          <a:spcPts val="600"/>
                        </a:spcBef>
                        <a:spcAft>
                          <a:spcPts val="0"/>
                        </a:spcAft>
                        <a:buClrTx/>
                        <a:buSzTx/>
                        <a:buFontTx/>
                        <a:buNone/>
                        <a:tabLst/>
                        <a:defRPr/>
                      </a:pPr>
                      <a:r>
                        <a:rPr kumimoji="1" lang="en-US" altLang="ja-JP" sz="1200" b="1" kern="1200" dirty="0">
                          <a:solidFill>
                            <a:schemeClr val="bg1"/>
                          </a:solidFill>
                          <a:latin typeface="+mn-ea"/>
                          <a:ea typeface="+mn-ea"/>
                          <a:cs typeface="+mn-cs"/>
                        </a:rPr>
                        <a:t>2029</a:t>
                      </a:r>
                    </a:p>
                  </a:txBody>
                  <a:tcPr marL="36000" marR="3600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rgbClr val="44546A"/>
                    </a:solidFill>
                  </a:tcPr>
                </a:tc>
                <a:tc>
                  <a:txBody>
                    <a:bodyPr/>
                    <a:lstStyle/>
                    <a:p>
                      <a:pPr marL="0" marR="0" lvl="0" indent="0" algn="ctr" defTabSz="914400" rtl="0" eaLnBrk="1" fontAlgn="auto" latinLnBrk="0" hangingPunct="1">
                        <a:lnSpc>
                          <a:spcPct val="100000"/>
                        </a:lnSpc>
                        <a:spcBef>
                          <a:spcPts val="600"/>
                        </a:spcBef>
                        <a:spcAft>
                          <a:spcPts val="0"/>
                        </a:spcAft>
                        <a:buClrTx/>
                        <a:buSzTx/>
                        <a:buFontTx/>
                        <a:buNone/>
                        <a:tabLst/>
                        <a:defRPr/>
                      </a:pPr>
                      <a:r>
                        <a:rPr kumimoji="1" lang="en-US" altLang="ja-JP" sz="1200" b="1" kern="1200" dirty="0">
                          <a:solidFill>
                            <a:schemeClr val="bg1"/>
                          </a:solidFill>
                          <a:latin typeface="+mn-ea"/>
                          <a:ea typeface="+mn-ea"/>
                          <a:cs typeface="+mn-cs"/>
                        </a:rPr>
                        <a:t>2030</a:t>
                      </a:r>
                    </a:p>
                  </a:txBody>
                  <a:tcPr marL="36000" marR="3600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rgbClr val="44546A"/>
                    </a:solidFill>
                  </a:tcPr>
                </a:tc>
                <a:extLst>
                  <a:ext uri="{0D108BD9-81ED-4DB2-BD59-A6C34878D82A}">
                    <a16:rowId xmlns:a16="http://schemas.microsoft.com/office/drawing/2014/main" val="2332149632"/>
                  </a:ext>
                </a:extLst>
              </a:tr>
              <a:tr h="93600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b="1" dirty="0">
                        <a:solidFill>
                          <a:schemeClr val="tx1"/>
                        </a:solidFill>
                        <a:latin typeface="+mn-ea"/>
                      </a:endParaRPr>
                    </a:p>
                  </a:txBody>
                  <a:tcPr marL="36000" marR="36000" marT="0" marB="0">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b="1" dirty="0">
                        <a:solidFill>
                          <a:schemeClr val="tx1"/>
                        </a:solidFill>
                        <a:latin typeface="+mn-ea"/>
                      </a:endParaRPr>
                    </a:p>
                  </a:txBody>
                  <a:tcPr marL="36000" marR="36000" marT="0" marB="0">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b="1" dirty="0">
                        <a:solidFill>
                          <a:schemeClr val="tx1"/>
                        </a:solidFill>
                        <a:latin typeface="+mn-ea"/>
                      </a:endParaRPr>
                    </a:p>
                  </a:txBody>
                  <a:tcPr marL="36000" marR="36000" marT="0" marB="0">
                    <a:lnL w="12700" cap="flat" cmpd="sng" algn="ctr">
                      <a:solidFill>
                        <a:schemeClr val="accent3"/>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b="1" dirty="0">
                        <a:solidFill>
                          <a:schemeClr val="tx1"/>
                        </a:solidFill>
                        <a:latin typeface="+mn-ea"/>
                      </a:endParaRPr>
                    </a:p>
                  </a:txBody>
                  <a:tcPr marL="36000" marR="3600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b="1" dirty="0">
                        <a:solidFill>
                          <a:schemeClr val="tx1"/>
                        </a:solidFill>
                        <a:latin typeface="+mn-ea"/>
                      </a:endParaRPr>
                    </a:p>
                  </a:txBody>
                  <a:tcPr marL="36000" marR="3600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254799411"/>
                  </a:ext>
                </a:extLst>
              </a:tr>
            </a:tbl>
          </a:graphicData>
        </a:graphic>
      </p:graphicFrame>
      <p:sp>
        <p:nvSpPr>
          <p:cNvPr id="2" name="タイトル 1">
            <a:extLst>
              <a:ext uri="{FF2B5EF4-FFF2-40B4-BE49-F238E27FC236}">
                <a16:creationId xmlns:a16="http://schemas.microsoft.com/office/drawing/2014/main" id="{E5710ADA-7167-527D-485E-C91C5C90A2F0}"/>
              </a:ext>
            </a:extLst>
          </p:cNvPr>
          <p:cNvSpPr>
            <a:spLocks noGrp="1"/>
          </p:cNvSpPr>
          <p:nvPr>
            <p:ph type="title"/>
          </p:nvPr>
        </p:nvSpPr>
        <p:spPr/>
        <p:txBody>
          <a:bodyPr vert="horz" rIns="91440"/>
          <a:lstStyle/>
          <a:p>
            <a:r>
              <a:rPr kumimoji="1" lang="en-US" altLang="ja-JP" sz="2400" dirty="0"/>
              <a:t>【</a:t>
            </a:r>
            <a:r>
              <a:rPr kumimoji="1" lang="ja-JP" altLang="en-US" sz="2400" dirty="0"/>
              <a:t>個別の取組事項、都の方針との整合性</a:t>
            </a:r>
            <a:r>
              <a:rPr kumimoji="1" lang="en-US" altLang="ja-JP" sz="2400" dirty="0"/>
              <a:t>】</a:t>
            </a:r>
            <a:endParaRPr kumimoji="1" lang="ja-JP" altLang="en-US" sz="2400" dirty="0"/>
          </a:p>
        </p:txBody>
      </p:sp>
      <p:sp>
        <p:nvSpPr>
          <p:cNvPr id="15" name="テキスト ボックス 1">
            <a:extLst>
              <a:ext uri="{FF2B5EF4-FFF2-40B4-BE49-F238E27FC236}">
                <a16:creationId xmlns:a16="http://schemas.microsoft.com/office/drawing/2014/main" id="{31500E08-9D6A-C8C1-3A50-C308D352FF95}"/>
              </a:ext>
            </a:extLst>
          </p:cNvPr>
          <p:cNvSpPr txBox="1">
            <a:spLocks noChangeArrowheads="1"/>
          </p:cNvSpPr>
          <p:nvPr/>
        </p:nvSpPr>
        <p:spPr bwMode="auto">
          <a:xfrm>
            <a:off x="335360" y="765909"/>
            <a:ext cx="11521280" cy="360000"/>
          </a:xfrm>
          <a:prstGeom prst="roundRect">
            <a:avLst/>
          </a:prstGeom>
          <a:noFill/>
          <a:ln w="19050">
            <a:noFill/>
            <a:round/>
            <a:headEnd/>
            <a:tailEnd/>
          </a:ln>
          <a:effectLst/>
        </p:spPr>
        <p:txBody>
          <a:bodyPr lIns="36000" tIns="0" rIns="36000" bIns="0" anchor="ctr"/>
          <a:lstStyle>
            <a:defPPr>
              <a:defRPr lang="ja-JP"/>
            </a:defPPr>
            <a:lvl1pPr marL="285750" marR="0" lvl="0" indent="-285750" defTabSz="457200" fontAlgn="auto">
              <a:lnSpc>
                <a:spcPct val="100000"/>
              </a:lnSpc>
              <a:spcBef>
                <a:spcPts val="600"/>
              </a:spcBef>
              <a:spcAft>
                <a:spcPts val="0"/>
              </a:spcAft>
              <a:buClrTx/>
              <a:buSzTx/>
              <a:buFont typeface="Arial" panose="020B0604020202020204" pitchFamily="34" charset="0"/>
              <a:buChar char="•"/>
              <a:tabLst/>
              <a:defRPr kumimoji="0" sz="1400" b="0" i="0" u="none" strike="noStrike" kern="0" cap="none" spc="0" normalizeH="0" baseline="0">
                <a:ln>
                  <a:noFill/>
                </a:ln>
                <a:solidFill>
                  <a:prstClr val="black"/>
                </a:solidFill>
                <a:effectLst/>
                <a:uLnTx/>
                <a:uFillTx/>
                <a:latin typeface="Meiryo UI" panose="020B0604030504040204" pitchFamily="50" charset="-128"/>
              </a:defRPr>
            </a:lvl1pPr>
            <a:lvl2pPr marL="742950" marR="0" lvl="1" indent="-285750" defTabSz="457200" fontAlgn="auto">
              <a:lnSpc>
                <a:spcPct val="100000"/>
              </a:lnSpc>
              <a:spcBef>
                <a:spcPts val="600"/>
              </a:spcBef>
              <a:spcAft>
                <a:spcPts val="0"/>
              </a:spcAft>
              <a:buClrTx/>
              <a:buSzTx/>
              <a:buFont typeface="Wingdings" panose="05000000000000000000" pitchFamily="2" charset="2"/>
              <a:buChar char="ü"/>
              <a:tabLst/>
              <a:defRPr kumimoji="0" sz="1400" b="0" i="0" u="none" strike="noStrike" kern="0" cap="none" spc="0" normalizeH="0" baseline="0">
                <a:ln>
                  <a:noFill/>
                </a:ln>
                <a:solidFill>
                  <a:srgbClr val="C00000"/>
                </a:solidFill>
                <a:effectLst/>
                <a:uLnTx/>
                <a:uFillTx/>
                <a:latin typeface="Meiryo UI" panose="020B0604030504040204" pitchFamily="50" charset="-128"/>
              </a:defRPr>
            </a:lvl2pPr>
          </a:lstStyle>
          <a:p>
            <a:pPr marL="0" marR="0" lvl="0" indent="0" algn="l" defTabSz="457200" rtl="0" eaLnBrk="1" fontAlgn="auto" latinLnBrk="0" hangingPunct="1">
              <a:lnSpc>
                <a:spcPct val="100000"/>
              </a:lnSpc>
              <a:spcBef>
                <a:spcPts val="600"/>
              </a:spcBef>
              <a:spcAft>
                <a:spcPts val="0"/>
              </a:spcAft>
              <a:buClrTx/>
              <a:buSzTx/>
              <a:buFont typeface="Arial" panose="020B0604020202020204" pitchFamily="34" charset="0"/>
              <a:buNone/>
              <a:tabLst/>
              <a:defRPr/>
            </a:pPr>
            <a:r>
              <a:rPr kumimoji="0" lang="ja-JP" altLang="en-US" sz="1400" b="1" i="0" strike="noStrike" kern="0" cap="none" spc="0" normalizeH="0" baseline="0" noProof="0" dirty="0">
                <a:ln>
                  <a:noFill/>
                </a:ln>
                <a:solidFill>
                  <a:prstClr val="black"/>
                </a:solidFill>
                <a:effectLst/>
                <a:uLnTx/>
                <a:uFillTx/>
                <a:latin typeface="Yu Gothic UI" panose="020B0500000000000000" pitchFamily="50" charset="-128"/>
                <a:ea typeface="Yu Gothic UI" panose="020B0500000000000000" pitchFamily="50" charset="-128"/>
              </a:rPr>
              <a:t>具体的な個別の取組事項について、都の</a:t>
            </a:r>
            <a:r>
              <a:rPr kumimoji="0" lang="en-US" altLang="ja-JP" sz="1400" b="1" i="0" strike="noStrike" kern="0" cap="none" spc="0" normalizeH="0" baseline="0" noProof="0" dirty="0">
                <a:ln>
                  <a:noFill/>
                </a:ln>
                <a:solidFill>
                  <a:prstClr val="black"/>
                </a:solidFill>
                <a:effectLst/>
                <a:uLnTx/>
                <a:uFillTx/>
                <a:latin typeface="Yu Gothic UI" panose="020B0500000000000000" pitchFamily="50" charset="-128"/>
                <a:ea typeface="Yu Gothic UI" panose="020B0500000000000000" pitchFamily="50" charset="-128"/>
              </a:rPr>
              <a:t>10</a:t>
            </a:r>
            <a:r>
              <a:rPr kumimoji="0" lang="ja-JP" altLang="en-US" sz="1400" b="1" i="0" strike="noStrike" kern="0" cap="none" spc="0" normalizeH="0" baseline="0" noProof="0" dirty="0">
                <a:ln>
                  <a:noFill/>
                </a:ln>
                <a:solidFill>
                  <a:prstClr val="black"/>
                </a:solidFill>
                <a:effectLst/>
                <a:uLnTx/>
                <a:uFillTx/>
                <a:latin typeface="Yu Gothic UI" panose="020B0500000000000000" pitchFamily="50" charset="-128"/>
                <a:ea typeface="Yu Gothic UI" panose="020B0500000000000000" pitchFamily="50" charset="-128"/>
              </a:rPr>
              <a:t>の政策・</a:t>
            </a:r>
            <a:r>
              <a:rPr kumimoji="0" lang="en-US" altLang="ja-JP" sz="1400" b="1" i="0" strike="noStrike" kern="0" cap="none" spc="0" normalizeH="0" baseline="0" noProof="0" dirty="0">
                <a:ln>
                  <a:noFill/>
                </a:ln>
                <a:solidFill>
                  <a:prstClr val="black"/>
                </a:solidFill>
                <a:effectLst/>
                <a:uLnTx/>
                <a:uFillTx/>
                <a:latin typeface="Yu Gothic UI" panose="020B0500000000000000" pitchFamily="50" charset="-128"/>
                <a:ea typeface="Yu Gothic UI" panose="020B0500000000000000" pitchFamily="50" charset="-128"/>
              </a:rPr>
              <a:t> 3</a:t>
            </a:r>
            <a:r>
              <a:rPr kumimoji="0" lang="ja-JP" altLang="en-US" sz="1400" b="1" i="0" strike="noStrike" kern="0" cap="none" spc="0" normalizeH="0" baseline="0" noProof="0" dirty="0">
                <a:ln>
                  <a:noFill/>
                </a:ln>
                <a:solidFill>
                  <a:prstClr val="black"/>
                </a:solidFill>
                <a:effectLst/>
                <a:uLnTx/>
                <a:uFillTx/>
                <a:latin typeface="Yu Gothic UI" panose="020B0500000000000000" pitchFamily="50" charset="-128"/>
                <a:ea typeface="Yu Gothic UI" panose="020B0500000000000000" pitchFamily="50" charset="-128"/>
              </a:rPr>
              <a:t>つの理念・ </a:t>
            </a:r>
            <a:r>
              <a:rPr kumimoji="0" lang="en-US" altLang="ja-JP" sz="1400" b="1" i="0" strike="noStrike" kern="0" cap="none" spc="0" normalizeH="0" baseline="0" noProof="0" dirty="0">
                <a:ln>
                  <a:noFill/>
                </a:ln>
                <a:solidFill>
                  <a:prstClr val="black"/>
                </a:solidFill>
                <a:effectLst/>
                <a:uLnTx/>
                <a:uFillTx/>
                <a:latin typeface="Yu Gothic UI" panose="020B0500000000000000" pitchFamily="50" charset="-128"/>
                <a:ea typeface="Yu Gothic UI" panose="020B0500000000000000" pitchFamily="50" charset="-128"/>
              </a:rPr>
              <a:t>5</a:t>
            </a:r>
            <a:r>
              <a:rPr kumimoji="0" lang="ja-JP" altLang="en-US" sz="1400" b="1" i="0" strike="noStrike" kern="0" cap="none" spc="0" normalizeH="0" baseline="0" noProof="0" dirty="0">
                <a:ln>
                  <a:noFill/>
                </a:ln>
                <a:solidFill>
                  <a:prstClr val="black"/>
                </a:solidFill>
                <a:effectLst/>
                <a:uLnTx/>
                <a:uFillTx/>
                <a:latin typeface="Yu Gothic UI" panose="020B0500000000000000" pitchFamily="50" charset="-128"/>
                <a:ea typeface="Yu Gothic UI" panose="020B0500000000000000" pitchFamily="50" charset="-128"/>
              </a:rPr>
              <a:t>つの</a:t>
            </a:r>
            <a:r>
              <a:rPr lang="ja-JP" altLang="en-US" b="1" dirty="0">
                <a:solidFill>
                  <a:schemeClr val="tx1"/>
                </a:solidFill>
                <a:latin typeface="Yu Gothic UI" panose="020B0500000000000000" pitchFamily="50" charset="-128"/>
                <a:ea typeface="Yu Gothic UI" panose="020B0500000000000000" pitchFamily="50" charset="-128"/>
              </a:rPr>
              <a:t>アプローチと</a:t>
            </a:r>
            <a:r>
              <a:rPr kumimoji="0" lang="ja-JP" altLang="en-US" sz="1400" b="1" i="0" strike="noStrike" kern="0" cap="none" spc="0" normalizeH="0" baseline="0" noProof="0" dirty="0">
                <a:ln>
                  <a:noFill/>
                </a:ln>
                <a:solidFill>
                  <a:schemeClr val="tx1"/>
                </a:solidFill>
                <a:effectLst/>
                <a:uLnTx/>
                <a:uFillTx/>
                <a:latin typeface="Yu Gothic UI" panose="020B0500000000000000" pitchFamily="50" charset="-128"/>
                <a:ea typeface="Yu Gothic UI" panose="020B0500000000000000" pitchFamily="50" charset="-128"/>
              </a:rPr>
              <a:t>の整合性</a:t>
            </a:r>
            <a:r>
              <a:rPr kumimoji="0" lang="ja-JP" altLang="en-US" sz="1400" b="1" i="0" strike="noStrike" kern="0" cap="none" spc="0" normalizeH="0" baseline="0" noProof="0" dirty="0">
                <a:ln>
                  <a:noFill/>
                </a:ln>
                <a:solidFill>
                  <a:prstClr val="black"/>
                </a:solidFill>
                <a:effectLst/>
                <a:uLnTx/>
                <a:uFillTx/>
                <a:latin typeface="Yu Gothic UI" panose="020B0500000000000000" pitchFamily="50" charset="-128"/>
                <a:ea typeface="Yu Gothic UI" panose="020B0500000000000000" pitchFamily="50" charset="-128"/>
              </a:rPr>
              <a:t>も含め記載</a:t>
            </a:r>
            <a:r>
              <a:rPr lang="ja-JP" altLang="en-US" b="1" dirty="0">
                <a:latin typeface="Yu Gothic UI" panose="020B0500000000000000" pitchFamily="50" charset="-128"/>
                <a:ea typeface="Yu Gothic UI" panose="020B0500000000000000" pitchFamily="50" charset="-128"/>
              </a:rPr>
              <a:t>してください</a:t>
            </a:r>
            <a:endParaRPr lang="en-US" altLang="ja-JP" b="1" dirty="0">
              <a:latin typeface="Yu Gothic UI" panose="020B0500000000000000" pitchFamily="50" charset="-128"/>
              <a:ea typeface="Yu Gothic UI" panose="020B0500000000000000" pitchFamily="50" charset="-128"/>
            </a:endParaRPr>
          </a:p>
        </p:txBody>
      </p:sp>
      <p:sp>
        <p:nvSpPr>
          <p:cNvPr id="9" name="スライド番号プレースホルダー 4">
            <a:extLst>
              <a:ext uri="{FF2B5EF4-FFF2-40B4-BE49-F238E27FC236}">
                <a16:creationId xmlns:a16="http://schemas.microsoft.com/office/drawing/2014/main" id="{BAB10866-0F1B-2BD8-10F3-6F3DCB722BCE}"/>
              </a:ext>
            </a:extLst>
          </p:cNvPr>
          <p:cNvSpPr>
            <a:spLocks noGrp="1"/>
          </p:cNvSpPr>
          <p:nvPr>
            <p:ph type="sldNum" sz="quarter" idx="12"/>
          </p:nvPr>
        </p:nvSpPr>
        <p:spPr>
          <a:xfrm>
            <a:off x="9448800" y="6492874"/>
            <a:ext cx="2743200" cy="365125"/>
          </a:xfrm>
        </p:spPr>
        <p:txBody>
          <a:bodyPr/>
          <a:lstStyle/>
          <a:p>
            <a:fld id="{F1318789-6D13-4837-B31B-63BA5D39B425}" type="slidenum">
              <a:rPr lang="ja-JP" altLang="en-US" smtClean="0"/>
              <a:pPr/>
              <a:t>9</a:t>
            </a:fld>
            <a:endParaRPr lang="ja-JP" altLang="en-US"/>
          </a:p>
        </p:txBody>
      </p:sp>
      <p:grpSp>
        <p:nvGrpSpPr>
          <p:cNvPr id="29" name="グループ化 28">
            <a:extLst>
              <a:ext uri="{FF2B5EF4-FFF2-40B4-BE49-F238E27FC236}">
                <a16:creationId xmlns:a16="http://schemas.microsoft.com/office/drawing/2014/main" id="{E584E4DF-DF83-5D82-7DD3-B250CFE13D86}"/>
              </a:ext>
            </a:extLst>
          </p:cNvPr>
          <p:cNvGrpSpPr/>
          <p:nvPr/>
        </p:nvGrpSpPr>
        <p:grpSpPr>
          <a:xfrm>
            <a:off x="477660" y="5805909"/>
            <a:ext cx="11234340" cy="864000"/>
            <a:chOff x="477660" y="5805909"/>
            <a:chExt cx="9343945" cy="864000"/>
          </a:xfrm>
        </p:grpSpPr>
        <p:sp>
          <p:nvSpPr>
            <p:cNvPr id="3" name="矢印: 五方向 2">
              <a:extLst>
                <a:ext uri="{FF2B5EF4-FFF2-40B4-BE49-F238E27FC236}">
                  <a16:creationId xmlns:a16="http://schemas.microsoft.com/office/drawing/2014/main" id="{440007F1-074B-395B-EBEE-8FF8E29430D9}"/>
                </a:ext>
              </a:extLst>
            </p:cNvPr>
            <p:cNvSpPr/>
            <p:nvPr/>
          </p:nvSpPr>
          <p:spPr>
            <a:xfrm>
              <a:off x="477868" y="5805909"/>
              <a:ext cx="1728000" cy="252000"/>
            </a:xfrm>
            <a:prstGeom prst="homePlate">
              <a:avLst>
                <a:gd name="adj" fmla="val 40196"/>
              </a:avLst>
            </a:prstGeom>
            <a:solidFill>
              <a:schemeClr val="accent5">
                <a:lumMod val="60000"/>
                <a:lumOff val="40000"/>
              </a:schemeClr>
            </a:solidFill>
            <a:ln w="3175">
              <a:solidFill>
                <a:schemeClr val="tx1"/>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r>
                <a:rPr kumimoji="1" lang="en-US" altLang="ja-JP" sz="1000" dirty="0">
                  <a:solidFill>
                    <a:schemeClr val="tx1"/>
                  </a:solidFill>
                  <a:latin typeface="Yu Gothic UI" panose="020B0500000000000000" pitchFamily="50" charset="-128"/>
                  <a:ea typeface="Yu Gothic UI" panose="020B0500000000000000" pitchFamily="50" charset="-128"/>
                </a:rPr>
                <a:t>PV</a:t>
              </a:r>
              <a:r>
                <a:rPr kumimoji="1" lang="ja-JP" altLang="en-US" sz="1000" dirty="0">
                  <a:solidFill>
                    <a:schemeClr val="tx1"/>
                  </a:solidFill>
                  <a:latin typeface="Yu Gothic UI" panose="020B0500000000000000" pitchFamily="50" charset="-128"/>
                  <a:ea typeface="Yu Gothic UI" panose="020B0500000000000000" pitchFamily="50" charset="-128"/>
                </a:rPr>
                <a:t>導入可能性調査</a:t>
              </a:r>
            </a:p>
          </p:txBody>
        </p:sp>
        <p:sp>
          <p:nvSpPr>
            <p:cNvPr id="4" name="矢印: 五方向 3">
              <a:extLst>
                <a:ext uri="{FF2B5EF4-FFF2-40B4-BE49-F238E27FC236}">
                  <a16:creationId xmlns:a16="http://schemas.microsoft.com/office/drawing/2014/main" id="{30F2D69B-CBAF-530A-A56E-8AF0119B6E4E}"/>
                </a:ext>
              </a:extLst>
            </p:cNvPr>
            <p:cNvSpPr/>
            <p:nvPr/>
          </p:nvSpPr>
          <p:spPr>
            <a:xfrm>
              <a:off x="6109130" y="5805909"/>
              <a:ext cx="1728527" cy="252000"/>
            </a:xfrm>
            <a:prstGeom prst="homePlate">
              <a:avLst>
                <a:gd name="adj" fmla="val 40196"/>
              </a:avLst>
            </a:prstGeom>
            <a:solidFill>
              <a:schemeClr val="accent5">
                <a:lumMod val="60000"/>
                <a:lumOff val="40000"/>
              </a:schemeClr>
            </a:solidFill>
            <a:ln w="3175">
              <a:solidFill>
                <a:schemeClr val="tx1"/>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r>
                <a:rPr kumimoji="1" lang="en-US" altLang="ja-JP" sz="1000" dirty="0">
                  <a:solidFill>
                    <a:schemeClr val="tx1"/>
                  </a:solidFill>
                  <a:latin typeface="Yu Gothic UI" panose="020B0500000000000000" pitchFamily="50" charset="-128"/>
                  <a:ea typeface="Yu Gothic UI" panose="020B0500000000000000" pitchFamily="50" charset="-128"/>
                </a:rPr>
                <a:t>C</a:t>
              </a:r>
              <a:r>
                <a:rPr kumimoji="1" lang="ja-JP" altLang="en-US" sz="1000" dirty="0">
                  <a:solidFill>
                    <a:schemeClr val="tx1"/>
                  </a:solidFill>
                  <a:latin typeface="Yu Gothic UI" panose="020B0500000000000000" pitchFamily="50" charset="-128"/>
                  <a:ea typeface="Yu Gothic UI" panose="020B0500000000000000" pitchFamily="50" charset="-128"/>
                </a:rPr>
                <a:t>ビルの</a:t>
              </a:r>
              <a:r>
                <a:rPr kumimoji="1" lang="en-US" altLang="ja-JP" sz="1000" dirty="0">
                  <a:solidFill>
                    <a:schemeClr val="tx1"/>
                  </a:solidFill>
                  <a:latin typeface="Yu Gothic UI" panose="020B0500000000000000" pitchFamily="50" charset="-128"/>
                  <a:ea typeface="Yu Gothic UI" panose="020B0500000000000000" pitchFamily="50" charset="-128"/>
                </a:rPr>
                <a:t>PV</a:t>
              </a:r>
              <a:r>
                <a:rPr kumimoji="1" lang="ja-JP" altLang="en-US" sz="1000" dirty="0">
                  <a:solidFill>
                    <a:schemeClr val="tx1"/>
                  </a:solidFill>
                  <a:latin typeface="Yu Gothic UI" panose="020B0500000000000000" pitchFamily="50" charset="-128"/>
                  <a:ea typeface="Yu Gothic UI" panose="020B0500000000000000" pitchFamily="50" charset="-128"/>
                </a:rPr>
                <a:t>設置</a:t>
              </a:r>
            </a:p>
          </p:txBody>
        </p:sp>
        <p:sp>
          <p:nvSpPr>
            <p:cNvPr id="18" name="矢印: 五方向 17">
              <a:extLst>
                <a:ext uri="{FF2B5EF4-FFF2-40B4-BE49-F238E27FC236}">
                  <a16:creationId xmlns:a16="http://schemas.microsoft.com/office/drawing/2014/main" id="{BB08A70E-444A-E7EA-E6D2-540E7F85A13F}"/>
                </a:ext>
              </a:extLst>
            </p:cNvPr>
            <p:cNvSpPr/>
            <p:nvPr/>
          </p:nvSpPr>
          <p:spPr>
            <a:xfrm>
              <a:off x="4215444" y="6111909"/>
              <a:ext cx="1868698" cy="252000"/>
            </a:xfrm>
            <a:prstGeom prst="homePlate">
              <a:avLst>
                <a:gd name="adj" fmla="val 40196"/>
              </a:avLst>
            </a:prstGeom>
            <a:solidFill>
              <a:schemeClr val="accent5">
                <a:lumMod val="60000"/>
                <a:lumOff val="40000"/>
              </a:schemeClr>
            </a:solidFill>
            <a:ln w="3175">
              <a:solidFill>
                <a:schemeClr val="tx1"/>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r>
                <a:rPr kumimoji="1" lang="en-US" altLang="ja-JP" sz="1000" dirty="0">
                  <a:solidFill>
                    <a:schemeClr val="tx1"/>
                  </a:solidFill>
                  <a:latin typeface="Yu Gothic UI" panose="020B0500000000000000" pitchFamily="50" charset="-128"/>
                  <a:ea typeface="Yu Gothic UI" panose="020B0500000000000000" pitchFamily="50" charset="-128"/>
                </a:rPr>
                <a:t>D</a:t>
              </a:r>
              <a:r>
                <a:rPr kumimoji="1" lang="ja-JP" altLang="en-US" sz="1000" dirty="0">
                  <a:solidFill>
                    <a:schemeClr val="tx1"/>
                  </a:solidFill>
                  <a:latin typeface="Yu Gothic UI" panose="020B0500000000000000" pitchFamily="50" charset="-128"/>
                  <a:ea typeface="Yu Gothic UI" panose="020B0500000000000000" pitchFamily="50" charset="-128"/>
                </a:rPr>
                <a:t>ビルの</a:t>
              </a:r>
              <a:r>
                <a:rPr kumimoji="1" lang="en-US" altLang="ja-JP" sz="1000" dirty="0">
                  <a:solidFill>
                    <a:schemeClr val="tx1"/>
                  </a:solidFill>
                  <a:latin typeface="Yu Gothic UI" panose="020B0500000000000000" pitchFamily="50" charset="-128"/>
                  <a:ea typeface="Yu Gothic UI" panose="020B0500000000000000" pitchFamily="50" charset="-128"/>
                </a:rPr>
                <a:t>ZEB</a:t>
              </a:r>
              <a:r>
                <a:rPr kumimoji="1" lang="ja-JP" altLang="en-US" sz="1000" dirty="0">
                  <a:solidFill>
                    <a:schemeClr val="tx1"/>
                  </a:solidFill>
                  <a:latin typeface="Yu Gothic UI" panose="020B0500000000000000" pitchFamily="50" charset="-128"/>
                  <a:ea typeface="Yu Gothic UI" panose="020B0500000000000000" pitchFamily="50" charset="-128"/>
                </a:rPr>
                <a:t>化</a:t>
              </a:r>
            </a:p>
          </p:txBody>
        </p:sp>
        <p:sp>
          <p:nvSpPr>
            <p:cNvPr id="19" name="矢印: 五方向 18">
              <a:extLst>
                <a:ext uri="{FF2B5EF4-FFF2-40B4-BE49-F238E27FC236}">
                  <a16:creationId xmlns:a16="http://schemas.microsoft.com/office/drawing/2014/main" id="{794EE403-981E-259C-AD6C-E5672B88286F}"/>
                </a:ext>
              </a:extLst>
            </p:cNvPr>
            <p:cNvSpPr/>
            <p:nvPr/>
          </p:nvSpPr>
          <p:spPr>
            <a:xfrm>
              <a:off x="6102499" y="6111909"/>
              <a:ext cx="3719106" cy="252000"/>
            </a:xfrm>
            <a:prstGeom prst="homePlate">
              <a:avLst>
                <a:gd name="adj" fmla="val 40196"/>
              </a:avLst>
            </a:prstGeom>
            <a:solidFill>
              <a:schemeClr val="accent5">
                <a:lumMod val="60000"/>
                <a:lumOff val="40000"/>
              </a:schemeClr>
            </a:solidFill>
            <a:ln w="3175">
              <a:solidFill>
                <a:schemeClr val="tx1"/>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r>
                <a:rPr kumimoji="1" lang="en-US" altLang="ja-JP" sz="1000" dirty="0">
                  <a:solidFill>
                    <a:schemeClr val="tx1"/>
                  </a:solidFill>
                  <a:latin typeface="Yu Gothic UI" panose="020B0500000000000000" pitchFamily="50" charset="-128"/>
                  <a:ea typeface="Yu Gothic UI" panose="020B0500000000000000" pitchFamily="50" charset="-128"/>
                </a:rPr>
                <a:t>E</a:t>
              </a:r>
              <a:r>
                <a:rPr kumimoji="1" lang="ja-JP" altLang="en-US" sz="1000" dirty="0">
                  <a:solidFill>
                    <a:schemeClr val="tx1"/>
                  </a:solidFill>
                  <a:latin typeface="Yu Gothic UI" panose="020B0500000000000000" pitchFamily="50" charset="-128"/>
                  <a:ea typeface="Yu Gothic UI" panose="020B0500000000000000" pitchFamily="50" charset="-128"/>
                </a:rPr>
                <a:t>ビルの</a:t>
              </a:r>
              <a:r>
                <a:rPr kumimoji="1" lang="en-US" altLang="ja-JP" sz="1000" dirty="0">
                  <a:solidFill>
                    <a:schemeClr val="tx1"/>
                  </a:solidFill>
                  <a:latin typeface="Yu Gothic UI" panose="020B0500000000000000" pitchFamily="50" charset="-128"/>
                  <a:ea typeface="Yu Gothic UI" panose="020B0500000000000000" pitchFamily="50" charset="-128"/>
                </a:rPr>
                <a:t>ZEB</a:t>
              </a:r>
              <a:r>
                <a:rPr kumimoji="1" lang="ja-JP" altLang="en-US" sz="1000" dirty="0">
                  <a:solidFill>
                    <a:schemeClr val="tx1"/>
                  </a:solidFill>
                  <a:latin typeface="Yu Gothic UI" panose="020B0500000000000000" pitchFamily="50" charset="-128"/>
                  <a:ea typeface="Yu Gothic UI" panose="020B0500000000000000" pitchFamily="50" charset="-128"/>
                </a:rPr>
                <a:t>化</a:t>
              </a:r>
            </a:p>
          </p:txBody>
        </p:sp>
        <p:sp>
          <p:nvSpPr>
            <p:cNvPr id="20" name="矢印: 五方向 19">
              <a:extLst>
                <a:ext uri="{FF2B5EF4-FFF2-40B4-BE49-F238E27FC236}">
                  <a16:creationId xmlns:a16="http://schemas.microsoft.com/office/drawing/2014/main" id="{0D5E92DE-17A8-6760-F0AD-41B54EB98903}"/>
                </a:ext>
              </a:extLst>
            </p:cNvPr>
            <p:cNvSpPr/>
            <p:nvPr/>
          </p:nvSpPr>
          <p:spPr>
            <a:xfrm>
              <a:off x="2348912" y="6417909"/>
              <a:ext cx="1866532" cy="252000"/>
            </a:xfrm>
            <a:prstGeom prst="homePlate">
              <a:avLst>
                <a:gd name="adj" fmla="val 40196"/>
              </a:avLst>
            </a:prstGeom>
            <a:solidFill>
              <a:schemeClr val="accent5">
                <a:lumMod val="60000"/>
                <a:lumOff val="40000"/>
              </a:schemeClr>
            </a:solidFill>
            <a:ln w="3175">
              <a:solidFill>
                <a:schemeClr val="tx1"/>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r>
                <a:rPr lang="en-US" altLang="ja-JP" sz="1000" dirty="0">
                  <a:solidFill>
                    <a:schemeClr val="tx1"/>
                  </a:solidFill>
                  <a:latin typeface="Yu Gothic UI" panose="020B0500000000000000" pitchFamily="50" charset="-128"/>
                  <a:ea typeface="Yu Gothic UI" panose="020B0500000000000000" pitchFamily="50" charset="-128"/>
                </a:rPr>
                <a:t>A~C</a:t>
              </a:r>
              <a:r>
                <a:rPr lang="ja-JP" altLang="en-US" sz="1000" dirty="0">
                  <a:solidFill>
                    <a:schemeClr val="tx1"/>
                  </a:solidFill>
                  <a:latin typeface="Yu Gothic UI" panose="020B0500000000000000" pitchFamily="50" charset="-128"/>
                  <a:ea typeface="Yu Gothic UI" panose="020B0500000000000000" pitchFamily="50" charset="-128"/>
                </a:rPr>
                <a:t>事業所への</a:t>
              </a:r>
              <a:r>
                <a:rPr lang="en-US" altLang="ja-JP" sz="1000" dirty="0">
                  <a:solidFill>
                    <a:schemeClr val="tx1"/>
                  </a:solidFill>
                  <a:latin typeface="Yu Gothic UI" panose="020B0500000000000000" pitchFamily="50" charset="-128"/>
                  <a:ea typeface="Yu Gothic UI" panose="020B0500000000000000" pitchFamily="50" charset="-128"/>
                </a:rPr>
                <a:t>EMS</a:t>
              </a:r>
              <a:r>
                <a:rPr lang="ja-JP" altLang="en-US" sz="1000" dirty="0">
                  <a:solidFill>
                    <a:schemeClr val="tx1"/>
                  </a:solidFill>
                  <a:latin typeface="Yu Gothic UI" panose="020B0500000000000000" pitchFamily="50" charset="-128"/>
                  <a:ea typeface="Yu Gothic UI" panose="020B0500000000000000" pitchFamily="50" charset="-128"/>
                </a:rPr>
                <a:t>導入</a:t>
              </a:r>
              <a:endParaRPr kumimoji="1" lang="ja-JP" altLang="en-US" sz="1000" dirty="0">
                <a:solidFill>
                  <a:schemeClr val="tx1"/>
                </a:solidFill>
                <a:latin typeface="Yu Gothic UI" panose="020B0500000000000000" pitchFamily="50" charset="-128"/>
                <a:ea typeface="Yu Gothic UI" panose="020B0500000000000000" pitchFamily="50" charset="-128"/>
              </a:endParaRPr>
            </a:p>
          </p:txBody>
        </p:sp>
        <p:sp>
          <p:nvSpPr>
            <p:cNvPr id="21" name="矢印: 五方向 20">
              <a:extLst>
                <a:ext uri="{FF2B5EF4-FFF2-40B4-BE49-F238E27FC236}">
                  <a16:creationId xmlns:a16="http://schemas.microsoft.com/office/drawing/2014/main" id="{4DB118ED-4855-B1FF-CFD2-A0BA35BB1B75}"/>
                </a:ext>
              </a:extLst>
            </p:cNvPr>
            <p:cNvSpPr/>
            <p:nvPr/>
          </p:nvSpPr>
          <p:spPr>
            <a:xfrm>
              <a:off x="477867" y="6417909"/>
              <a:ext cx="1871045" cy="252000"/>
            </a:xfrm>
            <a:prstGeom prst="homePlate">
              <a:avLst>
                <a:gd name="adj" fmla="val 40196"/>
              </a:avLst>
            </a:prstGeom>
            <a:solidFill>
              <a:schemeClr val="accent5">
                <a:lumMod val="60000"/>
                <a:lumOff val="40000"/>
              </a:schemeClr>
            </a:solidFill>
            <a:ln w="3175">
              <a:solidFill>
                <a:schemeClr val="tx1"/>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r>
                <a:rPr lang="en-US" altLang="ja-JP" sz="1000" dirty="0">
                  <a:solidFill>
                    <a:schemeClr val="tx1"/>
                  </a:solidFill>
                  <a:latin typeface="Yu Gothic UI" panose="020B0500000000000000" pitchFamily="50" charset="-128"/>
                  <a:ea typeface="Yu Gothic UI" panose="020B0500000000000000" pitchFamily="50" charset="-128"/>
                </a:rPr>
                <a:t>EMS</a:t>
              </a:r>
              <a:r>
                <a:rPr lang="ja-JP" altLang="en-US" sz="1000" dirty="0">
                  <a:solidFill>
                    <a:schemeClr val="tx1"/>
                  </a:solidFill>
                  <a:latin typeface="Yu Gothic UI" panose="020B0500000000000000" pitchFamily="50" charset="-128"/>
                  <a:ea typeface="Yu Gothic UI" panose="020B0500000000000000" pitchFamily="50" charset="-128"/>
                </a:rPr>
                <a:t>導入可能性調査</a:t>
              </a:r>
              <a:endParaRPr kumimoji="1" lang="ja-JP" altLang="en-US" sz="1000" dirty="0">
                <a:solidFill>
                  <a:schemeClr val="tx1"/>
                </a:solidFill>
                <a:latin typeface="Yu Gothic UI" panose="020B0500000000000000" pitchFamily="50" charset="-128"/>
                <a:ea typeface="Yu Gothic UI" panose="020B0500000000000000" pitchFamily="50" charset="-128"/>
              </a:endParaRPr>
            </a:p>
          </p:txBody>
        </p:sp>
        <p:sp>
          <p:nvSpPr>
            <p:cNvPr id="31" name="矢印: 五方向 30">
              <a:extLst>
                <a:ext uri="{FF2B5EF4-FFF2-40B4-BE49-F238E27FC236}">
                  <a16:creationId xmlns:a16="http://schemas.microsoft.com/office/drawing/2014/main" id="{83FBECE3-D6E8-37BB-8C26-F647958FC2A5}"/>
                </a:ext>
              </a:extLst>
            </p:cNvPr>
            <p:cNvSpPr/>
            <p:nvPr/>
          </p:nvSpPr>
          <p:spPr>
            <a:xfrm>
              <a:off x="2348913" y="5805909"/>
              <a:ext cx="3726963" cy="252000"/>
            </a:xfrm>
            <a:prstGeom prst="homePlate">
              <a:avLst>
                <a:gd name="adj" fmla="val 40196"/>
              </a:avLst>
            </a:prstGeom>
            <a:solidFill>
              <a:schemeClr val="accent5">
                <a:lumMod val="60000"/>
                <a:lumOff val="40000"/>
              </a:schemeClr>
            </a:solidFill>
            <a:ln w="3175">
              <a:solidFill>
                <a:schemeClr val="tx1"/>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r>
                <a:rPr kumimoji="1" lang="en-US" altLang="ja-JP" sz="1000" dirty="0">
                  <a:solidFill>
                    <a:schemeClr val="tx1"/>
                  </a:solidFill>
                  <a:latin typeface="Yu Gothic UI" panose="020B0500000000000000" pitchFamily="50" charset="-128"/>
                  <a:ea typeface="Yu Gothic UI" panose="020B0500000000000000" pitchFamily="50" charset="-128"/>
                </a:rPr>
                <a:t>A</a:t>
              </a:r>
              <a:r>
                <a:rPr kumimoji="1" lang="ja-JP" altLang="en-US" sz="1000" dirty="0">
                  <a:solidFill>
                    <a:schemeClr val="tx1"/>
                  </a:solidFill>
                  <a:latin typeface="Yu Gothic UI" panose="020B0500000000000000" pitchFamily="50" charset="-128"/>
                  <a:ea typeface="Yu Gothic UI" panose="020B0500000000000000" pitchFamily="50" charset="-128"/>
                </a:rPr>
                <a:t>ビル</a:t>
              </a:r>
              <a:r>
                <a:rPr kumimoji="1" lang="en-US" altLang="ja-JP" sz="1000" dirty="0">
                  <a:solidFill>
                    <a:schemeClr val="tx1"/>
                  </a:solidFill>
                  <a:latin typeface="Yu Gothic UI" panose="020B0500000000000000" pitchFamily="50" charset="-128"/>
                  <a:ea typeface="Yu Gothic UI" panose="020B0500000000000000" pitchFamily="50" charset="-128"/>
                </a:rPr>
                <a:t>/B</a:t>
              </a:r>
              <a:r>
                <a:rPr kumimoji="1" lang="ja-JP" altLang="en-US" sz="1000" dirty="0">
                  <a:solidFill>
                    <a:schemeClr val="tx1"/>
                  </a:solidFill>
                  <a:latin typeface="Yu Gothic UI" panose="020B0500000000000000" pitchFamily="50" charset="-128"/>
                  <a:ea typeface="Yu Gothic UI" panose="020B0500000000000000" pitchFamily="50" charset="-128"/>
                </a:rPr>
                <a:t>ビルの</a:t>
              </a:r>
              <a:r>
                <a:rPr kumimoji="1" lang="en-US" altLang="ja-JP" sz="1000" dirty="0">
                  <a:solidFill>
                    <a:schemeClr val="tx1"/>
                  </a:solidFill>
                  <a:latin typeface="Yu Gothic UI" panose="020B0500000000000000" pitchFamily="50" charset="-128"/>
                  <a:ea typeface="Yu Gothic UI" panose="020B0500000000000000" pitchFamily="50" charset="-128"/>
                </a:rPr>
                <a:t>PV</a:t>
              </a:r>
              <a:r>
                <a:rPr kumimoji="1" lang="ja-JP" altLang="en-US" sz="1000" dirty="0">
                  <a:solidFill>
                    <a:schemeClr val="tx1"/>
                  </a:solidFill>
                  <a:latin typeface="Yu Gothic UI" panose="020B0500000000000000" pitchFamily="50" charset="-128"/>
                  <a:ea typeface="Yu Gothic UI" panose="020B0500000000000000" pitchFamily="50" charset="-128"/>
                </a:rPr>
                <a:t>設置</a:t>
              </a:r>
            </a:p>
          </p:txBody>
        </p:sp>
        <p:sp>
          <p:nvSpPr>
            <p:cNvPr id="35" name="矢印: 五方向 34">
              <a:extLst>
                <a:ext uri="{FF2B5EF4-FFF2-40B4-BE49-F238E27FC236}">
                  <a16:creationId xmlns:a16="http://schemas.microsoft.com/office/drawing/2014/main" id="{8C01E287-ED80-4ADF-3C5D-0BD4EEC18988}"/>
                </a:ext>
              </a:extLst>
            </p:cNvPr>
            <p:cNvSpPr/>
            <p:nvPr/>
          </p:nvSpPr>
          <p:spPr>
            <a:xfrm>
              <a:off x="477660" y="6111909"/>
              <a:ext cx="3726963" cy="252000"/>
            </a:xfrm>
            <a:prstGeom prst="homePlate">
              <a:avLst>
                <a:gd name="adj" fmla="val 40196"/>
              </a:avLst>
            </a:prstGeom>
            <a:solidFill>
              <a:schemeClr val="accent5">
                <a:lumMod val="60000"/>
                <a:lumOff val="40000"/>
              </a:schemeClr>
            </a:solidFill>
            <a:ln w="3175">
              <a:solidFill>
                <a:schemeClr val="tx1"/>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r>
                <a:rPr kumimoji="1" lang="en-US" altLang="ja-JP" sz="1000" dirty="0">
                  <a:solidFill>
                    <a:schemeClr val="tx1"/>
                  </a:solidFill>
                  <a:latin typeface="Yu Gothic UI" panose="020B0500000000000000" pitchFamily="50" charset="-128"/>
                  <a:ea typeface="Yu Gothic UI" panose="020B0500000000000000" pitchFamily="50" charset="-128"/>
                </a:rPr>
                <a:t>ZEB</a:t>
              </a:r>
              <a:r>
                <a:rPr kumimoji="1" lang="ja-JP" altLang="en-US" sz="1000" dirty="0">
                  <a:solidFill>
                    <a:schemeClr val="tx1"/>
                  </a:solidFill>
                  <a:latin typeface="Yu Gothic UI" panose="020B0500000000000000" pitchFamily="50" charset="-128"/>
                  <a:ea typeface="Yu Gothic UI" panose="020B0500000000000000" pitchFamily="50" charset="-128"/>
                </a:rPr>
                <a:t>化の設計</a:t>
              </a:r>
            </a:p>
          </p:txBody>
        </p:sp>
        <p:sp>
          <p:nvSpPr>
            <p:cNvPr id="36" name="矢印: 五方向 35">
              <a:extLst>
                <a:ext uri="{FF2B5EF4-FFF2-40B4-BE49-F238E27FC236}">
                  <a16:creationId xmlns:a16="http://schemas.microsoft.com/office/drawing/2014/main" id="{E233789E-EE24-B750-934D-6E1557554D1B}"/>
                </a:ext>
              </a:extLst>
            </p:cNvPr>
            <p:cNvSpPr/>
            <p:nvPr/>
          </p:nvSpPr>
          <p:spPr>
            <a:xfrm>
              <a:off x="4212394" y="6417909"/>
              <a:ext cx="1868698" cy="252000"/>
            </a:xfrm>
            <a:prstGeom prst="homePlate">
              <a:avLst>
                <a:gd name="adj" fmla="val 40196"/>
              </a:avLst>
            </a:prstGeom>
            <a:solidFill>
              <a:schemeClr val="accent5">
                <a:lumMod val="60000"/>
                <a:lumOff val="40000"/>
              </a:schemeClr>
            </a:solidFill>
            <a:ln w="3175">
              <a:solidFill>
                <a:schemeClr val="tx1"/>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r>
                <a:rPr lang="en-US" altLang="ja-JP" sz="1000" dirty="0">
                  <a:solidFill>
                    <a:schemeClr val="tx1"/>
                  </a:solidFill>
                  <a:latin typeface="Yu Gothic UI" panose="020B0500000000000000" pitchFamily="50" charset="-128"/>
                  <a:ea typeface="Yu Gothic UI" panose="020B0500000000000000" pitchFamily="50" charset="-128"/>
                </a:rPr>
                <a:t>D~G</a:t>
              </a:r>
              <a:r>
                <a:rPr lang="ja-JP" altLang="en-US" sz="1000" dirty="0">
                  <a:solidFill>
                    <a:schemeClr val="tx1"/>
                  </a:solidFill>
                  <a:latin typeface="Yu Gothic UI" panose="020B0500000000000000" pitchFamily="50" charset="-128"/>
                  <a:ea typeface="Yu Gothic UI" panose="020B0500000000000000" pitchFamily="50" charset="-128"/>
                </a:rPr>
                <a:t>事業所への</a:t>
              </a:r>
              <a:r>
                <a:rPr lang="en-US" altLang="ja-JP" sz="1000" dirty="0">
                  <a:solidFill>
                    <a:schemeClr val="tx1"/>
                  </a:solidFill>
                  <a:latin typeface="Yu Gothic UI" panose="020B0500000000000000" pitchFamily="50" charset="-128"/>
                  <a:ea typeface="Yu Gothic UI" panose="020B0500000000000000" pitchFamily="50" charset="-128"/>
                </a:rPr>
                <a:t>EMS</a:t>
              </a:r>
              <a:r>
                <a:rPr lang="ja-JP" altLang="en-US" sz="1000" dirty="0">
                  <a:solidFill>
                    <a:schemeClr val="tx1"/>
                  </a:solidFill>
                  <a:latin typeface="Yu Gothic UI" panose="020B0500000000000000" pitchFamily="50" charset="-128"/>
                  <a:ea typeface="Yu Gothic UI" panose="020B0500000000000000" pitchFamily="50" charset="-128"/>
                </a:rPr>
                <a:t>導入</a:t>
              </a:r>
              <a:endParaRPr kumimoji="1" lang="ja-JP" altLang="en-US" sz="1000" dirty="0">
                <a:solidFill>
                  <a:schemeClr val="tx1"/>
                </a:solidFill>
                <a:latin typeface="Yu Gothic UI" panose="020B0500000000000000" pitchFamily="50" charset="-128"/>
                <a:ea typeface="Yu Gothic UI" panose="020B0500000000000000" pitchFamily="50" charset="-128"/>
              </a:endParaRPr>
            </a:p>
          </p:txBody>
        </p:sp>
      </p:grpSp>
      <p:sp>
        <p:nvSpPr>
          <p:cNvPr id="7" name="AutoShape 10">
            <a:extLst>
              <a:ext uri="{FF2B5EF4-FFF2-40B4-BE49-F238E27FC236}">
                <a16:creationId xmlns:a16="http://schemas.microsoft.com/office/drawing/2014/main" id="{4208D526-6529-B999-DDCF-BFE00D73718D}"/>
              </a:ext>
            </a:extLst>
          </p:cNvPr>
          <p:cNvSpPr>
            <a:spLocks noChangeArrowheads="1"/>
          </p:cNvSpPr>
          <p:nvPr/>
        </p:nvSpPr>
        <p:spPr bwMode="auto">
          <a:xfrm>
            <a:off x="6456000" y="1845000"/>
            <a:ext cx="2340825" cy="3636000"/>
          </a:xfrm>
          <a:prstGeom prst="wedgeRectCallout">
            <a:avLst>
              <a:gd name="adj1" fmla="val -29840"/>
              <a:gd name="adj2" fmla="val -56571"/>
            </a:avLst>
          </a:prstGeom>
          <a:solidFill>
            <a:schemeClr val="accent5">
              <a:lumMod val="20000"/>
              <a:lumOff val="80000"/>
            </a:schemeClr>
          </a:solidFill>
          <a:ln w="19050">
            <a:solidFill>
              <a:sysClr val="windowText" lastClr="000000"/>
            </a:solidFill>
            <a:round/>
            <a:headEnd/>
            <a:tailEnd/>
          </a:ln>
          <a:effectLst/>
        </p:spPr>
        <p:txBody>
          <a:bodyPr lIns="36000" tIns="0" rIns="36000" bIns="0" anchor="ctr"/>
          <a:lstStyle/>
          <a:p>
            <a:pPr defTabSz="457200">
              <a:spcBef>
                <a:spcPts val="300"/>
              </a:spcBef>
              <a:defRPr/>
            </a:pPr>
            <a:r>
              <a:rPr lang="ja-JP" altLang="en-US" sz="1200" u="sng" dirty="0">
                <a:latin typeface="Yu Gothic UI" panose="020B0500000000000000" pitchFamily="50" charset="-128"/>
                <a:ea typeface="Yu Gothic UI" panose="020B0500000000000000" pitchFamily="50" charset="-128"/>
              </a:rPr>
              <a:t>政策</a:t>
            </a:r>
            <a:r>
              <a:rPr lang="en-US" altLang="ja-JP" sz="1200" u="sng" dirty="0">
                <a:latin typeface="Yu Gothic UI" panose="020B0500000000000000" pitchFamily="50" charset="-128"/>
                <a:ea typeface="Yu Gothic UI" panose="020B0500000000000000" pitchFamily="50" charset="-128"/>
              </a:rPr>
              <a:t>1</a:t>
            </a:r>
            <a:r>
              <a:rPr lang="ja-JP" altLang="en-US" sz="1200" u="sng" dirty="0">
                <a:latin typeface="Yu Gothic UI" panose="020B0500000000000000" pitchFamily="50" charset="-128"/>
                <a:ea typeface="Yu Gothic UI" panose="020B0500000000000000" pitchFamily="50" charset="-128"/>
              </a:rPr>
              <a:t>～</a:t>
            </a:r>
            <a:r>
              <a:rPr lang="en-US" altLang="ja-JP" sz="1200" u="sng" dirty="0">
                <a:latin typeface="Yu Gothic UI" panose="020B0500000000000000" pitchFamily="50" charset="-128"/>
                <a:ea typeface="Yu Gothic UI" panose="020B0500000000000000" pitchFamily="50" charset="-128"/>
              </a:rPr>
              <a:t>10</a:t>
            </a:r>
            <a:r>
              <a:rPr lang="ja-JP" altLang="en-US" sz="1200" dirty="0">
                <a:latin typeface="Yu Gothic UI" panose="020B0500000000000000" pitchFamily="50" charset="-128"/>
                <a:ea typeface="Yu Gothic UI" panose="020B0500000000000000" pitchFamily="50" charset="-128"/>
              </a:rPr>
              <a:t>について、</a:t>
            </a:r>
            <a:r>
              <a:rPr lang="en-US" altLang="ja-JP" sz="1200" dirty="0">
                <a:latin typeface="Yu Gothic UI" panose="020B0500000000000000" pitchFamily="50" charset="-128"/>
                <a:ea typeface="Yu Gothic UI" panose="020B0500000000000000" pitchFamily="50" charset="-128"/>
              </a:rPr>
              <a:t>『</a:t>
            </a:r>
            <a:r>
              <a:rPr lang="ja-JP" altLang="en-US" sz="1200" dirty="0">
                <a:latin typeface="Yu Gothic UI" panose="020B0500000000000000" pitchFamily="50" charset="-128"/>
                <a:ea typeface="Yu Gothic UI" panose="020B0500000000000000" pitchFamily="50" charset="-128"/>
              </a:rPr>
              <a:t>ゼロエミッション東京戦略 </a:t>
            </a:r>
            <a:r>
              <a:rPr lang="en-US" altLang="ja-JP" sz="1200" dirty="0">
                <a:latin typeface="Yu Gothic UI" panose="020B0500000000000000" pitchFamily="50" charset="-128"/>
                <a:ea typeface="Yu Gothic UI" panose="020B0500000000000000" pitchFamily="50" charset="-128"/>
              </a:rPr>
              <a:t>Beyond </a:t>
            </a:r>
            <a:r>
              <a:rPr lang="ja-JP" altLang="en-US" sz="1200" dirty="0">
                <a:latin typeface="Yu Gothic UI" panose="020B0500000000000000" pitchFamily="50" charset="-128"/>
                <a:ea typeface="Yu Gothic UI" panose="020B0500000000000000" pitchFamily="50" charset="-128"/>
              </a:rPr>
              <a:t>カーボンハーフ</a:t>
            </a:r>
            <a:r>
              <a:rPr lang="en-US" altLang="ja-JP" sz="1200" dirty="0">
                <a:latin typeface="Yu Gothic UI" panose="020B0500000000000000" pitchFamily="50" charset="-128"/>
                <a:ea typeface="Yu Gothic UI" panose="020B0500000000000000" pitchFamily="50" charset="-128"/>
              </a:rPr>
              <a:t>』</a:t>
            </a:r>
            <a:r>
              <a:rPr lang="ja-JP" altLang="en-US" sz="1200" dirty="0">
                <a:latin typeface="Yu Gothic UI" panose="020B0500000000000000" pitchFamily="50" charset="-128"/>
                <a:ea typeface="Yu Gothic UI" panose="020B0500000000000000" pitchFamily="50" charset="-128"/>
              </a:rPr>
              <a:t>の取組強化の方向性を参照し、提案する取組事項が整合する政策番号を記載してください</a:t>
            </a:r>
            <a:r>
              <a:rPr lang="en-US" altLang="ja-JP" sz="1200" dirty="0">
                <a:latin typeface="Yu Gothic UI" panose="020B0500000000000000" pitchFamily="50" charset="-128"/>
                <a:ea typeface="Yu Gothic UI" panose="020B0500000000000000" pitchFamily="50" charset="-128"/>
              </a:rPr>
              <a:t> (</a:t>
            </a:r>
            <a:r>
              <a:rPr lang="ja-JP" altLang="en-US" sz="1200" dirty="0">
                <a:latin typeface="Yu Gothic UI" panose="020B0500000000000000" pitchFamily="50" charset="-128"/>
                <a:ea typeface="Yu Gothic UI" panose="020B0500000000000000" pitchFamily="50" charset="-128"/>
              </a:rPr>
              <a:t>複数選択可</a:t>
            </a:r>
            <a:r>
              <a:rPr lang="en-US" altLang="ja-JP" sz="1200" dirty="0">
                <a:latin typeface="Yu Gothic UI" panose="020B0500000000000000" pitchFamily="50" charset="-128"/>
                <a:ea typeface="Yu Gothic UI" panose="020B0500000000000000" pitchFamily="50" charset="-128"/>
              </a:rPr>
              <a:t>)</a:t>
            </a:r>
          </a:p>
          <a:p>
            <a:pPr defTabSz="457200">
              <a:spcBef>
                <a:spcPts val="300"/>
              </a:spcBef>
              <a:spcAft>
                <a:spcPts val="300"/>
              </a:spcAft>
              <a:defRPr/>
            </a:pPr>
            <a:r>
              <a:rPr lang="ja-JP" altLang="en-US" sz="1200" dirty="0">
                <a:latin typeface="Yu Gothic UI" panose="020B0500000000000000" pitchFamily="50" charset="-128"/>
                <a:ea typeface="Yu Gothic UI" panose="020B0500000000000000" pitchFamily="50" charset="-128"/>
              </a:rPr>
              <a:t>（参考）</a:t>
            </a:r>
            <a:r>
              <a:rPr lang="en-US" altLang="ja-JP" sz="1200" dirty="0">
                <a:latin typeface="Yu Gothic UI" panose="020B0500000000000000" pitchFamily="50" charset="-128"/>
                <a:ea typeface="Yu Gothic UI" panose="020B0500000000000000" pitchFamily="50" charset="-128"/>
              </a:rPr>
              <a:t>10</a:t>
            </a:r>
            <a:r>
              <a:rPr lang="ja-JP" altLang="en-US" sz="1200" dirty="0">
                <a:latin typeface="Yu Gothic UI" panose="020B0500000000000000" pitchFamily="50" charset="-128"/>
                <a:ea typeface="Yu Gothic UI" panose="020B0500000000000000" pitchFamily="50" charset="-128"/>
              </a:rPr>
              <a:t>の政策</a:t>
            </a:r>
            <a:endParaRPr lang="en-US" altLang="ja-JP" sz="1200" dirty="0">
              <a:latin typeface="Yu Gothic UI" panose="020B0500000000000000" pitchFamily="50" charset="-128"/>
              <a:ea typeface="Yu Gothic UI" panose="020B0500000000000000" pitchFamily="50" charset="-128"/>
            </a:endParaRPr>
          </a:p>
          <a:p>
            <a:pPr marL="171450" indent="-171450" defTabSz="452438">
              <a:spcBef>
                <a:spcPts val="300"/>
              </a:spcBef>
              <a:buFont typeface="Arial" panose="020B0604020202020204" pitchFamily="34" charset="0"/>
              <a:buChar char="•"/>
              <a:defRPr/>
            </a:pPr>
            <a:r>
              <a:rPr lang="en-US" altLang="ja-JP" sz="1200" dirty="0">
                <a:latin typeface="Yu Gothic UI" panose="020B0500000000000000" pitchFamily="50" charset="-128"/>
                <a:ea typeface="Yu Gothic UI" panose="020B0500000000000000" pitchFamily="50" charset="-128"/>
              </a:rPr>
              <a:t>01</a:t>
            </a:r>
            <a:r>
              <a:rPr lang="ja-JP" altLang="en-US" sz="1200" dirty="0">
                <a:latin typeface="Yu Gothic UI" panose="020B0500000000000000" pitchFamily="50" charset="-128"/>
                <a:ea typeface="Yu Gothic UI" panose="020B0500000000000000" pitchFamily="50" charset="-128"/>
              </a:rPr>
              <a:t>：再エネの基幹エネルギー化</a:t>
            </a:r>
            <a:endParaRPr lang="en-US" altLang="ja-JP" sz="1200" dirty="0">
              <a:latin typeface="Yu Gothic UI" panose="020B0500000000000000" pitchFamily="50" charset="-128"/>
              <a:ea typeface="Yu Gothic UI" panose="020B0500000000000000" pitchFamily="50" charset="-128"/>
            </a:endParaRPr>
          </a:p>
          <a:p>
            <a:pPr marL="171450" indent="-171450" defTabSz="452438">
              <a:spcBef>
                <a:spcPts val="300"/>
              </a:spcBef>
              <a:buFont typeface="Arial" panose="020B0604020202020204" pitchFamily="34" charset="0"/>
              <a:buChar char="•"/>
              <a:defRPr/>
            </a:pPr>
            <a:r>
              <a:rPr lang="en-US" altLang="ja-JP" sz="1200" dirty="0">
                <a:latin typeface="Yu Gothic UI" panose="020B0500000000000000" pitchFamily="50" charset="-128"/>
                <a:ea typeface="Yu Gothic UI" panose="020B0500000000000000" pitchFamily="50" charset="-128"/>
              </a:rPr>
              <a:t>02</a:t>
            </a:r>
            <a:r>
              <a:rPr lang="ja-JP" altLang="en-US" sz="1200" dirty="0">
                <a:latin typeface="Yu Gothic UI" panose="020B0500000000000000" pitchFamily="50" charset="-128"/>
                <a:ea typeface="Yu Gothic UI" panose="020B0500000000000000" pitchFamily="50" charset="-128"/>
              </a:rPr>
              <a:t>：ゼロエミッションビル拡大</a:t>
            </a:r>
            <a:endParaRPr lang="en-US" altLang="ja-JP" sz="1200" dirty="0">
              <a:latin typeface="Yu Gothic UI" panose="020B0500000000000000" pitchFamily="50" charset="-128"/>
              <a:ea typeface="Yu Gothic UI" panose="020B0500000000000000" pitchFamily="50" charset="-128"/>
            </a:endParaRPr>
          </a:p>
          <a:p>
            <a:pPr marL="171450" indent="-171450" defTabSz="452438">
              <a:spcBef>
                <a:spcPts val="300"/>
              </a:spcBef>
              <a:buFont typeface="Arial" panose="020B0604020202020204" pitchFamily="34" charset="0"/>
              <a:buChar char="•"/>
              <a:defRPr/>
            </a:pPr>
            <a:r>
              <a:rPr lang="en-US" altLang="ja-JP" sz="1200" dirty="0">
                <a:latin typeface="Yu Gothic UI" panose="020B0500000000000000" pitchFamily="50" charset="-128"/>
                <a:ea typeface="Yu Gothic UI" panose="020B0500000000000000" pitchFamily="50" charset="-128"/>
              </a:rPr>
              <a:t>03</a:t>
            </a:r>
            <a:r>
              <a:rPr lang="ja-JP" altLang="en-US" sz="1200" dirty="0">
                <a:latin typeface="Yu Gothic UI" panose="020B0500000000000000" pitchFamily="50" charset="-128"/>
                <a:ea typeface="Yu Gothic UI" panose="020B0500000000000000" pitchFamily="50" charset="-128"/>
              </a:rPr>
              <a:t>：ゼロエミッションモビリティ推進</a:t>
            </a:r>
            <a:endParaRPr lang="en-US" altLang="ja-JP" sz="1200" dirty="0">
              <a:latin typeface="Yu Gothic UI" panose="020B0500000000000000" pitchFamily="50" charset="-128"/>
              <a:ea typeface="Yu Gothic UI" panose="020B0500000000000000" pitchFamily="50" charset="-128"/>
            </a:endParaRPr>
          </a:p>
          <a:p>
            <a:pPr marL="171450" indent="-171450" defTabSz="452438">
              <a:spcBef>
                <a:spcPts val="300"/>
              </a:spcBef>
              <a:buFont typeface="Arial" panose="020B0604020202020204" pitchFamily="34" charset="0"/>
              <a:buChar char="•"/>
              <a:defRPr/>
            </a:pPr>
            <a:r>
              <a:rPr lang="en-US" altLang="ja-JP" sz="1200" dirty="0">
                <a:latin typeface="Yu Gothic UI" panose="020B0500000000000000" pitchFamily="50" charset="-128"/>
                <a:ea typeface="Yu Gothic UI" panose="020B0500000000000000" pitchFamily="50" charset="-128"/>
              </a:rPr>
              <a:t>04</a:t>
            </a:r>
            <a:r>
              <a:rPr lang="ja-JP" altLang="en-US" sz="1200" dirty="0">
                <a:latin typeface="Yu Gothic UI" panose="020B0500000000000000" pitchFamily="50" charset="-128"/>
                <a:ea typeface="Yu Gothic UI" panose="020B0500000000000000" pitchFamily="50" charset="-128"/>
              </a:rPr>
              <a:t>：水素普及拡大</a:t>
            </a:r>
            <a:endParaRPr lang="en-US" altLang="ja-JP" sz="1200" dirty="0">
              <a:latin typeface="Yu Gothic UI" panose="020B0500000000000000" pitchFamily="50" charset="-128"/>
              <a:ea typeface="Yu Gothic UI" panose="020B0500000000000000" pitchFamily="50" charset="-128"/>
            </a:endParaRPr>
          </a:p>
          <a:p>
            <a:pPr marL="171450" indent="-171450" defTabSz="452438">
              <a:spcBef>
                <a:spcPts val="300"/>
              </a:spcBef>
              <a:buFont typeface="Arial" panose="020B0604020202020204" pitchFamily="34" charset="0"/>
              <a:buChar char="•"/>
              <a:defRPr/>
            </a:pPr>
            <a:r>
              <a:rPr lang="en-US" altLang="ja-JP" sz="1200" dirty="0">
                <a:latin typeface="Yu Gothic UI" panose="020B0500000000000000" pitchFamily="50" charset="-128"/>
                <a:ea typeface="Yu Gothic UI" panose="020B0500000000000000" pitchFamily="50" charset="-128"/>
              </a:rPr>
              <a:t>05</a:t>
            </a:r>
            <a:r>
              <a:rPr lang="ja-JP" altLang="en-US" sz="1200" dirty="0">
                <a:latin typeface="Yu Gothic UI" panose="020B0500000000000000" pitchFamily="50" charset="-128"/>
                <a:ea typeface="Yu Gothic UI" panose="020B0500000000000000" pitchFamily="50" charset="-128"/>
              </a:rPr>
              <a:t>：サーキュラーエコノミーへの移行</a:t>
            </a:r>
            <a:endParaRPr lang="en-US" altLang="ja-JP" sz="1200" dirty="0">
              <a:latin typeface="Yu Gothic UI" panose="020B0500000000000000" pitchFamily="50" charset="-128"/>
              <a:ea typeface="Yu Gothic UI" panose="020B0500000000000000" pitchFamily="50" charset="-128"/>
            </a:endParaRPr>
          </a:p>
          <a:p>
            <a:pPr marL="171450" indent="-171450" defTabSz="452438">
              <a:spcBef>
                <a:spcPts val="300"/>
              </a:spcBef>
              <a:buFont typeface="Arial" panose="020B0604020202020204" pitchFamily="34" charset="0"/>
              <a:buChar char="•"/>
              <a:defRPr/>
            </a:pPr>
            <a:r>
              <a:rPr lang="en-US" altLang="ja-JP" sz="1200" dirty="0">
                <a:latin typeface="Yu Gothic UI" panose="020B0500000000000000" pitchFamily="50" charset="-128"/>
                <a:ea typeface="Yu Gothic UI" panose="020B0500000000000000" pitchFamily="50" charset="-128"/>
              </a:rPr>
              <a:t>06</a:t>
            </a:r>
            <a:r>
              <a:rPr lang="ja-JP" altLang="en-US" sz="1200" dirty="0">
                <a:latin typeface="Yu Gothic UI" panose="020B0500000000000000" pitchFamily="50" charset="-128"/>
                <a:ea typeface="Yu Gothic UI" panose="020B0500000000000000" pitchFamily="50" charset="-128"/>
              </a:rPr>
              <a:t>：フロン対策</a:t>
            </a:r>
            <a:endParaRPr lang="en-US" altLang="ja-JP" sz="1200" dirty="0">
              <a:latin typeface="Yu Gothic UI" panose="020B0500000000000000" pitchFamily="50" charset="-128"/>
              <a:ea typeface="Yu Gothic UI" panose="020B0500000000000000" pitchFamily="50" charset="-128"/>
            </a:endParaRPr>
          </a:p>
          <a:p>
            <a:pPr marL="171450" indent="-171450" defTabSz="452438">
              <a:spcBef>
                <a:spcPts val="300"/>
              </a:spcBef>
              <a:buFont typeface="Arial" panose="020B0604020202020204" pitchFamily="34" charset="0"/>
              <a:buChar char="•"/>
              <a:defRPr/>
            </a:pPr>
            <a:r>
              <a:rPr lang="en-US" altLang="zh-TW" sz="1200" dirty="0">
                <a:latin typeface="Yu Gothic UI" panose="020B0500000000000000" pitchFamily="50" charset="-128"/>
                <a:ea typeface="Yu Gothic UI" panose="020B0500000000000000" pitchFamily="50" charset="-128"/>
              </a:rPr>
              <a:t>07</a:t>
            </a:r>
            <a:r>
              <a:rPr lang="ja-JP" altLang="en-US" sz="1200" dirty="0">
                <a:latin typeface="Yu Gothic UI" panose="020B0500000000000000" pitchFamily="50" charset="-128"/>
                <a:ea typeface="Yu Gothic UI" panose="020B0500000000000000" pitchFamily="50" charset="-128"/>
              </a:rPr>
              <a:t>：</a:t>
            </a:r>
            <a:r>
              <a:rPr lang="zh-TW" altLang="en-US" sz="1200" dirty="0">
                <a:latin typeface="Yu Gothic UI" panose="020B0500000000000000" pitchFamily="50" charset="-128"/>
                <a:ea typeface="Yu Gothic UI" panose="020B0500000000000000" pitchFamily="50" charset="-128"/>
              </a:rPr>
              <a:t>気候変動</a:t>
            </a:r>
            <a:r>
              <a:rPr lang="ja-JP" altLang="en-US" sz="1200" dirty="0">
                <a:latin typeface="Yu Gothic UI" panose="020B0500000000000000" pitchFamily="50" charset="-128"/>
                <a:ea typeface="Yu Gothic UI" panose="020B0500000000000000" pitchFamily="50" charset="-128"/>
              </a:rPr>
              <a:t>適応策の推進</a:t>
            </a:r>
            <a:endParaRPr lang="en-US" altLang="zh-TW" sz="1200" dirty="0">
              <a:latin typeface="Yu Gothic UI" panose="020B0500000000000000" pitchFamily="50" charset="-128"/>
              <a:ea typeface="Yu Gothic UI" panose="020B0500000000000000" pitchFamily="50" charset="-128"/>
            </a:endParaRPr>
          </a:p>
          <a:p>
            <a:pPr marL="171450" indent="-171450" defTabSz="452438">
              <a:spcBef>
                <a:spcPts val="300"/>
              </a:spcBef>
              <a:buFont typeface="Arial" panose="020B0604020202020204" pitchFamily="34" charset="0"/>
              <a:buChar char="•"/>
              <a:defRPr/>
            </a:pPr>
            <a:r>
              <a:rPr lang="en-US" altLang="ja-JP" sz="1200" dirty="0">
                <a:latin typeface="Yu Gothic UI" panose="020B0500000000000000" pitchFamily="50" charset="-128"/>
                <a:ea typeface="Yu Gothic UI" panose="020B0500000000000000" pitchFamily="50" charset="-128"/>
              </a:rPr>
              <a:t>08</a:t>
            </a:r>
            <a:r>
              <a:rPr lang="ja-JP" altLang="en-US" sz="1200" dirty="0">
                <a:latin typeface="Yu Gothic UI" panose="020B0500000000000000" pitchFamily="50" charset="-128"/>
                <a:ea typeface="Yu Gothic UI" panose="020B0500000000000000" pitchFamily="50" charset="-128"/>
              </a:rPr>
              <a:t>：公共施設等の率先行動</a:t>
            </a:r>
            <a:endParaRPr lang="en-US" altLang="ja-JP" sz="1200" dirty="0">
              <a:latin typeface="Yu Gothic UI" panose="020B0500000000000000" pitchFamily="50" charset="-128"/>
              <a:ea typeface="Yu Gothic UI" panose="020B0500000000000000" pitchFamily="50" charset="-128"/>
            </a:endParaRPr>
          </a:p>
          <a:p>
            <a:pPr marL="171450" indent="-171450" defTabSz="452438">
              <a:spcBef>
                <a:spcPts val="300"/>
              </a:spcBef>
              <a:buFont typeface="Arial" panose="020B0604020202020204" pitchFamily="34" charset="0"/>
              <a:buChar char="•"/>
              <a:defRPr/>
            </a:pPr>
            <a:r>
              <a:rPr lang="en-US" altLang="ja-JP" sz="1200" dirty="0">
                <a:latin typeface="Yu Gothic UI" panose="020B0500000000000000" pitchFamily="50" charset="-128"/>
                <a:ea typeface="Yu Gothic UI" panose="020B0500000000000000" pitchFamily="50" charset="-128"/>
              </a:rPr>
              <a:t>09</a:t>
            </a:r>
            <a:r>
              <a:rPr lang="ja-JP" altLang="en-US" sz="1200" dirty="0">
                <a:latin typeface="Yu Gothic UI" panose="020B0500000000000000" pitchFamily="50" charset="-128"/>
                <a:ea typeface="Yu Gothic UI" panose="020B0500000000000000" pitchFamily="50" charset="-128"/>
              </a:rPr>
              <a:t>：あらゆる主体との連携</a:t>
            </a:r>
            <a:endParaRPr lang="en-US" altLang="ja-JP" sz="1200" dirty="0">
              <a:latin typeface="Yu Gothic UI" panose="020B0500000000000000" pitchFamily="50" charset="-128"/>
              <a:ea typeface="Yu Gothic UI" panose="020B0500000000000000" pitchFamily="50" charset="-128"/>
            </a:endParaRPr>
          </a:p>
          <a:p>
            <a:pPr marL="171450" indent="-171450" defTabSz="452438">
              <a:spcBef>
                <a:spcPts val="300"/>
              </a:spcBef>
              <a:buFont typeface="Arial" panose="020B0604020202020204" pitchFamily="34" charset="0"/>
              <a:buChar char="•"/>
              <a:defRPr/>
            </a:pPr>
            <a:r>
              <a:rPr lang="en-US" altLang="ja-JP" sz="1200" dirty="0">
                <a:latin typeface="Yu Gothic UI" panose="020B0500000000000000" pitchFamily="50" charset="-128"/>
                <a:ea typeface="Yu Gothic UI" panose="020B0500000000000000" pitchFamily="50" charset="-128"/>
              </a:rPr>
              <a:t>10</a:t>
            </a:r>
            <a:r>
              <a:rPr lang="ja-JP" altLang="en-US" sz="1200" dirty="0">
                <a:latin typeface="Yu Gothic UI" panose="020B0500000000000000" pitchFamily="50" charset="-128"/>
                <a:ea typeface="Yu Gothic UI" panose="020B0500000000000000" pitchFamily="50" charset="-128"/>
              </a:rPr>
              <a:t>：基盤づくり（ファイナンス等）</a:t>
            </a:r>
            <a:endParaRPr lang="en-US" altLang="ja-JP" sz="1200" dirty="0">
              <a:latin typeface="Yu Gothic UI" panose="020B0500000000000000" pitchFamily="50" charset="-128"/>
              <a:ea typeface="Yu Gothic UI" panose="020B0500000000000000" pitchFamily="50" charset="-128"/>
            </a:endParaRPr>
          </a:p>
        </p:txBody>
      </p:sp>
      <p:sp>
        <p:nvSpPr>
          <p:cNvPr id="8" name="AutoShape 10">
            <a:extLst>
              <a:ext uri="{FF2B5EF4-FFF2-40B4-BE49-F238E27FC236}">
                <a16:creationId xmlns:a16="http://schemas.microsoft.com/office/drawing/2014/main" id="{3CE5D635-E2DA-5CFE-1884-0DEA02309E6B}"/>
              </a:ext>
            </a:extLst>
          </p:cNvPr>
          <p:cNvSpPr>
            <a:spLocks noChangeArrowheads="1"/>
          </p:cNvSpPr>
          <p:nvPr/>
        </p:nvSpPr>
        <p:spPr bwMode="auto">
          <a:xfrm>
            <a:off x="10507239" y="1845000"/>
            <a:ext cx="1620000" cy="3636000"/>
          </a:xfrm>
          <a:prstGeom prst="wedgeRectCallout">
            <a:avLst>
              <a:gd name="adj1" fmla="val 1030"/>
              <a:gd name="adj2" fmla="val -55181"/>
            </a:avLst>
          </a:prstGeom>
          <a:solidFill>
            <a:schemeClr val="accent5">
              <a:lumMod val="20000"/>
              <a:lumOff val="80000"/>
            </a:schemeClr>
          </a:solidFill>
          <a:ln w="19050">
            <a:solidFill>
              <a:sysClr val="windowText" lastClr="000000"/>
            </a:solidFill>
            <a:round/>
            <a:headEnd/>
            <a:tailEnd/>
          </a:ln>
          <a:effectLst/>
        </p:spPr>
        <p:txBody>
          <a:bodyPr lIns="36000" tIns="0" rIns="36000" bIns="0" anchor="ctr"/>
          <a:lstStyle/>
          <a:p>
            <a:pPr defTabSz="457200">
              <a:spcBef>
                <a:spcPts val="300"/>
              </a:spcBef>
              <a:defRPr/>
            </a:pPr>
            <a:r>
              <a:rPr lang="ja-JP" altLang="en-US" sz="1200" u="sng" dirty="0">
                <a:latin typeface="Yu Gothic UI" panose="020B0500000000000000" pitchFamily="50" charset="-128"/>
                <a:ea typeface="Yu Gothic UI" panose="020B0500000000000000" pitchFamily="50" charset="-128"/>
              </a:rPr>
              <a:t>“施策の実効性を高める５つのアプローチ”</a:t>
            </a:r>
            <a:r>
              <a:rPr lang="ja-JP" altLang="en-US" sz="1200" dirty="0">
                <a:latin typeface="Yu Gothic UI" panose="020B0500000000000000" pitchFamily="50" charset="-128"/>
                <a:ea typeface="Yu Gothic UI" panose="020B0500000000000000" pitchFamily="50" charset="-128"/>
              </a:rPr>
              <a:t>について、</a:t>
            </a:r>
            <a:r>
              <a:rPr lang="en-US" altLang="ja-JP" sz="1200" dirty="0">
                <a:latin typeface="Yu Gothic UI" panose="020B0500000000000000" pitchFamily="50" charset="-128"/>
                <a:ea typeface="Yu Gothic UI" panose="020B0500000000000000" pitchFamily="50" charset="-128"/>
              </a:rPr>
              <a:t>『</a:t>
            </a:r>
            <a:r>
              <a:rPr lang="ja-JP" altLang="en-US" sz="1200" dirty="0">
                <a:latin typeface="Yu Gothic UI" panose="020B0500000000000000" pitchFamily="50" charset="-128"/>
                <a:ea typeface="Yu Gothic UI" panose="020B0500000000000000" pitchFamily="50" charset="-128"/>
              </a:rPr>
              <a:t>ゼロエミッション東京戦略 </a:t>
            </a:r>
            <a:r>
              <a:rPr lang="en-US" altLang="ja-JP" sz="1200" dirty="0">
                <a:latin typeface="Yu Gothic UI" panose="020B0500000000000000" pitchFamily="50" charset="-128"/>
                <a:ea typeface="Yu Gothic UI" panose="020B0500000000000000" pitchFamily="50" charset="-128"/>
              </a:rPr>
              <a:t>Beyond </a:t>
            </a:r>
            <a:r>
              <a:rPr lang="ja-JP" altLang="en-US" sz="1200" dirty="0">
                <a:latin typeface="Yu Gothic UI" panose="020B0500000000000000" pitchFamily="50" charset="-128"/>
                <a:ea typeface="Yu Gothic UI" panose="020B0500000000000000" pitchFamily="50" charset="-128"/>
              </a:rPr>
              <a:t>カーボンハーフ</a:t>
            </a:r>
            <a:r>
              <a:rPr lang="en-US" altLang="ja-JP" sz="1200" dirty="0">
                <a:latin typeface="Yu Gothic UI" panose="020B0500000000000000" pitchFamily="50" charset="-128"/>
                <a:ea typeface="Yu Gothic UI" panose="020B0500000000000000" pitchFamily="50" charset="-128"/>
              </a:rPr>
              <a:t>』</a:t>
            </a:r>
            <a:r>
              <a:rPr lang="ja-JP" altLang="en-US" sz="1200" dirty="0">
                <a:latin typeface="Yu Gothic UI" panose="020B0500000000000000" pitchFamily="50" charset="-128"/>
                <a:ea typeface="Yu Gothic UI" panose="020B0500000000000000" pitchFamily="50" charset="-128"/>
              </a:rPr>
              <a:t>を参照し、提案する取組事項が整合するアプローチ番号を記載してください（複数選択可）</a:t>
            </a:r>
            <a:endParaRPr lang="en-US" altLang="ja-JP" sz="1200" dirty="0">
              <a:latin typeface="Yu Gothic UI" panose="020B0500000000000000" pitchFamily="50" charset="-128"/>
              <a:ea typeface="Yu Gothic UI" panose="020B0500000000000000" pitchFamily="50" charset="-128"/>
            </a:endParaRPr>
          </a:p>
          <a:p>
            <a:pPr defTabSz="457200">
              <a:spcBef>
                <a:spcPts val="300"/>
              </a:spcBef>
              <a:spcAft>
                <a:spcPts val="300"/>
              </a:spcAft>
              <a:defRPr/>
            </a:pPr>
            <a:r>
              <a:rPr lang="ja-JP" altLang="en-US" sz="1200" dirty="0">
                <a:latin typeface="Yu Gothic UI" panose="020B0500000000000000" pitchFamily="50" charset="-128"/>
                <a:ea typeface="Yu Gothic UI" panose="020B0500000000000000" pitchFamily="50" charset="-128"/>
              </a:rPr>
              <a:t>（参考）各アプローチの概要</a:t>
            </a:r>
            <a:endParaRPr lang="en-US" altLang="ja-JP" sz="1200" dirty="0">
              <a:latin typeface="Yu Gothic UI" panose="020B0500000000000000" pitchFamily="50" charset="-128"/>
              <a:ea typeface="Yu Gothic UI" panose="020B0500000000000000" pitchFamily="50" charset="-128"/>
            </a:endParaRPr>
          </a:p>
          <a:p>
            <a:pPr marL="171450" indent="-171450" defTabSz="457200">
              <a:spcBef>
                <a:spcPts val="300"/>
              </a:spcBef>
              <a:buFont typeface="Arial" panose="020B0604020202020204" pitchFamily="34" charset="0"/>
              <a:buChar char="•"/>
              <a:defRPr/>
            </a:pPr>
            <a:r>
              <a:rPr lang="en-US" altLang="ja-JP" sz="1200" dirty="0">
                <a:latin typeface="Yu Gothic UI" panose="020B0500000000000000" pitchFamily="50" charset="-128"/>
                <a:ea typeface="Yu Gothic UI" panose="020B0500000000000000" pitchFamily="50" charset="-128"/>
              </a:rPr>
              <a:t>01</a:t>
            </a:r>
            <a:r>
              <a:rPr lang="ja-JP" altLang="en-US" sz="1200" dirty="0">
                <a:latin typeface="Yu Gothic UI" panose="020B0500000000000000" pitchFamily="50" charset="-128"/>
                <a:ea typeface="Yu Gothic UI" panose="020B0500000000000000" pitchFamily="50" charset="-128"/>
              </a:rPr>
              <a:t>：施策横断型</a:t>
            </a:r>
            <a:endParaRPr lang="en-US" altLang="ja-JP" sz="1200" dirty="0">
              <a:latin typeface="Yu Gothic UI" panose="020B0500000000000000" pitchFamily="50" charset="-128"/>
              <a:ea typeface="Yu Gothic UI" panose="020B0500000000000000" pitchFamily="50" charset="-128"/>
            </a:endParaRPr>
          </a:p>
          <a:p>
            <a:pPr marL="171450" indent="-171450" defTabSz="457200">
              <a:spcBef>
                <a:spcPts val="300"/>
              </a:spcBef>
              <a:buFont typeface="Arial" panose="020B0604020202020204" pitchFamily="34" charset="0"/>
              <a:buChar char="•"/>
              <a:defRPr/>
            </a:pPr>
            <a:r>
              <a:rPr lang="en-US" altLang="ja-JP" sz="1200" dirty="0">
                <a:latin typeface="Yu Gothic UI" panose="020B0500000000000000" pitchFamily="50" charset="-128"/>
                <a:ea typeface="Yu Gothic UI" panose="020B0500000000000000" pitchFamily="50" charset="-128"/>
              </a:rPr>
              <a:t>02</a:t>
            </a:r>
            <a:r>
              <a:rPr lang="ja-JP" altLang="en-US" sz="1200" dirty="0">
                <a:latin typeface="Yu Gothic UI" panose="020B0500000000000000" pitchFamily="50" charset="-128"/>
                <a:ea typeface="Yu Gothic UI" panose="020B0500000000000000" pitchFamily="50" charset="-128"/>
              </a:rPr>
              <a:t>：仕組みと支援策</a:t>
            </a:r>
            <a:endParaRPr lang="en-US" altLang="ja-JP" sz="1200" dirty="0">
              <a:latin typeface="Yu Gothic UI" panose="020B0500000000000000" pitchFamily="50" charset="-128"/>
              <a:ea typeface="Yu Gothic UI" panose="020B0500000000000000" pitchFamily="50" charset="-128"/>
            </a:endParaRPr>
          </a:p>
          <a:p>
            <a:pPr marL="171450" indent="-171450" defTabSz="457200">
              <a:spcBef>
                <a:spcPts val="300"/>
              </a:spcBef>
              <a:buFont typeface="Arial" panose="020B0604020202020204" pitchFamily="34" charset="0"/>
              <a:buChar char="•"/>
              <a:defRPr/>
            </a:pPr>
            <a:r>
              <a:rPr lang="en-US" altLang="ja-JP" sz="1200" dirty="0">
                <a:latin typeface="Yu Gothic UI" panose="020B0500000000000000" pitchFamily="50" charset="-128"/>
                <a:ea typeface="Yu Gothic UI" panose="020B0500000000000000" pitchFamily="50" charset="-128"/>
              </a:rPr>
              <a:t>03</a:t>
            </a:r>
            <a:r>
              <a:rPr lang="ja-JP" altLang="en-US" sz="1200" dirty="0">
                <a:latin typeface="Yu Gothic UI" panose="020B0500000000000000" pitchFamily="50" charset="-128"/>
                <a:ea typeface="Yu Gothic UI" panose="020B0500000000000000" pitchFamily="50" charset="-128"/>
              </a:rPr>
              <a:t>：技術活用</a:t>
            </a:r>
            <a:endParaRPr lang="en-US" altLang="ja-JP" sz="1200" dirty="0">
              <a:latin typeface="Yu Gothic UI" panose="020B0500000000000000" pitchFamily="50" charset="-128"/>
              <a:ea typeface="Yu Gothic UI" panose="020B0500000000000000" pitchFamily="50" charset="-128"/>
            </a:endParaRPr>
          </a:p>
          <a:p>
            <a:pPr marL="171450" indent="-171450" defTabSz="457200">
              <a:spcBef>
                <a:spcPts val="300"/>
              </a:spcBef>
              <a:buFont typeface="Arial" panose="020B0604020202020204" pitchFamily="34" charset="0"/>
              <a:buChar char="•"/>
              <a:defRPr/>
            </a:pPr>
            <a:r>
              <a:rPr lang="en-US" altLang="ja-JP" sz="1200" dirty="0">
                <a:latin typeface="Yu Gothic UI" panose="020B0500000000000000" pitchFamily="50" charset="-128"/>
                <a:ea typeface="Yu Gothic UI" panose="020B0500000000000000" pitchFamily="50" charset="-128"/>
              </a:rPr>
              <a:t>04</a:t>
            </a:r>
            <a:r>
              <a:rPr lang="ja-JP" altLang="en-US" sz="1200" dirty="0">
                <a:latin typeface="Yu Gothic UI" panose="020B0500000000000000" pitchFamily="50" charset="-128"/>
                <a:ea typeface="Yu Gothic UI" panose="020B0500000000000000" pitchFamily="50" charset="-128"/>
              </a:rPr>
              <a:t>：</a:t>
            </a:r>
            <a:r>
              <a:rPr lang="zh-TW" altLang="en-US" sz="1200" dirty="0">
                <a:latin typeface="Yu Gothic UI" panose="020B0500000000000000" pitchFamily="50" charset="-128"/>
                <a:ea typeface="Yu Gothic UI" panose="020B0500000000000000" pitchFamily="50" charset="-128"/>
              </a:rPr>
              <a:t>行動変容促進</a:t>
            </a:r>
            <a:endParaRPr lang="en-US" altLang="ja-JP" sz="1200" dirty="0">
              <a:latin typeface="Yu Gothic UI" panose="020B0500000000000000" pitchFamily="50" charset="-128"/>
              <a:ea typeface="Yu Gothic UI" panose="020B0500000000000000" pitchFamily="50" charset="-128"/>
            </a:endParaRPr>
          </a:p>
          <a:p>
            <a:pPr marL="171450" indent="-171450" defTabSz="457200">
              <a:spcBef>
                <a:spcPts val="300"/>
              </a:spcBef>
              <a:buFont typeface="Arial" panose="020B0604020202020204" pitchFamily="34" charset="0"/>
              <a:buChar char="•"/>
              <a:defRPr/>
            </a:pPr>
            <a:r>
              <a:rPr lang="en-US" altLang="ja-JP" sz="1200" dirty="0">
                <a:latin typeface="Yu Gothic UI" panose="020B0500000000000000" pitchFamily="50" charset="-128"/>
                <a:ea typeface="Yu Gothic UI" panose="020B0500000000000000" pitchFamily="50" charset="-128"/>
              </a:rPr>
              <a:t>05</a:t>
            </a:r>
            <a:r>
              <a:rPr lang="ja-JP" altLang="en-US" sz="1200" dirty="0">
                <a:latin typeface="Yu Gothic UI" panose="020B0500000000000000" pitchFamily="50" charset="-128"/>
                <a:ea typeface="Yu Gothic UI" panose="020B0500000000000000" pitchFamily="50" charset="-128"/>
              </a:rPr>
              <a:t>：人材育成等</a:t>
            </a:r>
            <a:endParaRPr lang="en-US" altLang="ja-JP" sz="1200" dirty="0">
              <a:latin typeface="Yu Gothic UI" panose="020B0500000000000000" pitchFamily="50" charset="-128"/>
              <a:ea typeface="Yu Gothic UI" panose="020B0500000000000000" pitchFamily="50" charset="-128"/>
            </a:endParaRPr>
          </a:p>
        </p:txBody>
      </p:sp>
      <p:sp>
        <p:nvSpPr>
          <p:cNvPr id="10" name="AutoShape 10">
            <a:extLst>
              <a:ext uri="{FF2B5EF4-FFF2-40B4-BE49-F238E27FC236}">
                <a16:creationId xmlns:a16="http://schemas.microsoft.com/office/drawing/2014/main" id="{B22522BD-852D-3A7E-6A04-02D2264E5D01}"/>
              </a:ext>
            </a:extLst>
          </p:cNvPr>
          <p:cNvSpPr>
            <a:spLocks noChangeArrowheads="1"/>
          </p:cNvSpPr>
          <p:nvPr/>
        </p:nvSpPr>
        <p:spPr bwMode="auto">
          <a:xfrm>
            <a:off x="8860032" y="1845000"/>
            <a:ext cx="1584000" cy="3636000"/>
          </a:xfrm>
          <a:prstGeom prst="wedgeRectCallout">
            <a:avLst>
              <a:gd name="adj1" fmla="val -48695"/>
              <a:gd name="adj2" fmla="val -55410"/>
            </a:avLst>
          </a:prstGeom>
          <a:solidFill>
            <a:schemeClr val="accent5">
              <a:lumMod val="20000"/>
              <a:lumOff val="80000"/>
            </a:schemeClr>
          </a:solidFill>
          <a:ln w="19050">
            <a:solidFill>
              <a:schemeClr val="tx1"/>
            </a:solidFill>
            <a:round/>
            <a:headEnd/>
            <a:tailEnd/>
          </a:ln>
          <a:effectLst/>
        </p:spPr>
        <p:txBody>
          <a:bodyPr lIns="36000" tIns="0" rIns="36000" bIns="0" anchor="ctr"/>
          <a:lstStyle/>
          <a:p>
            <a:pPr defTabSz="457200">
              <a:spcBef>
                <a:spcPts val="300"/>
              </a:spcBef>
              <a:defRPr/>
            </a:pPr>
            <a:r>
              <a:rPr lang="ja-JP" altLang="en-US" sz="1200" u="sng" dirty="0">
                <a:latin typeface="Yu Gothic UI" panose="020B0500000000000000" pitchFamily="50" charset="-128"/>
                <a:ea typeface="Yu Gothic UI" panose="020B0500000000000000" pitchFamily="50" charset="-128"/>
              </a:rPr>
              <a:t>“ゼロエミッションに向けた３つの理念”</a:t>
            </a:r>
            <a:r>
              <a:rPr lang="ja-JP" altLang="en-US" sz="1200" dirty="0">
                <a:latin typeface="Yu Gothic UI" panose="020B0500000000000000" pitchFamily="50" charset="-128"/>
                <a:ea typeface="Yu Gothic UI" panose="020B0500000000000000" pitchFamily="50" charset="-128"/>
              </a:rPr>
              <a:t>について、</a:t>
            </a:r>
            <a:r>
              <a:rPr lang="en-US" altLang="ja-JP" sz="1200" dirty="0">
                <a:latin typeface="Yu Gothic UI" panose="020B0500000000000000" pitchFamily="50" charset="-128"/>
                <a:ea typeface="Yu Gothic UI" panose="020B0500000000000000" pitchFamily="50" charset="-128"/>
              </a:rPr>
              <a:t>『</a:t>
            </a:r>
            <a:r>
              <a:rPr lang="ja-JP" altLang="en-US" sz="1200" dirty="0">
                <a:latin typeface="Yu Gothic UI" panose="020B0500000000000000" pitchFamily="50" charset="-128"/>
                <a:ea typeface="Yu Gothic UI" panose="020B0500000000000000" pitchFamily="50" charset="-128"/>
              </a:rPr>
              <a:t>ゼロエミッション東京戦略 </a:t>
            </a:r>
            <a:r>
              <a:rPr lang="en-US" altLang="ja-JP" sz="1200" dirty="0">
                <a:latin typeface="Yu Gothic UI" panose="020B0500000000000000" pitchFamily="50" charset="-128"/>
                <a:ea typeface="Yu Gothic UI" panose="020B0500000000000000" pitchFamily="50" charset="-128"/>
              </a:rPr>
              <a:t>Beyond </a:t>
            </a:r>
            <a:r>
              <a:rPr lang="ja-JP" altLang="en-US" sz="1200" dirty="0">
                <a:latin typeface="Yu Gothic UI" panose="020B0500000000000000" pitchFamily="50" charset="-128"/>
                <a:ea typeface="Yu Gothic UI" panose="020B0500000000000000" pitchFamily="50" charset="-128"/>
              </a:rPr>
              <a:t>カーボンハーフ</a:t>
            </a:r>
            <a:r>
              <a:rPr lang="en-US" altLang="ja-JP" sz="1200" dirty="0">
                <a:latin typeface="Yu Gothic UI" panose="020B0500000000000000" pitchFamily="50" charset="-128"/>
                <a:ea typeface="Yu Gothic UI" panose="020B0500000000000000" pitchFamily="50" charset="-128"/>
              </a:rPr>
              <a:t>』</a:t>
            </a:r>
            <a:r>
              <a:rPr lang="ja-JP" altLang="en-US" sz="1200" dirty="0">
                <a:latin typeface="Yu Gothic UI" panose="020B0500000000000000" pitchFamily="50" charset="-128"/>
                <a:ea typeface="Yu Gothic UI" panose="020B0500000000000000" pitchFamily="50" charset="-128"/>
              </a:rPr>
              <a:t>を参照し、当該取組が整合する理念番号を記載してください（複数選択可）</a:t>
            </a:r>
            <a:endParaRPr lang="en-US" altLang="ja-JP" sz="1200" dirty="0">
              <a:latin typeface="Yu Gothic UI" panose="020B0500000000000000" pitchFamily="50" charset="-128"/>
              <a:ea typeface="Yu Gothic UI" panose="020B0500000000000000" pitchFamily="50" charset="-128"/>
            </a:endParaRPr>
          </a:p>
          <a:p>
            <a:pPr defTabSz="457200">
              <a:spcBef>
                <a:spcPts val="300"/>
              </a:spcBef>
              <a:spcAft>
                <a:spcPts val="300"/>
              </a:spcAft>
              <a:defRPr/>
            </a:pPr>
            <a:r>
              <a:rPr lang="ja-JP" altLang="en-US" sz="1200" dirty="0">
                <a:latin typeface="Yu Gothic UI" panose="020B0500000000000000" pitchFamily="50" charset="-128"/>
                <a:ea typeface="Yu Gothic UI" panose="020B0500000000000000" pitchFamily="50" charset="-128"/>
              </a:rPr>
              <a:t>（参考）各理念の概要</a:t>
            </a:r>
            <a:endParaRPr lang="en-US" altLang="ja-JP" sz="1200" dirty="0">
              <a:latin typeface="Yu Gothic UI" panose="020B0500000000000000" pitchFamily="50" charset="-128"/>
              <a:ea typeface="Yu Gothic UI" panose="020B0500000000000000" pitchFamily="50" charset="-128"/>
            </a:endParaRPr>
          </a:p>
          <a:p>
            <a:pPr marL="171450" indent="-171450" defTabSz="457200">
              <a:spcBef>
                <a:spcPts val="300"/>
              </a:spcBef>
              <a:buFont typeface="Arial" panose="020B0604020202020204" pitchFamily="34" charset="0"/>
              <a:buChar char="•"/>
              <a:defRPr/>
            </a:pPr>
            <a:r>
              <a:rPr lang="en-US" altLang="ja-JP" sz="1200" dirty="0">
                <a:latin typeface="Yu Gothic UI" panose="020B0500000000000000" pitchFamily="50" charset="-128"/>
                <a:ea typeface="Yu Gothic UI" panose="020B0500000000000000" pitchFamily="50" charset="-128"/>
              </a:rPr>
              <a:t>01</a:t>
            </a:r>
            <a:r>
              <a:rPr lang="ja-JP" altLang="en-US" sz="1200" dirty="0">
                <a:latin typeface="Yu Gothic UI" panose="020B0500000000000000" pitchFamily="50" charset="-128"/>
                <a:ea typeface="Yu Gothic UI" panose="020B0500000000000000" pitchFamily="50" charset="-128"/>
              </a:rPr>
              <a:t>：分野間の相互連関</a:t>
            </a:r>
            <a:endParaRPr lang="en-US" altLang="ja-JP" sz="1200" dirty="0">
              <a:latin typeface="Yu Gothic UI" panose="020B0500000000000000" pitchFamily="50" charset="-128"/>
              <a:ea typeface="Yu Gothic UI" panose="020B0500000000000000" pitchFamily="50" charset="-128"/>
            </a:endParaRPr>
          </a:p>
          <a:p>
            <a:pPr marL="171450" indent="-171450" defTabSz="457200">
              <a:spcBef>
                <a:spcPts val="300"/>
              </a:spcBef>
              <a:buFont typeface="Arial" panose="020B0604020202020204" pitchFamily="34" charset="0"/>
              <a:buChar char="•"/>
              <a:defRPr/>
            </a:pPr>
            <a:r>
              <a:rPr lang="en-US" altLang="ja-JP" sz="1200" dirty="0">
                <a:latin typeface="Yu Gothic UI" panose="020B0500000000000000" pitchFamily="50" charset="-128"/>
                <a:ea typeface="Yu Gothic UI" panose="020B0500000000000000" pitchFamily="50" charset="-128"/>
              </a:rPr>
              <a:t>02</a:t>
            </a:r>
            <a:r>
              <a:rPr lang="ja-JP" altLang="en-US" sz="1200" dirty="0">
                <a:latin typeface="Yu Gothic UI" panose="020B0500000000000000" pitchFamily="50" charset="-128"/>
                <a:ea typeface="Yu Gothic UI" panose="020B0500000000000000" pitchFamily="50" charset="-128"/>
              </a:rPr>
              <a:t>：国内外</a:t>
            </a:r>
            <a:r>
              <a:rPr lang="en-US" altLang="ja-JP" sz="1200" dirty="0">
                <a:latin typeface="Yu Gothic UI" panose="020B0500000000000000" pitchFamily="50" charset="-128"/>
                <a:ea typeface="Yu Gothic UI" panose="020B0500000000000000" pitchFamily="50" charset="-128"/>
              </a:rPr>
              <a:t>CO</a:t>
            </a:r>
            <a:r>
              <a:rPr lang="en-US" altLang="ja-JP" sz="1200" baseline="-25000" dirty="0">
                <a:latin typeface="Yu Gothic UI" panose="020B0500000000000000" pitchFamily="50" charset="-128"/>
                <a:ea typeface="Yu Gothic UI" panose="020B0500000000000000" pitchFamily="50" charset="-128"/>
              </a:rPr>
              <a:t>2</a:t>
            </a:r>
            <a:r>
              <a:rPr lang="ja-JP" altLang="en-US" sz="1200" dirty="0">
                <a:latin typeface="Yu Gothic UI" panose="020B0500000000000000" pitchFamily="50" charset="-128"/>
                <a:ea typeface="Yu Gothic UI" panose="020B0500000000000000" pitchFamily="50" charset="-128"/>
              </a:rPr>
              <a:t>削減への貢献</a:t>
            </a:r>
            <a:endParaRPr lang="en-US" altLang="ja-JP" sz="1200" dirty="0">
              <a:latin typeface="Yu Gothic UI" panose="020B0500000000000000" pitchFamily="50" charset="-128"/>
              <a:ea typeface="Yu Gothic UI" panose="020B0500000000000000" pitchFamily="50" charset="-128"/>
            </a:endParaRPr>
          </a:p>
          <a:p>
            <a:pPr marL="171450" indent="-171450" defTabSz="457200">
              <a:spcBef>
                <a:spcPts val="300"/>
              </a:spcBef>
              <a:buFont typeface="Arial" panose="020B0604020202020204" pitchFamily="34" charset="0"/>
              <a:buChar char="•"/>
              <a:defRPr/>
            </a:pPr>
            <a:r>
              <a:rPr lang="en-US" altLang="ja-JP" sz="1200" dirty="0">
                <a:latin typeface="Yu Gothic UI" panose="020B0500000000000000" pitchFamily="50" charset="-128"/>
                <a:ea typeface="Yu Gothic UI" panose="020B0500000000000000" pitchFamily="50" charset="-128"/>
              </a:rPr>
              <a:t>03</a:t>
            </a:r>
            <a:r>
              <a:rPr lang="ja-JP" altLang="en-US" sz="1200" dirty="0">
                <a:latin typeface="Yu Gothic UI" panose="020B0500000000000000" pitchFamily="50" charset="-128"/>
                <a:ea typeface="Yu Gothic UI" panose="020B0500000000000000" pitchFamily="50" charset="-128"/>
              </a:rPr>
              <a:t>：あらゆる主体が団結して行動</a:t>
            </a:r>
            <a:endParaRPr lang="en-US" altLang="ja-JP" sz="1200" dirty="0">
              <a:latin typeface="Yu Gothic UI" panose="020B0500000000000000" pitchFamily="50" charset="-128"/>
              <a:ea typeface="Yu Gothic UI" panose="020B0500000000000000" pitchFamily="50" charset="-128"/>
            </a:endParaRPr>
          </a:p>
        </p:txBody>
      </p:sp>
      <p:sp>
        <p:nvSpPr>
          <p:cNvPr id="11" name="AutoShape 10">
            <a:extLst>
              <a:ext uri="{FF2B5EF4-FFF2-40B4-BE49-F238E27FC236}">
                <a16:creationId xmlns:a16="http://schemas.microsoft.com/office/drawing/2014/main" id="{5094D3A7-CD5B-98A7-8C73-7A7A2BE6E6FE}"/>
              </a:ext>
            </a:extLst>
          </p:cNvPr>
          <p:cNvSpPr>
            <a:spLocks noChangeArrowheads="1"/>
          </p:cNvSpPr>
          <p:nvPr/>
        </p:nvSpPr>
        <p:spPr bwMode="auto">
          <a:xfrm>
            <a:off x="480000" y="333000"/>
            <a:ext cx="4177502" cy="540000"/>
          </a:xfrm>
          <a:prstGeom prst="wedgeRectCallout">
            <a:avLst>
              <a:gd name="adj1" fmla="val -36867"/>
              <a:gd name="adj2" fmla="val 123218"/>
            </a:avLst>
          </a:prstGeom>
          <a:solidFill>
            <a:schemeClr val="accent5">
              <a:lumMod val="20000"/>
              <a:lumOff val="80000"/>
            </a:schemeClr>
          </a:solidFill>
          <a:ln w="19050">
            <a:solidFill>
              <a:sysClr val="windowText" lastClr="000000"/>
            </a:solidFill>
            <a:round/>
            <a:headEnd/>
            <a:tailEnd/>
          </a:ln>
          <a:effectLst/>
        </p:spPr>
        <p:txBody>
          <a:bodyPr lIns="36000" tIns="0" rIns="36000" bIns="0" anchor="ctr"/>
          <a:lstStyle/>
          <a:p>
            <a:pPr defTabSz="457200">
              <a:spcBef>
                <a:spcPts val="300"/>
              </a:spcBef>
              <a:spcAft>
                <a:spcPts val="600"/>
              </a:spcAft>
              <a:defRPr/>
            </a:pPr>
            <a:r>
              <a:rPr lang="ja-JP" altLang="en-US" sz="1200" dirty="0">
                <a:latin typeface="Yu Gothic UI" panose="020B0500000000000000" pitchFamily="50" charset="-128"/>
                <a:ea typeface="Yu Gothic UI" panose="020B0500000000000000" pitchFamily="50" charset="-128"/>
              </a:rPr>
              <a:t>ゼロエミを達成するために実施するそれぞれの取組について、取組名を記載ください</a:t>
            </a:r>
            <a:r>
              <a:rPr kumimoji="1" lang="ja-JP" altLang="en-US" sz="1200" b="0" i="0" u="none" strike="noStrike" kern="1200" cap="none" spc="0" normalizeH="0" baseline="0" noProof="0" dirty="0">
                <a:ln>
                  <a:noFill/>
                </a:ln>
                <a:effectLst/>
                <a:uLnTx/>
                <a:uFillTx/>
                <a:latin typeface="Yu Gothic UI" panose="020B0500000000000000" pitchFamily="50" charset="-128"/>
                <a:ea typeface="Yu Gothic UI" panose="020B0500000000000000" pitchFamily="50" charset="-128"/>
                <a:cs typeface="+mn-cs"/>
              </a:rPr>
              <a:t>（</a:t>
            </a:r>
            <a:r>
              <a:rPr lang="ja-JP" altLang="en-US" sz="1200" dirty="0">
                <a:latin typeface="Yu Gothic UI" panose="020B0500000000000000" pitchFamily="50" charset="-128"/>
                <a:ea typeface="Yu Gothic UI" panose="020B0500000000000000" pitchFamily="50" charset="-128"/>
              </a:rPr>
              <a:t>取組事項ごとに適宜ページを複製して下さい</a:t>
            </a:r>
            <a:r>
              <a:rPr kumimoji="1" lang="ja-JP" altLang="en-US" sz="1200" b="0" i="0" u="none" strike="noStrike" kern="1200" cap="none" spc="0" normalizeH="0" baseline="0" noProof="0" dirty="0">
                <a:ln>
                  <a:noFill/>
                </a:ln>
                <a:effectLst/>
                <a:uLnTx/>
                <a:uFillTx/>
                <a:latin typeface="Yu Gothic UI" panose="020B0500000000000000" pitchFamily="50" charset="-128"/>
                <a:ea typeface="Yu Gothic UI" panose="020B0500000000000000" pitchFamily="50" charset="-128"/>
                <a:cs typeface="+mn-cs"/>
              </a:rPr>
              <a:t>）</a:t>
            </a:r>
            <a:endParaRPr kumimoji="1" lang="en-US" altLang="ja-JP" sz="1200" b="0" i="0" u="none" strike="noStrike" kern="1200" cap="none" spc="0" normalizeH="0" baseline="0" noProof="0" dirty="0">
              <a:ln>
                <a:noFill/>
              </a:ln>
              <a:effectLst/>
              <a:uLnTx/>
              <a:uFillTx/>
              <a:latin typeface="Yu Gothic UI" panose="020B0500000000000000" pitchFamily="50" charset="-128"/>
              <a:ea typeface="Yu Gothic UI" panose="020B0500000000000000" pitchFamily="50" charset="-128"/>
              <a:cs typeface="+mn-cs"/>
            </a:endParaRPr>
          </a:p>
        </p:txBody>
      </p:sp>
      <p:sp>
        <p:nvSpPr>
          <p:cNvPr id="16" name="AutoShape 10">
            <a:extLst>
              <a:ext uri="{FF2B5EF4-FFF2-40B4-BE49-F238E27FC236}">
                <a16:creationId xmlns:a16="http://schemas.microsoft.com/office/drawing/2014/main" id="{08FBC180-FA98-7363-2EE5-D8668E6B2CDD}"/>
              </a:ext>
            </a:extLst>
          </p:cNvPr>
          <p:cNvSpPr>
            <a:spLocks noChangeArrowheads="1"/>
          </p:cNvSpPr>
          <p:nvPr/>
        </p:nvSpPr>
        <p:spPr bwMode="auto">
          <a:xfrm>
            <a:off x="6792000" y="837000"/>
            <a:ext cx="5400000" cy="540000"/>
          </a:xfrm>
          <a:prstGeom prst="rect">
            <a:avLst/>
          </a:prstGeom>
          <a:solidFill>
            <a:schemeClr val="accent5">
              <a:lumMod val="20000"/>
              <a:lumOff val="80000"/>
            </a:schemeClr>
          </a:solidFill>
          <a:ln w="19050">
            <a:solidFill>
              <a:sysClr val="windowText" lastClr="000000"/>
            </a:solidFill>
            <a:round/>
            <a:headEnd/>
            <a:tailEnd/>
          </a:ln>
          <a:effectLst/>
        </p:spPr>
        <p:txBody>
          <a:bodyPr lIns="36000" tIns="0" rIns="36000" bIns="0" anchor="ctr"/>
          <a:lstStyle/>
          <a:p>
            <a:pPr defTabSz="457200">
              <a:spcBef>
                <a:spcPts val="300"/>
              </a:spcBef>
              <a:defRPr/>
            </a:pPr>
            <a:r>
              <a:rPr lang="ja-JP" altLang="en-US" sz="1050" dirty="0">
                <a:latin typeface="Yu Gothic UI" panose="020B0500000000000000" pitchFamily="50" charset="-128"/>
                <a:ea typeface="Yu Gothic UI" panose="020B0500000000000000" pitchFamily="50" charset="-128"/>
              </a:rPr>
              <a:t>参考（</a:t>
            </a:r>
            <a:r>
              <a:rPr lang="en-US" altLang="ja-JP" sz="1050" dirty="0">
                <a:latin typeface="Yu Gothic UI" panose="020B0500000000000000" pitchFamily="50" charset="-128"/>
                <a:ea typeface="Yu Gothic UI" panose="020B0500000000000000" pitchFamily="50" charset="-128"/>
              </a:rPr>
              <a:t>10</a:t>
            </a:r>
            <a:r>
              <a:rPr lang="ja-JP" altLang="en-US" sz="1050" dirty="0">
                <a:latin typeface="Yu Gothic UI" panose="020B0500000000000000" pitchFamily="50" charset="-128"/>
                <a:ea typeface="Yu Gothic UI" panose="020B0500000000000000" pitchFamily="50" charset="-128"/>
              </a:rPr>
              <a:t>の政策、</a:t>
            </a:r>
            <a:r>
              <a:rPr lang="en-US" altLang="ja-JP" sz="1050" dirty="0">
                <a:latin typeface="Yu Gothic UI" panose="020B0500000000000000" pitchFamily="50" charset="-128"/>
                <a:ea typeface="Yu Gothic UI" panose="020B0500000000000000" pitchFamily="50" charset="-128"/>
              </a:rPr>
              <a:t>3</a:t>
            </a:r>
            <a:r>
              <a:rPr lang="ja-JP" altLang="en-US" sz="1050" dirty="0">
                <a:latin typeface="Yu Gothic UI" panose="020B0500000000000000" pitchFamily="50" charset="-128"/>
                <a:ea typeface="Yu Gothic UI" panose="020B0500000000000000" pitchFamily="50" charset="-128"/>
              </a:rPr>
              <a:t>つの理念、</a:t>
            </a:r>
            <a:r>
              <a:rPr lang="en-US" altLang="ja-JP" sz="1050" dirty="0">
                <a:latin typeface="Yu Gothic UI" panose="020B0500000000000000" pitchFamily="50" charset="-128"/>
                <a:ea typeface="Yu Gothic UI" panose="020B0500000000000000" pitchFamily="50" charset="-128"/>
              </a:rPr>
              <a:t>5</a:t>
            </a:r>
            <a:r>
              <a:rPr lang="ja-JP" altLang="en-US" sz="1050" dirty="0">
                <a:latin typeface="Yu Gothic UI" panose="020B0500000000000000" pitchFamily="50" charset="-128"/>
                <a:ea typeface="Yu Gothic UI" panose="020B0500000000000000" pitchFamily="50" charset="-128"/>
              </a:rPr>
              <a:t>つのアプローチ）</a:t>
            </a:r>
            <a:endParaRPr lang="en-US" altLang="ja-JP" sz="1050" dirty="0">
              <a:latin typeface="Yu Gothic UI" panose="020B0500000000000000" pitchFamily="50" charset="-128"/>
              <a:ea typeface="Yu Gothic UI" panose="020B0500000000000000" pitchFamily="50" charset="-128"/>
            </a:endParaRPr>
          </a:p>
          <a:p>
            <a:pPr defTabSz="457200" latinLnBrk="1">
              <a:spcBef>
                <a:spcPts val="300"/>
              </a:spcBef>
              <a:defRPr/>
            </a:pPr>
            <a:r>
              <a:rPr lang="ja-JP" altLang="en-US" sz="1050" dirty="0">
                <a:latin typeface="Yu Gothic UI" panose="020B0500000000000000" pitchFamily="50" charset="-128"/>
                <a:ea typeface="Yu Gothic UI" panose="020B0500000000000000" pitchFamily="50" charset="-128"/>
              </a:rPr>
              <a:t>ゼロエミッション東京戦略 </a:t>
            </a:r>
            <a:r>
              <a:rPr lang="en-US" altLang="ja-JP" sz="1050" dirty="0">
                <a:latin typeface="Yu Gothic UI" panose="020B0500000000000000" pitchFamily="50" charset="-128"/>
                <a:ea typeface="Yu Gothic UI" panose="020B0500000000000000" pitchFamily="50" charset="-128"/>
              </a:rPr>
              <a:t>Beyond </a:t>
            </a:r>
            <a:r>
              <a:rPr lang="ja-JP" altLang="en-US" sz="1050" dirty="0">
                <a:latin typeface="Yu Gothic UI" panose="020B0500000000000000" pitchFamily="50" charset="-128"/>
                <a:ea typeface="Yu Gothic UI" panose="020B0500000000000000" pitchFamily="50" charset="-128"/>
              </a:rPr>
              <a:t>カーボンハーフ　</a:t>
            </a:r>
            <a:br>
              <a:rPr lang="en-US" altLang="ja-JP" sz="1200" dirty="0">
                <a:latin typeface="Yu Gothic UI" panose="020B0500000000000000" pitchFamily="50" charset="-128"/>
                <a:ea typeface="Yu Gothic UI" panose="020B0500000000000000" pitchFamily="50" charset="-128"/>
              </a:rPr>
            </a:br>
            <a:r>
              <a:rPr lang="ja-JP" altLang="en-US" sz="900" dirty="0">
                <a:latin typeface="Yu Gothic UI" panose="020B0500000000000000" pitchFamily="50" charset="-128"/>
                <a:ea typeface="Yu Gothic UI" panose="020B0500000000000000" pitchFamily="50" charset="-128"/>
              </a:rPr>
              <a:t>（</a:t>
            </a:r>
            <a:r>
              <a:rPr lang="en-US" altLang="ja-JP" sz="900" dirty="0">
                <a:latin typeface="Yu Gothic UI" panose="020B0500000000000000" pitchFamily="50" charset="-128"/>
                <a:ea typeface="Yu Gothic UI" panose="020B0500000000000000" pitchFamily="50" charset="-128"/>
                <a:hlinkClick r:id="rId5"/>
              </a:rPr>
              <a:t>https://www.kankyo1.metro.Tokyo.lg.jp/dbook/202504/zeroemission-tokyo-beyond-carbon-half/</a:t>
            </a:r>
            <a:r>
              <a:rPr lang="ja-JP" altLang="en-US" sz="900" dirty="0">
                <a:latin typeface="Yu Gothic UI" panose="020B0500000000000000" pitchFamily="50" charset="-128"/>
                <a:ea typeface="Yu Gothic UI" panose="020B0500000000000000" pitchFamily="50" charset="-128"/>
              </a:rPr>
              <a:t>）</a:t>
            </a:r>
            <a:endParaRPr lang="en-US" altLang="ja-JP" sz="1200" dirty="0">
              <a:latin typeface="Yu Gothic UI" panose="020B0500000000000000" pitchFamily="50" charset="-128"/>
              <a:ea typeface="Yu Gothic UI" panose="020B0500000000000000" pitchFamily="50" charset="-128"/>
            </a:endParaRPr>
          </a:p>
        </p:txBody>
      </p:sp>
      <p:sp>
        <p:nvSpPr>
          <p:cNvPr id="13" name="AutoShape 10">
            <a:extLst>
              <a:ext uri="{FF2B5EF4-FFF2-40B4-BE49-F238E27FC236}">
                <a16:creationId xmlns:a16="http://schemas.microsoft.com/office/drawing/2014/main" id="{6D17E301-5C1E-8D9E-D631-6860A2003747}"/>
              </a:ext>
            </a:extLst>
          </p:cNvPr>
          <p:cNvSpPr>
            <a:spLocks noChangeArrowheads="1"/>
          </p:cNvSpPr>
          <p:nvPr/>
        </p:nvSpPr>
        <p:spPr bwMode="auto">
          <a:xfrm>
            <a:off x="8970381" y="5813699"/>
            <a:ext cx="2808000" cy="828000"/>
          </a:xfrm>
          <a:prstGeom prst="wedgeRectCallout">
            <a:avLst>
              <a:gd name="adj1" fmla="val -62249"/>
              <a:gd name="adj2" fmla="val 26845"/>
            </a:avLst>
          </a:prstGeom>
          <a:solidFill>
            <a:schemeClr val="accent5">
              <a:lumMod val="20000"/>
              <a:lumOff val="80000"/>
            </a:schemeClr>
          </a:solidFill>
          <a:ln w="19050">
            <a:solidFill>
              <a:schemeClr val="tx1"/>
            </a:solidFill>
            <a:round/>
            <a:headEnd/>
            <a:tailEnd/>
          </a:ln>
          <a:effectLst/>
        </p:spPr>
        <p:txBody>
          <a:bodyPr anchor="ctr"/>
          <a:lstStyle/>
          <a:p>
            <a:pPr defTabSz="457200">
              <a:spcBef>
                <a:spcPts val="300"/>
              </a:spcBef>
              <a:defRPr/>
            </a:pPr>
            <a:r>
              <a:rPr lang="ja-JP" altLang="en-US" sz="1200" dirty="0">
                <a:latin typeface="Yu Gothic UI" panose="020B0500000000000000" pitchFamily="50" charset="-128"/>
                <a:ea typeface="Yu Gothic UI" panose="020B0500000000000000" pitchFamily="50" charset="-128"/>
              </a:rPr>
              <a:t>目標達成に向けた、</a:t>
            </a:r>
            <a:r>
              <a:rPr lang="en-US" altLang="ja-JP" sz="1200" dirty="0">
                <a:latin typeface="Yu Gothic UI" panose="020B0500000000000000" pitchFamily="50" charset="-128"/>
                <a:ea typeface="Yu Gothic UI" panose="020B0500000000000000" pitchFamily="50" charset="-128"/>
              </a:rPr>
              <a:t>2030</a:t>
            </a:r>
            <a:r>
              <a:rPr lang="ja-JP" altLang="en-US" sz="1200" dirty="0">
                <a:latin typeface="Yu Gothic UI" panose="020B0500000000000000" pitchFamily="50" charset="-128"/>
                <a:ea typeface="Yu Gothic UI" panose="020B0500000000000000" pitchFamily="50" charset="-128"/>
              </a:rPr>
              <a:t>年までの各年の実施事項として、「</a:t>
            </a:r>
            <a:r>
              <a:rPr lang="en-US" altLang="ja-JP" sz="1200" dirty="0">
                <a:latin typeface="Yu Gothic UI" panose="020B0500000000000000" pitchFamily="50" charset="-128"/>
                <a:ea typeface="Yu Gothic UI" panose="020B0500000000000000" pitchFamily="50" charset="-128"/>
              </a:rPr>
              <a:t>6</a:t>
            </a:r>
            <a:r>
              <a:rPr lang="ja-JP" altLang="en-US" sz="1200" dirty="0">
                <a:latin typeface="Yu Gothic UI" panose="020B0500000000000000" pitchFamily="50" charset="-128"/>
                <a:ea typeface="Yu Gothic UI" panose="020B0500000000000000" pitchFamily="50" charset="-128"/>
              </a:rPr>
              <a:t>．スケジュール・実施体制等」の事業スケジュールの概略版を記載してください</a:t>
            </a:r>
            <a:endParaRPr kumimoji="1" lang="en-US" altLang="ja-JP" sz="1200" b="0" i="0" u="none" strike="noStrike" kern="1200" cap="none" spc="0" normalizeH="0" baseline="0" noProof="0" dirty="0">
              <a:ln>
                <a:noFill/>
              </a:ln>
              <a:effectLst/>
              <a:uLnTx/>
              <a:uFillTx/>
              <a:latin typeface="Yu Gothic UI" panose="020B0500000000000000" pitchFamily="50" charset="-128"/>
              <a:ea typeface="Yu Gothic UI" panose="020B0500000000000000" pitchFamily="50" charset="-128"/>
            </a:endParaRPr>
          </a:p>
        </p:txBody>
      </p:sp>
      <p:sp>
        <p:nvSpPr>
          <p:cNvPr id="12" name="AutoShape 10">
            <a:extLst>
              <a:ext uri="{FF2B5EF4-FFF2-40B4-BE49-F238E27FC236}">
                <a16:creationId xmlns:a16="http://schemas.microsoft.com/office/drawing/2014/main" id="{316489D1-B1E9-2DD4-8B1B-6614929568B1}"/>
              </a:ext>
            </a:extLst>
          </p:cNvPr>
          <p:cNvSpPr>
            <a:spLocks noChangeArrowheads="1"/>
          </p:cNvSpPr>
          <p:nvPr/>
        </p:nvSpPr>
        <p:spPr bwMode="auto">
          <a:xfrm>
            <a:off x="2136000" y="1845000"/>
            <a:ext cx="4248000" cy="3636001"/>
          </a:xfrm>
          <a:prstGeom prst="wedgeRectCallout">
            <a:avLst>
              <a:gd name="adj1" fmla="val -53010"/>
              <a:gd name="adj2" fmla="val -18903"/>
            </a:avLst>
          </a:prstGeom>
          <a:solidFill>
            <a:schemeClr val="accent5">
              <a:lumMod val="20000"/>
              <a:lumOff val="80000"/>
            </a:schemeClr>
          </a:solidFill>
          <a:ln w="19050">
            <a:solidFill>
              <a:schemeClr val="tx1"/>
            </a:solidFill>
            <a:round/>
            <a:headEnd/>
            <a:tailEnd/>
          </a:ln>
          <a:effectLst/>
        </p:spPr>
        <p:txBody>
          <a:bodyPr lIns="36000" tIns="0" rIns="36000" bIns="0" anchor="ctr"/>
          <a:lstStyle/>
          <a:p>
            <a:pPr defTabSz="457200">
              <a:spcBef>
                <a:spcPts val="300"/>
              </a:spcBef>
              <a:defRPr/>
            </a:pPr>
            <a:r>
              <a:rPr lang="ja-JP" altLang="en-US" sz="1200" dirty="0">
                <a:latin typeface="Yu Gothic UI" panose="020B0500000000000000" pitchFamily="50" charset="-128"/>
                <a:ea typeface="Yu Gothic UI" panose="020B0500000000000000" pitchFamily="50" charset="-128"/>
              </a:rPr>
              <a:t>取組の要点について</a:t>
            </a:r>
            <a:r>
              <a:rPr kumimoji="1" lang="ja-JP" altLang="en-US" sz="1200" b="0" i="0" u="none" strike="noStrike" kern="1200" cap="none" spc="0" normalizeH="0" baseline="0" noProof="0" dirty="0">
                <a:ln>
                  <a:noFill/>
                </a:ln>
                <a:effectLst/>
                <a:uLnTx/>
                <a:uFillTx/>
                <a:latin typeface="Yu Gothic UI" panose="020B0500000000000000" pitchFamily="50" charset="-128"/>
                <a:ea typeface="Yu Gothic UI" panose="020B0500000000000000" pitchFamily="50" charset="-128"/>
              </a:rPr>
              <a:t>下記の点が網羅されるよう記載して</a:t>
            </a:r>
            <a:r>
              <a:rPr lang="ja-JP" altLang="en-US" sz="1200" dirty="0">
                <a:latin typeface="Yu Gothic UI" panose="020B0500000000000000" pitchFamily="50" charset="-128"/>
                <a:ea typeface="Yu Gothic UI" panose="020B0500000000000000" pitchFamily="50" charset="-128"/>
              </a:rPr>
              <a:t>ください</a:t>
            </a:r>
            <a:endParaRPr lang="en-US" altLang="ja-JP" sz="1200" dirty="0">
              <a:latin typeface="Yu Gothic UI" panose="020B0500000000000000" pitchFamily="50" charset="-128"/>
              <a:ea typeface="Yu Gothic UI" panose="020B0500000000000000" pitchFamily="50" charset="-128"/>
            </a:endParaRPr>
          </a:p>
          <a:p>
            <a:pPr defTabSz="457200">
              <a:spcBef>
                <a:spcPts val="300"/>
              </a:spcBef>
              <a:defRPr/>
            </a:pPr>
            <a:r>
              <a:rPr kumimoji="1" lang="ja-JP" altLang="en-US" sz="1200" b="0" i="0" u="none" strike="noStrike" kern="1200" cap="none" spc="0" normalizeH="0" baseline="0" noProof="0" dirty="0">
                <a:ln>
                  <a:noFill/>
                </a:ln>
                <a:effectLst/>
                <a:uLnTx/>
                <a:uFillTx/>
                <a:latin typeface="Yu Gothic UI" panose="020B0500000000000000" pitchFamily="50" charset="-128"/>
                <a:ea typeface="Yu Gothic UI" panose="020B0500000000000000" pitchFamily="50" charset="-128"/>
              </a:rPr>
              <a:t>記載量に応じて適宜行幅を増やしてください（取組事項ごとに</a:t>
            </a:r>
            <a:r>
              <a:rPr kumimoji="1" lang="en-US" altLang="ja-JP" sz="1200" b="0" i="0" u="none" strike="noStrike" kern="1200" cap="none" spc="0" normalizeH="0" baseline="0" noProof="0" dirty="0">
                <a:ln>
                  <a:noFill/>
                </a:ln>
                <a:effectLst/>
                <a:uLnTx/>
                <a:uFillTx/>
                <a:latin typeface="Yu Gothic UI" panose="020B0500000000000000" pitchFamily="50" charset="-128"/>
                <a:ea typeface="Yu Gothic UI" panose="020B0500000000000000" pitchFamily="50" charset="-128"/>
              </a:rPr>
              <a:t>2</a:t>
            </a:r>
            <a:r>
              <a:rPr kumimoji="1" lang="ja-JP" altLang="en-US" sz="1200" b="0" i="0" u="none" strike="noStrike" kern="1200" cap="none" spc="0" normalizeH="0" baseline="0" noProof="0" dirty="0">
                <a:ln>
                  <a:noFill/>
                </a:ln>
                <a:effectLst/>
                <a:uLnTx/>
                <a:uFillTx/>
                <a:latin typeface="Yu Gothic UI" panose="020B0500000000000000" pitchFamily="50" charset="-128"/>
                <a:ea typeface="Yu Gothic UI" panose="020B0500000000000000" pitchFamily="50" charset="-128"/>
              </a:rPr>
              <a:t>ぺージ以内に収まるように記載量を調整してください）</a:t>
            </a:r>
            <a:endParaRPr lang="en-US" altLang="ja-JP" sz="1200" dirty="0">
              <a:latin typeface="Yu Gothic UI" panose="020B0500000000000000" pitchFamily="50" charset="-128"/>
              <a:ea typeface="Yu Gothic UI" panose="020B0500000000000000" pitchFamily="50" charset="-128"/>
            </a:endParaRPr>
          </a:p>
          <a:p>
            <a:pPr defTabSz="457200">
              <a:spcBef>
                <a:spcPts val="300"/>
              </a:spcBef>
              <a:defRPr/>
            </a:pPr>
            <a:r>
              <a:rPr kumimoji="1" lang="ja-JP" altLang="en-US" sz="1200" b="0" i="0" u="none" strike="noStrike" kern="1200" cap="none" spc="0" normalizeH="0" baseline="0" noProof="0" dirty="0">
                <a:ln>
                  <a:noFill/>
                </a:ln>
                <a:effectLst/>
                <a:uLnTx/>
                <a:uFillTx/>
                <a:latin typeface="Yu Gothic UI" panose="020B0500000000000000" pitchFamily="50" charset="-128"/>
                <a:ea typeface="Yu Gothic UI" panose="020B0500000000000000" pitchFamily="50" charset="-128"/>
              </a:rPr>
              <a:t>〇</a:t>
            </a:r>
            <a:r>
              <a:rPr lang="ja-JP" altLang="en-US" sz="1200" b="1" i="0" u="none" strike="noStrike" kern="1200" cap="none" spc="0" normalizeH="0" baseline="0" noProof="0" dirty="0">
                <a:ln>
                  <a:noFill/>
                </a:ln>
                <a:effectLst/>
                <a:uLnTx/>
                <a:uFillTx/>
                <a:latin typeface="+mn-ea"/>
                <a:ea typeface="Yu Gothic UI" panose="020B0500000000000000" pitchFamily="50" charset="-128"/>
              </a:rPr>
              <a:t>取組詳細</a:t>
            </a:r>
            <a:endParaRPr lang="en-US" altLang="ja-JP" sz="1200" b="1" dirty="0">
              <a:latin typeface="+mn-ea"/>
            </a:endParaRPr>
          </a:p>
          <a:p>
            <a:pPr marL="171450" indent="-171450" defTabSz="457200">
              <a:spcBef>
                <a:spcPts val="300"/>
              </a:spcBef>
              <a:buFont typeface="Arial" panose="020B0604020202020204" pitchFamily="34" charset="0"/>
              <a:buChar char="•"/>
              <a:defRPr/>
            </a:pPr>
            <a:r>
              <a:rPr lang="ja-JP" altLang="en-US" sz="1200" dirty="0">
                <a:latin typeface="Yu Gothic UI" panose="020B0500000000000000" pitchFamily="50" charset="-128"/>
                <a:ea typeface="Yu Gothic UI" panose="020B0500000000000000" pitchFamily="50" charset="-128"/>
              </a:rPr>
              <a:t>対象エリアの面的取組について、地域の特性を踏まえた工夫・課題解決策、地域の多様な主体との連携状況などを具体的に記載</a:t>
            </a:r>
            <a:endParaRPr lang="en-US" altLang="ja-JP" sz="1200" dirty="0">
              <a:latin typeface="Yu Gothic UI" panose="020B0500000000000000" pitchFamily="50" charset="-128"/>
              <a:ea typeface="Yu Gothic UI" panose="020B0500000000000000" pitchFamily="50" charset="-128"/>
            </a:endParaRPr>
          </a:p>
          <a:p>
            <a:pPr defTabSz="457200">
              <a:spcBef>
                <a:spcPts val="300"/>
              </a:spcBef>
              <a:defRPr/>
            </a:pPr>
            <a:r>
              <a:rPr kumimoji="1" lang="ja-JP" altLang="en-US" sz="1200" b="0" i="0" u="none" strike="noStrike" kern="1200" cap="none" spc="0" normalizeH="0" baseline="0" noProof="0" dirty="0">
                <a:ln>
                  <a:noFill/>
                </a:ln>
                <a:effectLst/>
                <a:uLnTx/>
                <a:uFillTx/>
                <a:latin typeface="Yu Gothic UI" panose="020B0500000000000000" pitchFamily="50" charset="-128"/>
                <a:ea typeface="Yu Gothic UI" panose="020B0500000000000000" pitchFamily="50" charset="-128"/>
              </a:rPr>
              <a:t>〇</a:t>
            </a:r>
            <a:r>
              <a:rPr kumimoji="1" lang="ja-JP" altLang="en-US" sz="1200" b="1" dirty="0">
                <a:latin typeface="+mn-ea"/>
              </a:rPr>
              <a:t>都の重点施策との一体性</a:t>
            </a:r>
            <a:endParaRPr kumimoji="1" lang="en-US" altLang="ja-JP" sz="1200" b="1" dirty="0">
              <a:latin typeface="+mn-ea"/>
            </a:endParaRPr>
          </a:p>
          <a:p>
            <a:pPr marL="171450" indent="-171450" defTabSz="457200">
              <a:spcBef>
                <a:spcPts val="300"/>
              </a:spcBef>
              <a:buFont typeface="Arial" panose="020B0604020202020204" pitchFamily="34" charset="0"/>
              <a:buChar char="•"/>
              <a:defRPr/>
            </a:pPr>
            <a:r>
              <a:rPr lang="en-US" altLang="ja-JP" sz="1200" dirty="0">
                <a:latin typeface="Yu Gothic UI" panose="020B0500000000000000" pitchFamily="50" charset="-128"/>
                <a:ea typeface="Yu Gothic UI" panose="020B0500000000000000" pitchFamily="50" charset="-128"/>
              </a:rPr>
              <a:t>10</a:t>
            </a:r>
            <a:r>
              <a:rPr lang="ja-JP" altLang="en-US" sz="1200" dirty="0">
                <a:latin typeface="Yu Gothic UI" panose="020B0500000000000000" pitchFamily="50" charset="-128"/>
                <a:ea typeface="Yu Gothic UI" panose="020B0500000000000000" pitchFamily="50" charset="-128"/>
              </a:rPr>
              <a:t>の政策や、</a:t>
            </a:r>
            <a:r>
              <a:rPr lang="en-US" altLang="ja-JP" sz="1200" dirty="0">
                <a:latin typeface="Yu Gothic UI" panose="020B0500000000000000" pitchFamily="50" charset="-128"/>
                <a:ea typeface="Yu Gothic UI" panose="020B0500000000000000" pitchFamily="50" charset="-128"/>
              </a:rPr>
              <a:t>3</a:t>
            </a:r>
            <a:r>
              <a:rPr lang="ja-JP" altLang="en-US" sz="1200" dirty="0">
                <a:latin typeface="Yu Gothic UI" panose="020B0500000000000000" pitchFamily="50" charset="-128"/>
                <a:ea typeface="Yu Gothic UI" panose="020B0500000000000000" pitchFamily="50" charset="-128"/>
              </a:rPr>
              <a:t>つの理念、</a:t>
            </a:r>
            <a:r>
              <a:rPr lang="en-US" altLang="ja-JP" sz="1200" dirty="0">
                <a:latin typeface="Yu Gothic UI" panose="020B0500000000000000" pitchFamily="50" charset="-128"/>
                <a:ea typeface="Yu Gothic UI" panose="020B0500000000000000" pitchFamily="50" charset="-128"/>
              </a:rPr>
              <a:t>5</a:t>
            </a:r>
            <a:r>
              <a:rPr lang="ja-JP" altLang="en-US" sz="1200" dirty="0">
                <a:latin typeface="Yu Gothic UI" panose="020B0500000000000000" pitchFamily="50" charset="-128"/>
                <a:ea typeface="Yu Gothic UI" panose="020B0500000000000000" pitchFamily="50" charset="-128"/>
              </a:rPr>
              <a:t>つのアプローチとの整合性を記載</a:t>
            </a:r>
            <a:endParaRPr lang="en-US" altLang="ja-JP" sz="1200" dirty="0">
              <a:latin typeface="Yu Gothic UI" panose="020B0500000000000000" pitchFamily="50" charset="-128"/>
              <a:ea typeface="Yu Gothic UI" panose="020B0500000000000000" pitchFamily="50" charset="-128"/>
            </a:endParaRPr>
          </a:p>
          <a:p>
            <a:pPr defTabSz="457200">
              <a:spcBef>
                <a:spcPts val="300"/>
              </a:spcBef>
              <a:defRPr/>
            </a:pPr>
            <a:r>
              <a:rPr lang="ja-JP" altLang="en-US" sz="1200" dirty="0">
                <a:latin typeface="Yu Gothic UI" panose="020B0500000000000000" pitchFamily="50" charset="-128"/>
                <a:ea typeface="Yu Gothic UI" panose="020B0500000000000000" pitchFamily="50" charset="-128"/>
              </a:rPr>
              <a:t>〇</a:t>
            </a:r>
            <a:r>
              <a:rPr lang="ja-JP" altLang="en-US" sz="1200" b="1" dirty="0">
                <a:latin typeface="+mn-ea"/>
              </a:rPr>
              <a:t>先進的な技術等の活用</a:t>
            </a:r>
            <a:endParaRPr lang="en-US" altLang="ja-JP" sz="1200" b="1" dirty="0">
              <a:latin typeface="+mn-ea"/>
            </a:endParaRPr>
          </a:p>
          <a:p>
            <a:pPr marL="171450" indent="-171450" defTabSz="457200">
              <a:spcBef>
                <a:spcPts val="300"/>
              </a:spcBef>
              <a:buFont typeface="Arial" panose="020B0604020202020204" pitchFamily="34" charset="0"/>
              <a:buChar char="•"/>
              <a:defRPr/>
            </a:pPr>
            <a:r>
              <a:rPr lang="ja-JP" altLang="en-US" sz="1200" dirty="0">
                <a:latin typeface="Yu Gothic UI" panose="020B0500000000000000" pitchFamily="50" charset="-128"/>
                <a:ea typeface="Yu Gothic UI" panose="020B0500000000000000" pitchFamily="50" charset="-128"/>
              </a:rPr>
              <a:t>次世代再エネ技術や</a:t>
            </a:r>
            <a:r>
              <a:rPr lang="en-US" altLang="ja-JP" sz="1200" dirty="0">
                <a:latin typeface="Yu Gothic UI" panose="020B0500000000000000" pitchFamily="50" charset="-128"/>
                <a:ea typeface="Yu Gothic UI" panose="020B0500000000000000" pitchFamily="50" charset="-128"/>
              </a:rPr>
              <a:t>AI</a:t>
            </a:r>
            <a:r>
              <a:rPr lang="ja-JP" altLang="en-US" sz="1200" dirty="0">
                <a:latin typeface="Yu Gothic UI" panose="020B0500000000000000" pitchFamily="50" charset="-128"/>
                <a:ea typeface="Yu Gothic UI" panose="020B0500000000000000" pitchFamily="50" charset="-128"/>
              </a:rPr>
              <a:t>の活用、スタートアップとの連携などを記載</a:t>
            </a:r>
            <a:endParaRPr lang="en-US" altLang="ja-JP" sz="1200" dirty="0">
              <a:latin typeface="Yu Gothic UI" panose="020B0500000000000000" pitchFamily="50" charset="-128"/>
              <a:ea typeface="Yu Gothic UI" panose="020B0500000000000000" pitchFamily="50" charset="-128"/>
            </a:endParaRPr>
          </a:p>
          <a:p>
            <a:pPr defTabSz="457200">
              <a:spcBef>
                <a:spcPts val="300"/>
              </a:spcBef>
              <a:defRPr/>
            </a:pPr>
            <a:r>
              <a:rPr lang="ja-JP" altLang="en-US" sz="1200" b="1" dirty="0">
                <a:latin typeface="+mn-ea"/>
              </a:rPr>
              <a:t>○</a:t>
            </a:r>
            <a:r>
              <a:rPr lang="en-US" altLang="ja-JP" sz="1200" b="1" dirty="0">
                <a:latin typeface="+mn-ea"/>
              </a:rPr>
              <a:t>2030</a:t>
            </a:r>
            <a:r>
              <a:rPr lang="ja-JP" altLang="en-US" sz="1200" b="1" dirty="0">
                <a:latin typeface="+mn-ea"/>
              </a:rPr>
              <a:t>年までの定性的・定量的な効果、</a:t>
            </a:r>
            <a:r>
              <a:rPr lang="en-US" altLang="ja-JP" sz="1200" b="1" dirty="0">
                <a:latin typeface="+mn-ea"/>
              </a:rPr>
              <a:t>2035</a:t>
            </a:r>
            <a:r>
              <a:rPr lang="ja-JP" altLang="en-US" sz="1200" b="1" dirty="0">
                <a:latin typeface="+mn-ea"/>
              </a:rPr>
              <a:t>・</a:t>
            </a:r>
            <a:r>
              <a:rPr lang="en-US" altLang="ja-JP" sz="1200" b="1" dirty="0">
                <a:latin typeface="+mn-ea"/>
              </a:rPr>
              <a:t>2050</a:t>
            </a:r>
            <a:r>
              <a:rPr lang="ja-JP" altLang="en-US" sz="1200" b="1" dirty="0">
                <a:latin typeface="+mn-ea"/>
              </a:rPr>
              <a:t>への展開</a:t>
            </a:r>
            <a:endParaRPr lang="en-US" altLang="ja-JP" sz="1200" b="1" dirty="0">
              <a:latin typeface="+mn-ea"/>
            </a:endParaRPr>
          </a:p>
          <a:p>
            <a:pPr marL="171450" indent="-171450" defTabSz="457200">
              <a:spcBef>
                <a:spcPts val="300"/>
              </a:spcBef>
              <a:buFont typeface="Arial" panose="020B0604020202020204" pitchFamily="34" charset="0"/>
              <a:buChar char="•"/>
              <a:defRPr/>
            </a:pPr>
            <a:r>
              <a:rPr lang="en-US" altLang="ja-JP" sz="1200" dirty="0">
                <a:latin typeface="Yu Gothic UI" panose="020B0500000000000000" pitchFamily="50" charset="-128"/>
                <a:ea typeface="Yu Gothic UI" panose="020B0500000000000000" pitchFamily="50" charset="-128"/>
              </a:rPr>
              <a:t>2030</a:t>
            </a:r>
            <a:r>
              <a:rPr lang="ja-JP" altLang="en-US" sz="1200" dirty="0">
                <a:latin typeface="Yu Gothic UI" panose="020B0500000000000000" pitchFamily="50" charset="-128"/>
                <a:ea typeface="Yu Gothic UI" panose="020B0500000000000000" pitchFamily="50" charset="-128"/>
              </a:rPr>
              <a:t>年までにどのような定性的・定量的効果が見込めるか、</a:t>
            </a:r>
            <a:br>
              <a:rPr lang="en-US" altLang="ja-JP" sz="1200" dirty="0">
                <a:latin typeface="Yu Gothic UI" panose="020B0500000000000000" pitchFamily="50" charset="-128"/>
                <a:ea typeface="Yu Gothic UI" panose="020B0500000000000000" pitchFamily="50" charset="-128"/>
              </a:rPr>
            </a:br>
            <a:r>
              <a:rPr lang="ja-JP" altLang="en-US" sz="1200" dirty="0">
                <a:latin typeface="Yu Gothic UI" panose="020B0500000000000000" pitchFamily="50" charset="-128"/>
                <a:ea typeface="Yu Gothic UI" panose="020B0500000000000000" pitchFamily="50" charset="-128"/>
              </a:rPr>
              <a:t>さらに</a:t>
            </a:r>
            <a:r>
              <a:rPr lang="en-US" altLang="ja-JP" sz="1200" dirty="0">
                <a:latin typeface="Yu Gothic UI" panose="020B0500000000000000" pitchFamily="50" charset="-128"/>
                <a:ea typeface="Yu Gothic UI" panose="020B0500000000000000" pitchFamily="50" charset="-128"/>
              </a:rPr>
              <a:t>2030</a:t>
            </a:r>
            <a:r>
              <a:rPr lang="ja-JP" altLang="en-US" sz="1200" dirty="0">
                <a:latin typeface="Yu Gothic UI" panose="020B0500000000000000" pitchFamily="50" charset="-128"/>
                <a:ea typeface="Yu Gothic UI" panose="020B0500000000000000" pitchFamily="50" charset="-128"/>
              </a:rPr>
              <a:t>年までの取組を</a:t>
            </a:r>
            <a:r>
              <a:rPr lang="en-US" altLang="ja-JP" sz="1200" dirty="0">
                <a:latin typeface="Yu Gothic UI" panose="020B0500000000000000" pitchFamily="50" charset="-128"/>
                <a:ea typeface="Yu Gothic UI" panose="020B0500000000000000" pitchFamily="50" charset="-128"/>
              </a:rPr>
              <a:t>2035</a:t>
            </a:r>
            <a:r>
              <a:rPr lang="ja-JP" altLang="en-US" sz="1200" dirty="0">
                <a:latin typeface="Yu Gothic UI" panose="020B0500000000000000" pitchFamily="50" charset="-128"/>
                <a:ea typeface="Yu Gothic UI" panose="020B0500000000000000" pitchFamily="50" charset="-128"/>
              </a:rPr>
              <a:t>年・</a:t>
            </a:r>
            <a:r>
              <a:rPr lang="en-US" altLang="ja-JP" sz="1200" dirty="0">
                <a:latin typeface="Yu Gothic UI" panose="020B0500000000000000" pitchFamily="50" charset="-128"/>
                <a:ea typeface="Yu Gothic UI" panose="020B0500000000000000" pitchFamily="50" charset="-128"/>
              </a:rPr>
              <a:t>2050</a:t>
            </a:r>
            <a:r>
              <a:rPr lang="ja-JP" altLang="en-US" sz="1200" dirty="0">
                <a:latin typeface="Yu Gothic UI" panose="020B0500000000000000" pitchFamily="50" charset="-128"/>
                <a:ea typeface="Yu Gothic UI" panose="020B0500000000000000" pitchFamily="50" charset="-128"/>
              </a:rPr>
              <a:t>年にどのように展開していくかを具体的に記載</a:t>
            </a:r>
            <a:endParaRPr lang="en-US" altLang="ja-JP" sz="1200" dirty="0">
              <a:latin typeface="Yu Gothic UI" panose="020B0500000000000000" pitchFamily="50" charset="-128"/>
              <a:ea typeface="Yu Gothic UI" panose="020B0500000000000000" pitchFamily="50" charset="-128"/>
            </a:endParaRPr>
          </a:p>
          <a:p>
            <a:pPr defTabSz="457200">
              <a:spcBef>
                <a:spcPts val="300"/>
              </a:spcBef>
              <a:defRPr/>
            </a:pPr>
            <a:r>
              <a:rPr kumimoji="1" lang="ja-JP" altLang="en-US" sz="1200" b="0" i="0" u="none" strike="noStrike" kern="1200" cap="none" spc="0" normalizeH="0" baseline="0" noProof="0" dirty="0">
                <a:ln>
                  <a:noFill/>
                </a:ln>
                <a:effectLst/>
                <a:uLnTx/>
                <a:uFillTx/>
                <a:latin typeface="Yu Gothic UI" panose="020B0500000000000000" pitchFamily="50" charset="-128"/>
                <a:ea typeface="Yu Gothic UI" panose="020B0500000000000000" pitchFamily="50" charset="-128"/>
              </a:rPr>
              <a:t>〇</a:t>
            </a:r>
            <a:r>
              <a:rPr lang="ja-JP" altLang="en-US" sz="1200" b="1" i="0" u="none" strike="noStrike" kern="1200" cap="none" spc="0" normalizeH="0" baseline="0" noProof="0" dirty="0">
                <a:ln>
                  <a:noFill/>
                </a:ln>
                <a:effectLst/>
                <a:uLnTx/>
                <a:uFillTx/>
                <a:latin typeface="+mn-ea"/>
                <a:ea typeface="Yu Gothic UI" panose="020B0500000000000000" pitchFamily="50" charset="-128"/>
              </a:rPr>
              <a:t>他地域への波及</a:t>
            </a:r>
            <a:endParaRPr lang="en-US" altLang="ja-JP" sz="1200" b="1" dirty="0">
              <a:latin typeface="+mn-ea"/>
              <a:ea typeface="Yu Gothic UI" panose="020B0500000000000000" pitchFamily="50" charset="-128"/>
            </a:endParaRPr>
          </a:p>
          <a:p>
            <a:pPr marL="171450" indent="-171450" defTabSz="457200">
              <a:spcBef>
                <a:spcPts val="300"/>
              </a:spcBef>
              <a:buFont typeface="Arial" panose="020B0604020202020204" pitchFamily="34" charset="0"/>
              <a:buChar char="•"/>
              <a:defRPr/>
            </a:pPr>
            <a:r>
              <a:rPr lang="ja-JP" altLang="en-US" sz="1200" dirty="0">
                <a:latin typeface="Yu Gothic UI" panose="020B0500000000000000" pitchFamily="50" charset="-128"/>
                <a:ea typeface="Yu Gothic UI" panose="020B0500000000000000" pitchFamily="50" charset="-128"/>
              </a:rPr>
              <a:t>横展開可能と考えるエリア内外の地域名及びその地域の抽出方法・設定根拠や展開可能性をそれぞれ具体的に記載</a:t>
            </a:r>
            <a:endParaRPr lang="en-US" altLang="ja-JP" sz="1200" dirty="0">
              <a:latin typeface="Yu Gothic UI" panose="020B0500000000000000" pitchFamily="50" charset="-128"/>
              <a:ea typeface="Yu Gothic UI" panose="020B0500000000000000" pitchFamily="50" charset="-128"/>
            </a:endParaRPr>
          </a:p>
        </p:txBody>
      </p:sp>
    </p:spTree>
    <p:extLst>
      <p:ext uri="{BB962C8B-B14F-4D97-AF65-F5344CB8AC3E}">
        <p14:creationId xmlns:p14="http://schemas.microsoft.com/office/powerpoint/2010/main" val="1135832939"/>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EE4P_STYLE_ID" val="076a8867-8b72-4914-890a-d2f9a5d03d99"/>
</p:tagLst>
</file>

<file path=ppt/tags/tag1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1_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ユーザー定義 2">
      <a:majorFont>
        <a:latin typeface="Yu Gothic UI"/>
        <a:ea typeface="Yu Gothic UI"/>
        <a:cs typeface=""/>
      </a:majorFont>
      <a:minorFont>
        <a:latin typeface="Yu Gothic UI"/>
        <a:ea typeface="Yu Gothic UI"/>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游ゴシック Light"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TaxCatchAll xmlns="41eebdfc-92c8-4584-87be-830ee6546257" xsi:nil="true"/>
    <lcf76f155ced4ddcb4097134ff3c332f xmlns="243cc547-7b89-4bfd-b5cd-60688b0190f0">
      <Terms xmlns="http://schemas.microsoft.com/office/infopath/2007/PartnerControls"/>
    </lcf76f155ced4ddcb4097134ff3c332f>
  </documentManagement>
</p:properties>
</file>

<file path=customXml/item3.xml><?xml version="1.0" encoding="utf-8"?>
<ct:contentTypeSchema xmlns:ct="http://schemas.microsoft.com/office/2006/metadata/contentType" xmlns:ma="http://schemas.microsoft.com/office/2006/metadata/properties/metaAttributes" ct:_="" ma:_="" ma:contentTypeName="ドキュメント" ma:contentTypeID="0x010100293205B01423764E9700EDA487EC4A02" ma:contentTypeVersion="10" ma:contentTypeDescription="新しいドキュメントを作成します。" ma:contentTypeScope="" ma:versionID="2b83259b9fd26dd9fac7c7cb661aa222">
  <xsd:schema xmlns:xsd="http://www.w3.org/2001/XMLSchema" xmlns:xs="http://www.w3.org/2001/XMLSchema" xmlns:p="http://schemas.microsoft.com/office/2006/metadata/properties" xmlns:ns2="243cc547-7b89-4bfd-b5cd-60688b0190f0" xmlns:ns3="41eebdfc-92c8-4584-87be-830ee6546257" targetNamespace="http://schemas.microsoft.com/office/2006/metadata/properties" ma:root="true" ma:fieldsID="1d97a7d8d2be0d938c98915f978ef6e8" ns2:_="" ns3:_="">
    <xsd:import namespace="243cc547-7b89-4bfd-b5cd-60688b0190f0"/>
    <xsd:import namespace="41eebdfc-92c8-4584-87be-830ee6546257"/>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lcf76f155ced4ddcb4097134ff3c332f" minOccurs="0"/>
                <xsd:element ref="ns3:TaxCatchAll" minOccurs="0"/>
                <xsd:element ref="ns2:MediaServiceOCR" minOccurs="0"/>
                <xsd:element ref="ns2:MediaServiceGenerationTime" minOccurs="0"/>
                <xsd:element ref="ns2: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43cc547-7b89-4bfd-b5cd-60688b0190f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lcf76f155ced4ddcb4097134ff3c332f" ma:index="13" nillable="true" ma:taxonomy="true" ma:internalName="lcf76f155ced4ddcb4097134ff3c332f" ma:taxonomyFieldName="MediaServiceImageTags" ma:displayName="画像タグ" ma:readOnly="false" ma:fieldId="{5cf76f15-5ced-4ddc-b409-7134ff3c332f}" ma:taxonomyMulti="true" ma:sspId="1e887751-6760-42ee-8103-2ba6b2d93047" ma:termSetId="09814cd3-568e-fe90-9814-8d621ff8fb84" ma:anchorId="fba54fb3-c3e1-fe81-a776-ca4b69148c4d" ma:open="true" ma:isKeyword="false">
      <xsd:complexType>
        <xsd:sequence>
          <xsd:element ref="pc:Terms" minOccurs="0" maxOccurs="1"/>
        </xsd:sequence>
      </xsd:complex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41eebdfc-92c8-4584-87be-830ee6546257"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75e14e93-a15e-44ae-b493-6184f47a0fc2}" ma:internalName="TaxCatchAll" ma:showField="CatchAllData" ma:web="41eebdfc-92c8-4584-87be-830ee6546257">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コンテンツ タイプ"/>
        <xsd:element ref="dc:title" minOccurs="0" maxOccurs="1" ma:index="4" ma:displayName="タイトル"/>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A66F6CEF-7058-4DE7-866B-443382337578}">
  <ds:schemaRefs>
    <ds:schemaRef ds:uri="http://schemas.microsoft.com/sharepoint/v3/contenttype/forms"/>
  </ds:schemaRefs>
</ds:datastoreItem>
</file>

<file path=customXml/itemProps2.xml><?xml version="1.0" encoding="utf-8"?>
<ds:datastoreItem xmlns:ds="http://schemas.openxmlformats.org/officeDocument/2006/customXml" ds:itemID="{56F81428-D287-4A40-B1E9-66A2236BB569}">
  <ds:schemaRefs>
    <ds:schemaRef ds:uri="http://schemas.microsoft.com/office/infopath/2007/PartnerControls"/>
    <ds:schemaRef ds:uri="http://schemas.microsoft.com/office/2006/documentManagement/types"/>
    <ds:schemaRef ds:uri="http://schemas.openxmlformats.org/package/2006/metadata/core-properties"/>
    <ds:schemaRef ds:uri="http://www.w3.org/XML/1998/namespace"/>
    <ds:schemaRef ds:uri="http://purl.org/dc/dcmitype/"/>
    <ds:schemaRef ds:uri="http://purl.org/dc/elements/1.1/"/>
    <ds:schemaRef ds:uri="http://purl.org/dc/terms/"/>
    <ds:schemaRef ds:uri="41eebdfc-92c8-4584-87be-830ee6546257"/>
    <ds:schemaRef ds:uri="243cc547-7b89-4bfd-b5cd-60688b0190f0"/>
    <ds:schemaRef ds:uri="http://schemas.microsoft.com/office/2006/metadata/properties"/>
  </ds:schemaRefs>
</ds:datastoreItem>
</file>

<file path=customXml/itemProps3.xml><?xml version="1.0" encoding="utf-8"?>
<ds:datastoreItem xmlns:ds="http://schemas.openxmlformats.org/officeDocument/2006/customXml" ds:itemID="{D362A9B2-FD8F-4D2A-BEFA-044A9971028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243cc547-7b89-4bfd-b5cd-60688b0190f0"/>
    <ds:schemaRef ds:uri="41eebdfc-92c8-4584-87be-830ee6546257"/>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Metadata/LabelInfo.xml><?xml version="1.0" encoding="utf-8"?>
<clbl:labelList xmlns:clbl="http://schemas.microsoft.com/office/2020/mipLabelMetadata">
  <clbl:label id="{ea60d57e-af5b-4752-ac57-3e4f28ca11dc}" enabled="1" method="Standard" siteId="{36da45f1-dd2c-4d1f-af13-5abe46b99921}" removed="0"/>
</clbl:labelList>
</file>

<file path=docProps/app.xml><?xml version="1.0" encoding="utf-8"?>
<Properties xmlns="http://schemas.openxmlformats.org/officeDocument/2006/extended-properties" xmlns:vt="http://schemas.openxmlformats.org/officeDocument/2006/docPropsVTypes">
  <TotalTime>3697</TotalTime>
  <Words>5787</Words>
  <PresentationFormat>ワイド画面</PresentationFormat>
  <Paragraphs>558</Paragraphs>
  <Slides>23</Slides>
  <Notes>2</Notes>
  <HiddenSlides>0</HiddenSlides>
  <MMClips>0</MMClips>
  <ScaleCrop>false</ScaleCrop>
  <HeadingPairs>
    <vt:vector size="8" baseType="variant">
      <vt:variant>
        <vt:lpstr>使用されているフォント</vt:lpstr>
      </vt:variant>
      <vt:variant>
        <vt:i4>4</vt:i4>
      </vt:variant>
      <vt:variant>
        <vt:lpstr>テーマ</vt:lpstr>
      </vt:variant>
      <vt:variant>
        <vt:i4>1</vt:i4>
      </vt:variant>
      <vt:variant>
        <vt:lpstr>埋め込まれた OLE サーバー</vt:lpstr>
      </vt:variant>
      <vt:variant>
        <vt:i4>1</vt:i4>
      </vt:variant>
      <vt:variant>
        <vt:lpstr>スライド タイトル</vt:lpstr>
      </vt:variant>
      <vt:variant>
        <vt:i4>23</vt:i4>
      </vt:variant>
    </vt:vector>
  </HeadingPairs>
  <TitlesOfParts>
    <vt:vector size="29" baseType="lpstr">
      <vt:lpstr>Yu Gothic UI</vt:lpstr>
      <vt:lpstr>游ゴシック</vt:lpstr>
      <vt:lpstr>Arial</vt:lpstr>
      <vt:lpstr>Wingdings</vt:lpstr>
      <vt:lpstr>1_Office テーマ</vt:lpstr>
      <vt:lpstr>think-cellスライド</vt:lpstr>
      <vt:lpstr>計画提案書作成に際しての留意事項</vt:lpstr>
      <vt:lpstr>『ゼロエミッション地区創出プロジェクト』計画提案書 （区市町村名）</vt:lpstr>
      <vt:lpstr>目次</vt:lpstr>
      <vt:lpstr>PowerPoint プレゼンテーション</vt:lpstr>
      <vt:lpstr>【計画提案概要】 </vt:lpstr>
      <vt:lpstr>【計画提案概要】 </vt:lpstr>
      <vt:lpstr>PowerPoint プレゼンテーション</vt:lpstr>
      <vt:lpstr>PowerPoint プレゼンテーション</vt:lpstr>
      <vt:lpstr>【個別の取組事項、都の方針との整合性】</vt:lpstr>
      <vt:lpstr>PowerPoint プレゼンテーション</vt:lpstr>
      <vt:lpstr>【ゼロエミ地区におけるGHG排出状況】  産業/業務/公共施設/家庭/運輸部門GHG排出量</vt:lpstr>
      <vt:lpstr>PowerPoint プレゼンテーション</vt:lpstr>
      <vt:lpstr>【GHG削減の取組】  取組の総括</vt:lpstr>
      <vt:lpstr>【GHG削減の取組】  新規設備導入を伴う取組：電力（再エネ）</vt:lpstr>
      <vt:lpstr>【GHG削減の取組】  新規設備導入を伴わない取組：電力（再エネ）</vt:lpstr>
      <vt:lpstr>【GHG削減の取組】  省エネ/燃料転換等に関する取組</vt:lpstr>
      <vt:lpstr>【GHG削減の取組】 KPI・進捗確認方法</vt:lpstr>
      <vt:lpstr>PowerPoint プレゼンテーション</vt:lpstr>
      <vt:lpstr>【スケジュール・実施体制等】 事業スケジュール</vt:lpstr>
      <vt:lpstr>【スケジュール・実施体制等】 事業実施体制</vt:lpstr>
      <vt:lpstr>PowerPoint プレゼンテーション</vt:lpstr>
      <vt:lpstr>【事業費・補助申請額見積】</vt:lpstr>
      <vt:lpstr>【事業費・補助申請額の算出根拠】</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cp:lastPrinted>2025-10-17T13:18:04Z</cp:lastPrinted>
  <dcterms:created xsi:type="dcterms:W3CDTF">2025-09-09T07:21:05Z</dcterms:created>
  <dcterms:modified xsi:type="dcterms:W3CDTF">2026-07-23T04:46:33Z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0x010100293205B01423764E9700EDA487EC4A02</vt:lpwstr>
  </property>
  <property fmtid="{D5CDD505-2E9C-101B-9397-08002B2CF9AE}" pid="3" name="MediaServiceImageTags">
    <vt:lpwstr/>
  </property>
</Properties>
</file>