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7D99"/>
    <a:srgbClr val="6AC1B7"/>
    <a:srgbClr val="BFE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2016" autoAdjust="0"/>
  </p:normalViewPr>
  <p:slideViewPr>
    <p:cSldViewPr snapToGrid="0">
      <p:cViewPr varScale="1">
        <p:scale>
          <a:sx n="76" d="100"/>
          <a:sy n="76" d="100"/>
        </p:scale>
        <p:origin x="946" y="-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F1252C-26D5-445E-893A-52ED8FCE0319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3F4E8A-0C2E-451F-9808-74223DE2A3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7732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3F4E8A-0C2E-451F-9808-74223DE2A35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9210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142E37-28F1-9D5C-1C05-1A276F9F2C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E786F56-F9E1-16A1-C99E-B84E6B803E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F5481B-0663-3996-B4B5-A9476A651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C8AE-71D7-4AFF-BBED-71188E5545D5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9C23C7B-1B70-C216-FCB4-ED44B7444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30BAC9E-DF5E-9B85-68FA-1E98C9E26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3332-5DD5-433A-93E5-4EDD85ABD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085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AF2A06-D90C-A356-66F9-635BEC64A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BB54F1D-4E24-170E-3E63-CA450288BD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B446725-1C3B-FAB7-8200-CA07496C1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C8AE-71D7-4AFF-BBED-71188E5545D5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35EB05-BE8F-62AD-D990-EE56E4349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CC91D33-7AAA-7B0F-79F8-B8A3A4970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3332-5DD5-433A-93E5-4EDD85ABD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3092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269F63D-6E93-6CD2-27BF-32F0B903AA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0515311-EC83-CBD5-1B7D-518A3A6BC6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C10F0E-EAD0-FB6A-FBAE-E320484FF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C8AE-71D7-4AFF-BBED-71188E5545D5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C90C7DD-BB74-F54D-E567-5ACDAE83A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A6FE42-A6D7-E577-E1C9-443D032E7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3332-5DD5-433A-93E5-4EDD85ABD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0898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66FD12-30B9-086E-7600-B7B8EB60B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CD21F56-4C14-482A-58D3-4465BACC21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792471-3D6D-C209-36CE-766416F3B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C8AE-71D7-4AFF-BBED-71188E5545D5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366D38-FA63-E44D-A8AA-079D14E8C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93F57A9-0D73-BA04-6C58-8F1F121CA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3332-5DD5-433A-93E5-4EDD85ABD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419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8F9204-0F02-7920-BFBA-88167C14F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FD0FCD2-ED41-CE88-5618-FD055F2B6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F66AE5-862D-B2D9-88FD-09E6E5251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C8AE-71D7-4AFF-BBED-71188E5545D5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DC847D-259A-4623-3FD3-238B2250D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5713A90-2DAB-7008-2983-6F286B2B5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3332-5DD5-433A-93E5-4EDD85ABD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7094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CBF611-F834-B04B-9F49-B2F9ACC96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B2D5C3B-12DD-91AB-A641-10DD9B59A3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A4BA0D2-E6E7-DC97-D025-7D11C884BB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B2003BC-8D72-3CC8-05AB-C36E034E2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C8AE-71D7-4AFF-BBED-71188E5545D5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BA7E93A-E5DC-9699-FE22-22D090669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5BB2D32-9607-F64A-887D-4C70763F2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3332-5DD5-433A-93E5-4EDD85ABD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0068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1ADBE1-822C-857F-1583-10DE745FD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8F0EEEB-BA51-0908-232B-AECB8B992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494F168-64D9-0CC8-8CA9-3D50A72916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5B0BB6B-BA79-328A-55A5-6C2E23344D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00C3BED-3ACB-6D4A-62DC-B011910010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D1AEEA0-FB48-BF2E-EEA1-22920A1AF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C8AE-71D7-4AFF-BBED-71188E5545D5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AEC2700-2D8D-BCD9-65B3-99B460045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4209B72-5495-272D-C94F-247CEDF3A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3332-5DD5-433A-93E5-4EDD85ABD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1719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01496D-B7EE-6E20-F62F-C70A11E40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DD62913-F0A2-7F2C-50DA-3AA3B48F2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C8AE-71D7-4AFF-BBED-71188E5545D5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9E40705-4EDB-64E2-8191-B81B0DB21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A74702-C2B7-20D1-83BE-54DCF1992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3332-5DD5-433A-93E5-4EDD85ABD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3971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D850BE9-A1BA-3764-FDCE-AB07DB7DA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C8AE-71D7-4AFF-BBED-71188E5545D5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10D62A7-5773-0D66-C0AE-67CCDBFA5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C17303-28FE-4AE1-82CD-665C18E0E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3332-5DD5-433A-93E5-4EDD85ABD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887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5CB533-B5F7-0831-CF01-521C98DAD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DD48FD8-7691-6E68-FEB0-C395D12B2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9F9897F-2171-833A-663C-FB831A405A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BEEE738-534A-2BF9-D76E-277792A63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C8AE-71D7-4AFF-BBED-71188E5545D5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1E50B2F-7856-6C4F-293F-800130EB7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2BB330E-05A0-D174-3D85-1E05759CA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3332-5DD5-433A-93E5-4EDD85ABD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3052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547D86-E6A2-9AA0-1094-4466DC96B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FCC26AD-9F7A-7C88-5347-320A1A77FC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60F7002-39BB-5EC2-4990-A7A6898698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5E61DC-31FE-9C25-BFD2-19B0F78E9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AC8AE-71D7-4AFF-BBED-71188E5545D5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BD23D4-744B-BC6F-954E-355872D75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AE1006E-351E-5E27-8B7F-A02EBAEA7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3332-5DD5-433A-93E5-4EDD85ABD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489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4E4E6E1-4038-DAA3-7D33-D0DDC149C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6A73FBF-F907-F515-7276-03C33D57F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2D7D01-2DFA-AE58-3226-FBF8D05655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2AC8AE-71D7-4AFF-BBED-71188E5545D5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C632AB9-50D0-F08B-23A4-7D8D70EFDA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039989F-94F2-9625-D204-7B0EC41056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423332-5DD5-433A-93E5-4EDD85ABD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7135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コンテンツ プレースホルダー 2">
            <a:extLst>
              <a:ext uri="{FF2B5EF4-FFF2-40B4-BE49-F238E27FC236}">
                <a16:creationId xmlns:a16="http://schemas.microsoft.com/office/drawing/2014/main" id="{7AE87296-8BF3-BA84-A4BB-1991A62C7B39}"/>
              </a:ext>
            </a:extLst>
          </p:cNvPr>
          <p:cNvSpPr txBox="1">
            <a:spLocks/>
          </p:cNvSpPr>
          <p:nvPr/>
        </p:nvSpPr>
        <p:spPr>
          <a:xfrm>
            <a:off x="6138513" y="2456086"/>
            <a:ext cx="5821200" cy="1846008"/>
          </a:xfrm>
          <a:prstGeom prst="rect">
            <a:avLst/>
          </a:prstGeom>
          <a:ln w="9525" cap="flat" cmpd="sng" algn="ctr">
            <a:solidFill>
              <a:srgbClr val="517D99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ja-JP" altLang="en-US" sz="2400" dirty="0"/>
          </a:p>
        </p:txBody>
      </p:sp>
      <p:sp>
        <p:nvSpPr>
          <p:cNvPr id="14" name="コンテンツ プレースホルダー 2">
            <a:extLst>
              <a:ext uri="{FF2B5EF4-FFF2-40B4-BE49-F238E27FC236}">
                <a16:creationId xmlns:a16="http://schemas.microsoft.com/office/drawing/2014/main" id="{C6930F1A-BECF-3555-89B6-C6ACC8BC9EF4}"/>
              </a:ext>
            </a:extLst>
          </p:cNvPr>
          <p:cNvSpPr txBox="1">
            <a:spLocks/>
          </p:cNvSpPr>
          <p:nvPr/>
        </p:nvSpPr>
        <p:spPr>
          <a:xfrm>
            <a:off x="171234" y="2447365"/>
            <a:ext cx="5821053" cy="1846008"/>
          </a:xfrm>
          <a:prstGeom prst="rect">
            <a:avLst/>
          </a:prstGeom>
          <a:ln w="9525" cap="flat" cmpd="sng" algn="ctr">
            <a:solidFill>
              <a:srgbClr val="517D99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ja-JP" altLang="en-US" sz="2400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2C4D2EF9-C2CA-6833-0F20-96D9286B7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7225" y="184869"/>
            <a:ext cx="9452488" cy="526331"/>
          </a:xfrm>
          <a:noFill/>
          <a:ln w="9525" cap="flat" cmpd="sng" algn="ctr">
            <a:solidFill>
              <a:srgbClr val="517D99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ja-JP" altLang="en-US" sz="2800" dirty="0"/>
              <a:t>取組内容のタイトル</a:t>
            </a:r>
            <a:endParaRPr kumimoji="1" lang="ja-JP" altLang="en-US" sz="2800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FFA34EC-752D-BB44-2BA1-A865F20C9C26}"/>
              </a:ext>
            </a:extLst>
          </p:cNvPr>
          <p:cNvSpPr/>
          <p:nvPr/>
        </p:nvSpPr>
        <p:spPr>
          <a:xfrm>
            <a:off x="255316" y="184869"/>
            <a:ext cx="2068462" cy="52633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rgbClr val="517D99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企業名</a:t>
            </a:r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6BCEB410-27B4-22F8-1681-98A384B7D2CF}"/>
              </a:ext>
            </a:extLst>
          </p:cNvPr>
          <p:cNvSpPr txBox="1">
            <a:spLocks/>
          </p:cNvSpPr>
          <p:nvPr/>
        </p:nvSpPr>
        <p:spPr>
          <a:xfrm>
            <a:off x="171235" y="4593020"/>
            <a:ext cx="5821050" cy="2010219"/>
          </a:xfrm>
          <a:prstGeom prst="rect">
            <a:avLst/>
          </a:prstGeom>
          <a:ln w="9525" cap="flat" cmpd="sng" algn="ctr">
            <a:solidFill>
              <a:srgbClr val="517D99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ja-JP" altLang="en-US" sz="2400" dirty="0"/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16EB78A3-CAC8-3A85-EA19-DEEC26280D9D}"/>
              </a:ext>
            </a:extLst>
          </p:cNvPr>
          <p:cNvSpPr txBox="1">
            <a:spLocks/>
          </p:cNvSpPr>
          <p:nvPr/>
        </p:nvSpPr>
        <p:spPr>
          <a:xfrm>
            <a:off x="6157673" y="4593020"/>
            <a:ext cx="5821050" cy="2000060"/>
          </a:xfrm>
          <a:prstGeom prst="rect">
            <a:avLst/>
          </a:prstGeom>
          <a:ln w="9525" cap="flat" cmpd="sng" algn="ctr">
            <a:solidFill>
              <a:srgbClr val="517D99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ja-JP" altLang="en-US" sz="2400" dirty="0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E4F1C8EC-E65F-2B7D-9988-F7EEDB2A56E7}"/>
              </a:ext>
            </a:extLst>
          </p:cNvPr>
          <p:cNvSpPr/>
          <p:nvPr/>
        </p:nvSpPr>
        <p:spPr>
          <a:xfrm>
            <a:off x="169224" y="2241726"/>
            <a:ext cx="3385987" cy="412955"/>
          </a:xfrm>
          <a:prstGeom prst="roundRect">
            <a:avLst/>
          </a:prstGeom>
          <a:solidFill>
            <a:srgbClr val="6AC1B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自主的取組を始めたきっかけ</a:t>
            </a:r>
            <a:endParaRPr kumimoji="1" lang="ja-JP" altLang="en-US" dirty="0"/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3B92DF10-57A7-9AB3-5C14-AA9B27EA1F9D}"/>
              </a:ext>
            </a:extLst>
          </p:cNvPr>
          <p:cNvSpPr/>
          <p:nvPr/>
        </p:nvSpPr>
        <p:spPr>
          <a:xfrm>
            <a:off x="169224" y="4370420"/>
            <a:ext cx="2333932" cy="412955"/>
          </a:xfrm>
          <a:prstGeom prst="roundRect">
            <a:avLst/>
          </a:prstGeom>
          <a:solidFill>
            <a:srgbClr val="6AC1B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取組の効果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E900D7F8-EE2A-E164-2BF1-AD56F6135ED0}"/>
              </a:ext>
            </a:extLst>
          </p:cNvPr>
          <p:cNvSpPr/>
          <p:nvPr/>
        </p:nvSpPr>
        <p:spPr>
          <a:xfrm>
            <a:off x="6140828" y="2257574"/>
            <a:ext cx="3485058" cy="412955"/>
          </a:xfrm>
          <a:prstGeom prst="roundRect">
            <a:avLst/>
          </a:prstGeom>
          <a:solidFill>
            <a:srgbClr val="6AC1B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取組内容・特に</a:t>
            </a:r>
            <a:r>
              <a:rPr lang="en-US" altLang="ja-JP" dirty="0"/>
              <a:t>PR</a:t>
            </a:r>
            <a:r>
              <a:rPr lang="ja-JP" altLang="en-US" dirty="0"/>
              <a:t>したいこと</a:t>
            </a:r>
            <a:endParaRPr kumimoji="1" lang="ja-JP" altLang="en-US" dirty="0"/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ECB47E68-F71C-65F9-2632-2147ECF8400E}"/>
              </a:ext>
            </a:extLst>
          </p:cNvPr>
          <p:cNvSpPr/>
          <p:nvPr/>
        </p:nvSpPr>
        <p:spPr>
          <a:xfrm>
            <a:off x="6157676" y="4370420"/>
            <a:ext cx="1970890" cy="412955"/>
          </a:xfrm>
          <a:prstGeom prst="roundRect">
            <a:avLst/>
          </a:prstGeom>
          <a:solidFill>
            <a:srgbClr val="6AC1B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今後について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19AF5BC-0D08-EA57-D23A-6279EE978657}"/>
              </a:ext>
            </a:extLst>
          </p:cNvPr>
          <p:cNvSpPr txBox="1">
            <a:spLocks/>
          </p:cNvSpPr>
          <p:nvPr/>
        </p:nvSpPr>
        <p:spPr>
          <a:xfrm>
            <a:off x="163731" y="943551"/>
            <a:ext cx="11772712" cy="1230878"/>
          </a:xfrm>
          <a:prstGeom prst="rect">
            <a:avLst/>
          </a:prstGeom>
          <a:ln w="9525" cap="flat" cmpd="sng" algn="ctr">
            <a:solidFill>
              <a:srgbClr val="517D99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ja-JP" altLang="en-US" sz="2400" dirty="0"/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8B484546-7AF8-ED26-B6B7-1DF69BC11CA6}"/>
              </a:ext>
            </a:extLst>
          </p:cNvPr>
          <p:cNvSpPr/>
          <p:nvPr/>
        </p:nvSpPr>
        <p:spPr>
          <a:xfrm>
            <a:off x="187002" y="772641"/>
            <a:ext cx="1652311" cy="412955"/>
          </a:xfrm>
          <a:prstGeom prst="roundRect">
            <a:avLst/>
          </a:prstGeom>
          <a:solidFill>
            <a:srgbClr val="6AC1B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取組概要</a:t>
            </a:r>
            <a:endParaRPr kumimoji="1" lang="ja-JP" altLang="en-US" dirty="0"/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F5FA645B-2244-2C24-4E80-8CDAE87821DF}"/>
              </a:ext>
            </a:extLst>
          </p:cNvPr>
          <p:cNvSpPr/>
          <p:nvPr/>
        </p:nvSpPr>
        <p:spPr>
          <a:xfrm>
            <a:off x="1878829" y="880373"/>
            <a:ext cx="7023430" cy="412955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sz="1400" dirty="0">
                <a:solidFill>
                  <a:schemeClr val="bg2">
                    <a:lumMod val="25000"/>
                  </a:schemeClr>
                </a:solidFill>
              </a:rPr>
              <a:t>※</a:t>
            </a:r>
            <a:r>
              <a:rPr kumimoji="1" lang="ja-JP" altLang="en-US" sz="1400" dirty="0">
                <a:solidFill>
                  <a:schemeClr val="bg2">
                    <a:lumMod val="25000"/>
                  </a:schemeClr>
                </a:solidFill>
              </a:rPr>
              <a:t>取組全体が一目で分かるように、要点を簡潔にご記入ください（</a:t>
            </a:r>
            <a:r>
              <a:rPr kumimoji="1" lang="en-US" altLang="ja-JP" sz="1400" dirty="0">
                <a:solidFill>
                  <a:schemeClr val="bg2">
                    <a:lumMod val="25000"/>
                  </a:schemeClr>
                </a:solidFill>
              </a:rPr>
              <a:t>100</a:t>
            </a:r>
            <a:r>
              <a:rPr lang="ja-JP" altLang="en-US" sz="1400" dirty="0">
                <a:solidFill>
                  <a:schemeClr val="bg2">
                    <a:lumMod val="25000"/>
                  </a:schemeClr>
                </a:solidFill>
              </a:rPr>
              <a:t>字程度）</a:t>
            </a:r>
            <a:endParaRPr kumimoji="1" lang="ja-JP" altLang="en-US" sz="14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AAB29249-7977-106B-D778-A17F6C9071FF}"/>
              </a:ext>
            </a:extLst>
          </p:cNvPr>
          <p:cNvSpPr/>
          <p:nvPr/>
        </p:nvSpPr>
        <p:spPr>
          <a:xfrm>
            <a:off x="6199713" y="2693140"/>
            <a:ext cx="5736971" cy="412955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sz="1400" dirty="0">
                <a:solidFill>
                  <a:schemeClr val="bg2">
                    <a:lumMod val="25000"/>
                  </a:schemeClr>
                </a:solidFill>
              </a:rPr>
              <a:t>※</a:t>
            </a:r>
            <a:r>
              <a:rPr kumimoji="1" lang="ja-JP" altLang="en-US" sz="1400" dirty="0">
                <a:solidFill>
                  <a:schemeClr val="bg2">
                    <a:lumMod val="25000"/>
                  </a:schemeClr>
                </a:solidFill>
              </a:rPr>
              <a:t>具体的な取組内容・工夫点を、分かりやすく箇条書きでご記入ください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95F67BF-C416-D0F4-6DEE-E5D63E2E5C20}"/>
              </a:ext>
            </a:extLst>
          </p:cNvPr>
          <p:cNvSpPr/>
          <p:nvPr/>
        </p:nvSpPr>
        <p:spPr>
          <a:xfrm>
            <a:off x="213277" y="6583414"/>
            <a:ext cx="11772711" cy="1085148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1400" dirty="0">
                <a:solidFill>
                  <a:schemeClr val="bg2">
                    <a:lumMod val="25000"/>
                  </a:schemeClr>
                </a:solidFill>
              </a:rPr>
              <a:t>※</a:t>
            </a:r>
            <a:r>
              <a:rPr lang="ja-JP" altLang="en-US" sz="1400" dirty="0">
                <a:solidFill>
                  <a:schemeClr val="bg2">
                    <a:lumMod val="25000"/>
                  </a:schemeClr>
                </a:solidFill>
              </a:rPr>
              <a:t>注意事項</a:t>
            </a:r>
            <a:endParaRPr lang="en-US" altLang="ja-JP" sz="14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ja-JP" altLang="en-US" sz="1400">
                <a:solidFill>
                  <a:schemeClr val="bg2">
                    <a:lumMod val="25000"/>
                  </a:schemeClr>
                </a:solidFill>
              </a:rPr>
              <a:t>１　資料は、</a:t>
            </a:r>
            <a:r>
              <a:rPr lang="ja-JP" altLang="en-US" sz="1400" dirty="0">
                <a:solidFill>
                  <a:schemeClr val="bg2">
                    <a:lumMod val="25000"/>
                  </a:schemeClr>
                </a:solidFill>
              </a:rPr>
              <a:t>平易な言葉を使用して箇条書きでご記入ください。</a:t>
            </a:r>
            <a:endParaRPr lang="en-US" altLang="ja-JP" sz="14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ja-JP" altLang="en-US" sz="1400" dirty="0">
                <a:solidFill>
                  <a:schemeClr val="bg2">
                    <a:lumMod val="25000"/>
                  </a:schemeClr>
                </a:solidFill>
              </a:rPr>
              <a:t>２　記載項目は必須です。画像やイラスト等の追加、様式の変更は可能です。</a:t>
            </a:r>
            <a:endParaRPr lang="en-US" altLang="ja-JP" sz="14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ja-JP" altLang="en-US" sz="1400" dirty="0">
                <a:solidFill>
                  <a:schemeClr val="bg2">
                    <a:lumMod val="25000"/>
                  </a:schemeClr>
                </a:solidFill>
              </a:rPr>
              <a:t>３　審査時は、企業名を伏せますので、本文には企業名は記載しないでください。</a:t>
            </a:r>
            <a:endParaRPr lang="en-US" altLang="ja-JP" sz="14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528D0DB8-AA2A-4825-D728-306167192007}"/>
              </a:ext>
            </a:extLst>
          </p:cNvPr>
          <p:cNvSpPr/>
          <p:nvPr/>
        </p:nvSpPr>
        <p:spPr>
          <a:xfrm>
            <a:off x="281468" y="1145657"/>
            <a:ext cx="480859" cy="983207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ts val="2000"/>
              </a:lnSpc>
            </a:pPr>
            <a:r>
              <a:rPr lang="ja-JP" altLang="en-US" sz="1400" dirty="0">
                <a:solidFill>
                  <a:schemeClr val="bg2">
                    <a:lumMod val="25000"/>
                  </a:schemeClr>
                </a:solidFill>
              </a:rPr>
              <a:t>○</a:t>
            </a:r>
            <a:endParaRPr lang="en-US" altLang="ja-JP" sz="1400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lnSpc>
                <a:spcPts val="2000"/>
              </a:lnSpc>
            </a:pPr>
            <a:r>
              <a:rPr kumimoji="1" lang="ja-JP" altLang="en-US" sz="1400" dirty="0">
                <a:solidFill>
                  <a:schemeClr val="bg2">
                    <a:lumMod val="25000"/>
                  </a:schemeClr>
                </a:solidFill>
              </a:rPr>
              <a:t>○</a:t>
            </a:r>
            <a:endParaRPr kumimoji="1" lang="en-US" altLang="ja-JP" sz="1400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lnSpc>
                <a:spcPts val="2000"/>
              </a:lnSpc>
            </a:pPr>
            <a:r>
              <a:rPr lang="ja-JP" altLang="en-US" sz="1400" dirty="0">
                <a:solidFill>
                  <a:schemeClr val="bg2">
                    <a:lumMod val="25000"/>
                  </a:schemeClr>
                </a:solidFill>
              </a:rPr>
              <a:t>○</a:t>
            </a:r>
            <a:endParaRPr kumimoji="1" lang="ja-JP" altLang="en-US" sz="14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6A7C6E5C-4A46-7774-0D6F-F93ADB21EF00}"/>
              </a:ext>
            </a:extLst>
          </p:cNvPr>
          <p:cNvSpPr/>
          <p:nvPr/>
        </p:nvSpPr>
        <p:spPr>
          <a:xfrm>
            <a:off x="6348594" y="3143785"/>
            <a:ext cx="1428830" cy="1021037"/>
          </a:xfrm>
          <a:prstGeom prst="round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bg2">
                    <a:lumMod val="25000"/>
                  </a:schemeClr>
                </a:solidFill>
              </a:rPr>
              <a:t>図・写真</a:t>
            </a:r>
            <a:endParaRPr kumimoji="1" lang="ja-JP" altLang="en-US" sz="14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25B26578-5F23-478F-9E9D-6A15D9B30EAF}"/>
              </a:ext>
            </a:extLst>
          </p:cNvPr>
          <p:cNvSpPr/>
          <p:nvPr/>
        </p:nvSpPr>
        <p:spPr>
          <a:xfrm>
            <a:off x="294541" y="2844257"/>
            <a:ext cx="480859" cy="943015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ts val="2500"/>
              </a:lnSpc>
            </a:pPr>
            <a:r>
              <a:rPr lang="ja-JP" altLang="en-US" sz="1400" dirty="0">
                <a:solidFill>
                  <a:schemeClr val="bg2">
                    <a:lumMod val="25000"/>
                  </a:schemeClr>
                </a:solidFill>
              </a:rPr>
              <a:t>○</a:t>
            </a:r>
            <a:endParaRPr lang="en-US" altLang="ja-JP" sz="1400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lnSpc>
                <a:spcPts val="2500"/>
              </a:lnSpc>
            </a:pPr>
            <a:r>
              <a:rPr kumimoji="1" lang="ja-JP" altLang="en-US" sz="1400" dirty="0">
                <a:solidFill>
                  <a:schemeClr val="bg2">
                    <a:lumMod val="25000"/>
                  </a:schemeClr>
                </a:solidFill>
              </a:rPr>
              <a:t>○</a:t>
            </a:r>
            <a:endParaRPr kumimoji="1" lang="en-US" altLang="ja-JP" sz="1400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lnSpc>
                <a:spcPts val="2500"/>
              </a:lnSpc>
            </a:pPr>
            <a:r>
              <a:rPr lang="ja-JP" altLang="en-US" sz="1400" dirty="0">
                <a:solidFill>
                  <a:schemeClr val="bg2">
                    <a:lumMod val="25000"/>
                  </a:schemeClr>
                </a:solidFill>
              </a:rPr>
              <a:t>○</a:t>
            </a:r>
            <a:endParaRPr kumimoji="1" lang="ja-JP" altLang="en-US" sz="14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1AB78F2D-E343-06AA-4682-B6534515A50B}"/>
              </a:ext>
            </a:extLst>
          </p:cNvPr>
          <p:cNvSpPr/>
          <p:nvPr/>
        </p:nvSpPr>
        <p:spPr>
          <a:xfrm>
            <a:off x="271018" y="4945357"/>
            <a:ext cx="1705812" cy="1291275"/>
          </a:xfrm>
          <a:prstGeom prst="round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bg2">
                    <a:lumMod val="25000"/>
                  </a:schemeClr>
                </a:solidFill>
              </a:rPr>
              <a:t>図・写真</a:t>
            </a:r>
            <a:endParaRPr kumimoji="1" lang="ja-JP" altLang="en-US" sz="14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676D6E5A-0964-21FA-7882-B6C70C2AC85C}"/>
              </a:ext>
            </a:extLst>
          </p:cNvPr>
          <p:cNvSpPr/>
          <p:nvPr/>
        </p:nvSpPr>
        <p:spPr>
          <a:xfrm>
            <a:off x="7818700" y="3081499"/>
            <a:ext cx="480859" cy="943015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ts val="2500"/>
              </a:lnSpc>
            </a:pPr>
            <a:r>
              <a:rPr lang="ja-JP" altLang="en-US" sz="1400" dirty="0">
                <a:solidFill>
                  <a:schemeClr val="bg2">
                    <a:lumMod val="25000"/>
                  </a:schemeClr>
                </a:solidFill>
              </a:rPr>
              <a:t>○</a:t>
            </a:r>
            <a:endParaRPr lang="en-US" altLang="ja-JP" sz="1400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lnSpc>
                <a:spcPts val="2500"/>
              </a:lnSpc>
            </a:pPr>
            <a:r>
              <a:rPr kumimoji="1" lang="ja-JP" altLang="en-US" sz="1400" dirty="0">
                <a:solidFill>
                  <a:schemeClr val="bg2">
                    <a:lumMod val="25000"/>
                  </a:schemeClr>
                </a:solidFill>
              </a:rPr>
              <a:t>○</a:t>
            </a:r>
            <a:endParaRPr kumimoji="1" lang="en-US" altLang="ja-JP" sz="1400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lnSpc>
                <a:spcPts val="2500"/>
              </a:lnSpc>
            </a:pPr>
            <a:r>
              <a:rPr lang="ja-JP" altLang="en-US" sz="1400" dirty="0">
                <a:solidFill>
                  <a:schemeClr val="bg2">
                    <a:lumMod val="25000"/>
                  </a:schemeClr>
                </a:solidFill>
              </a:rPr>
              <a:t>○</a:t>
            </a:r>
            <a:endParaRPr kumimoji="1" lang="ja-JP" altLang="en-US" sz="14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842051DD-C42C-95F7-34FD-8195BF2AE025}"/>
              </a:ext>
            </a:extLst>
          </p:cNvPr>
          <p:cNvSpPr/>
          <p:nvPr/>
        </p:nvSpPr>
        <p:spPr>
          <a:xfrm>
            <a:off x="2002358" y="4957433"/>
            <a:ext cx="480859" cy="943015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ts val="2500"/>
              </a:lnSpc>
            </a:pPr>
            <a:r>
              <a:rPr lang="ja-JP" altLang="en-US" sz="1400" dirty="0">
                <a:solidFill>
                  <a:schemeClr val="bg2">
                    <a:lumMod val="25000"/>
                  </a:schemeClr>
                </a:solidFill>
              </a:rPr>
              <a:t>○</a:t>
            </a:r>
            <a:endParaRPr lang="en-US" altLang="ja-JP" sz="1400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lnSpc>
                <a:spcPts val="2500"/>
              </a:lnSpc>
            </a:pPr>
            <a:r>
              <a:rPr kumimoji="1" lang="ja-JP" altLang="en-US" sz="1400" dirty="0">
                <a:solidFill>
                  <a:schemeClr val="bg2">
                    <a:lumMod val="25000"/>
                  </a:schemeClr>
                </a:solidFill>
              </a:rPr>
              <a:t>○</a:t>
            </a:r>
            <a:endParaRPr kumimoji="1" lang="en-US" altLang="ja-JP" sz="1400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lnSpc>
                <a:spcPts val="2500"/>
              </a:lnSpc>
            </a:pPr>
            <a:r>
              <a:rPr lang="ja-JP" altLang="en-US" sz="1400" dirty="0">
                <a:solidFill>
                  <a:schemeClr val="bg2">
                    <a:lumMod val="25000"/>
                  </a:schemeClr>
                </a:solidFill>
              </a:rPr>
              <a:t>○</a:t>
            </a:r>
            <a:endParaRPr kumimoji="1" lang="ja-JP" altLang="en-US" sz="14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599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138</Words>
  <Application>Microsoft Office PowerPoint</Application>
  <PresentationFormat>ワイド画面</PresentationFormat>
  <Paragraphs>28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取組内容のタイトル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奈良岡　亜依</dc:creator>
  <cp:lastModifiedBy>奈良岡　亜依</cp:lastModifiedBy>
  <cp:revision>16</cp:revision>
  <dcterms:created xsi:type="dcterms:W3CDTF">2025-06-02T06:19:55Z</dcterms:created>
  <dcterms:modified xsi:type="dcterms:W3CDTF">2026-06-15T04:25:36Z</dcterms:modified>
</cp:coreProperties>
</file>