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17D99"/>
    <a:srgbClr val="6AC1B7"/>
    <a:srgbClr val="BFE9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48FD70-40A6-4600-9392-217C1D707C69}" v="24" dt="2025-06-24T00:32:21.5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2016" autoAdjust="0"/>
  </p:normalViewPr>
  <p:slideViewPr>
    <p:cSldViewPr snapToGrid="0">
      <p:cViewPr>
        <p:scale>
          <a:sx n="75" d="100"/>
          <a:sy n="75" d="100"/>
        </p:scale>
        <p:origin x="1956" y="6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F1252C-26D5-445E-893A-52ED8FCE0319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3F4E8A-0C2E-451F-9808-74223DE2A3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7732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3F4E8A-0C2E-451F-9808-74223DE2A35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92107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142E37-28F1-9D5C-1C05-1A276F9F2C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E786F56-F9E1-16A1-C99E-B84E6B803E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EF5481B-0663-3996-B4B5-A9476A651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AC8AE-71D7-4AFF-BBED-71188E5545D5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9C23C7B-1B70-C216-FCB4-ED44B7444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30BAC9E-DF5E-9B85-68FA-1E98C9E26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3332-5DD5-433A-93E5-4EDD85ABD8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085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AF2A06-D90C-A356-66F9-635BEC64A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BB54F1D-4E24-170E-3E63-CA450288BD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B446725-1C3B-FAB7-8200-CA07496C1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AC8AE-71D7-4AFF-BBED-71188E5545D5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735EB05-BE8F-62AD-D990-EE56E4349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CC91D33-7AAA-7B0F-79F8-B8A3A4970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3332-5DD5-433A-93E5-4EDD85ABD8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3092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269F63D-6E93-6CD2-27BF-32F0B903AA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0515311-EC83-CBD5-1B7D-518A3A6BC6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0C10F0E-EAD0-FB6A-FBAE-E320484FF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AC8AE-71D7-4AFF-BBED-71188E5545D5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C90C7DD-BB74-F54D-E567-5ACDAE83A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3A6FE42-A6D7-E577-E1C9-443D032E7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3332-5DD5-433A-93E5-4EDD85ABD8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0898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166FD12-30B9-086E-7600-B7B8EB60B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CD21F56-4C14-482A-58D3-4465BACC21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E792471-3D6D-C209-36CE-766416F3B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AC8AE-71D7-4AFF-BBED-71188E5545D5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2366D38-FA63-E44D-A8AA-079D14E8C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93F57A9-0D73-BA04-6C58-8F1F121CA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3332-5DD5-433A-93E5-4EDD85ABD8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7419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8F9204-0F02-7920-BFBA-88167C14F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FD0FCD2-ED41-CE88-5618-FD055F2B6F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F66AE5-862D-B2D9-88FD-09E6E5251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AC8AE-71D7-4AFF-BBED-71188E5545D5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DC847D-259A-4623-3FD3-238B2250D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5713A90-2DAB-7008-2983-6F286B2B5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3332-5DD5-433A-93E5-4EDD85ABD8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7094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CBF611-F834-B04B-9F49-B2F9ACC96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B2D5C3B-12DD-91AB-A641-10DD9B59A3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A4BA0D2-E6E7-DC97-D025-7D11C884BB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B2003BC-8D72-3CC8-05AB-C36E034E2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AC8AE-71D7-4AFF-BBED-71188E5545D5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BA7E93A-E5DC-9699-FE22-22D090669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5BB2D32-9607-F64A-887D-4C70763F2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3332-5DD5-433A-93E5-4EDD85ABD8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0068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1ADBE1-822C-857F-1583-10DE745FD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8F0EEEB-BA51-0908-232B-AECB8B992F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494F168-64D9-0CC8-8CA9-3D50A72916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5B0BB6B-BA79-328A-55A5-6C2E23344D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00C3BED-3ACB-6D4A-62DC-B011910010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D1AEEA0-FB48-BF2E-EEA1-22920A1AF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AC8AE-71D7-4AFF-BBED-71188E5545D5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AEC2700-2D8D-BCD9-65B3-99B460045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4209B72-5495-272D-C94F-247CEDF3A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3332-5DD5-433A-93E5-4EDD85ABD8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1719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401496D-B7EE-6E20-F62F-C70A11E40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DD62913-F0A2-7F2C-50DA-3AA3B48F2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AC8AE-71D7-4AFF-BBED-71188E5545D5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9E40705-4EDB-64E2-8191-B81B0DB21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BA74702-C2B7-20D1-83BE-54DCF1992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3332-5DD5-433A-93E5-4EDD85ABD8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3971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D850BE9-A1BA-3764-FDCE-AB07DB7DA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AC8AE-71D7-4AFF-BBED-71188E5545D5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10D62A7-5773-0D66-C0AE-67CCDBFA5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C17303-28FE-4AE1-82CD-665C18E0E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3332-5DD5-433A-93E5-4EDD85ABD8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887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F5CB533-B5F7-0831-CF01-521C98DAD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DD48FD8-7691-6E68-FEB0-C395D12B2B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9F9897F-2171-833A-663C-FB831A405A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BEEE738-534A-2BF9-D76E-277792A63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AC8AE-71D7-4AFF-BBED-71188E5545D5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1E50B2F-7856-6C4F-293F-800130EB7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2BB330E-05A0-D174-3D85-1E05759CA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3332-5DD5-433A-93E5-4EDD85ABD8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3052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547D86-E6A2-9AA0-1094-4466DC96B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FCC26AD-9F7A-7C88-5347-320A1A77FC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60F7002-39BB-5EC2-4990-A7A6898698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A5E61DC-31FE-9C25-BFD2-19B0F78E9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AC8AE-71D7-4AFF-BBED-71188E5545D5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7BD23D4-744B-BC6F-954E-355872D75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AE1006E-351E-5E27-8B7F-A02EBAEA7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3332-5DD5-433A-93E5-4EDD85ABD8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489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4E4E6E1-4038-DAA3-7D33-D0DDC149C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6A73FBF-F907-F515-7276-03C33D57F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B2D7D01-2DFA-AE58-3226-FBF8D05655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2AC8AE-71D7-4AFF-BBED-71188E5545D5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C632AB9-50D0-F08B-23A4-7D8D70EFDA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039989F-94F2-9625-D204-7B0EC41056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423332-5DD5-433A-93E5-4EDD85ABD8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7135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コンテンツ プレースホルダー 2">
            <a:extLst>
              <a:ext uri="{FF2B5EF4-FFF2-40B4-BE49-F238E27FC236}">
                <a16:creationId xmlns:a16="http://schemas.microsoft.com/office/drawing/2014/main" id="{7AE87296-8BF3-BA84-A4BB-1991A62C7B39}"/>
              </a:ext>
            </a:extLst>
          </p:cNvPr>
          <p:cNvSpPr txBox="1">
            <a:spLocks/>
          </p:cNvSpPr>
          <p:nvPr/>
        </p:nvSpPr>
        <p:spPr>
          <a:xfrm>
            <a:off x="6199713" y="986346"/>
            <a:ext cx="5760000" cy="2644878"/>
          </a:xfrm>
          <a:prstGeom prst="rect">
            <a:avLst/>
          </a:prstGeom>
          <a:ln w="9525" cap="flat" cmpd="sng" algn="ctr">
            <a:solidFill>
              <a:srgbClr val="517D99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ja-JP" altLang="en-US" sz="2400" dirty="0"/>
          </a:p>
        </p:txBody>
      </p:sp>
      <p:sp>
        <p:nvSpPr>
          <p:cNvPr id="14" name="コンテンツ プレースホルダー 2">
            <a:extLst>
              <a:ext uri="{FF2B5EF4-FFF2-40B4-BE49-F238E27FC236}">
                <a16:creationId xmlns:a16="http://schemas.microsoft.com/office/drawing/2014/main" id="{C6930F1A-BECF-3555-89B6-C6ACC8BC9EF4}"/>
              </a:ext>
            </a:extLst>
          </p:cNvPr>
          <p:cNvSpPr txBox="1">
            <a:spLocks/>
          </p:cNvSpPr>
          <p:nvPr/>
        </p:nvSpPr>
        <p:spPr>
          <a:xfrm>
            <a:off x="255316" y="986346"/>
            <a:ext cx="5760000" cy="2644878"/>
          </a:xfrm>
          <a:prstGeom prst="rect">
            <a:avLst/>
          </a:prstGeom>
          <a:ln w="9525" cap="flat" cmpd="sng" algn="ctr">
            <a:solidFill>
              <a:srgbClr val="517D99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ja-JP" altLang="en-US" sz="2400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2C4D2EF9-C2CA-6833-0F20-96D9286B7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7225" y="184869"/>
            <a:ext cx="9452488" cy="526331"/>
          </a:xfrm>
          <a:noFill/>
          <a:ln w="9525" cap="flat" cmpd="sng" algn="ctr">
            <a:solidFill>
              <a:srgbClr val="517D99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ja-JP" altLang="en-US" sz="2800" dirty="0"/>
              <a:t>取組内容のタイトル</a:t>
            </a:r>
            <a:endParaRPr kumimoji="1" lang="ja-JP" altLang="en-US" sz="2800" dirty="0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FFA34EC-752D-BB44-2BA1-A865F20C9C26}"/>
              </a:ext>
            </a:extLst>
          </p:cNvPr>
          <p:cNvSpPr/>
          <p:nvPr/>
        </p:nvSpPr>
        <p:spPr>
          <a:xfrm>
            <a:off x="255316" y="184869"/>
            <a:ext cx="2068462" cy="52633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rgbClr val="517D99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企業名</a:t>
            </a:r>
          </a:p>
        </p:txBody>
      </p:sp>
      <p:sp>
        <p:nvSpPr>
          <p:cNvPr id="6" name="コンテンツ プレースホルダー 2">
            <a:extLst>
              <a:ext uri="{FF2B5EF4-FFF2-40B4-BE49-F238E27FC236}">
                <a16:creationId xmlns:a16="http://schemas.microsoft.com/office/drawing/2014/main" id="{6BCEB410-27B4-22F8-1681-98A384B7D2CF}"/>
              </a:ext>
            </a:extLst>
          </p:cNvPr>
          <p:cNvSpPr txBox="1">
            <a:spLocks/>
          </p:cNvSpPr>
          <p:nvPr/>
        </p:nvSpPr>
        <p:spPr>
          <a:xfrm>
            <a:off x="255316" y="3958362"/>
            <a:ext cx="5760000" cy="2644878"/>
          </a:xfrm>
          <a:prstGeom prst="rect">
            <a:avLst/>
          </a:prstGeom>
          <a:ln w="9525" cap="flat" cmpd="sng" algn="ctr">
            <a:solidFill>
              <a:srgbClr val="517D99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ja-JP" altLang="en-US" sz="2400" dirty="0"/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16EB78A3-CAC8-3A85-EA19-DEEC26280D9D}"/>
              </a:ext>
            </a:extLst>
          </p:cNvPr>
          <p:cNvSpPr txBox="1">
            <a:spLocks/>
          </p:cNvSpPr>
          <p:nvPr/>
        </p:nvSpPr>
        <p:spPr>
          <a:xfrm>
            <a:off x="6199716" y="3948202"/>
            <a:ext cx="5760000" cy="2644878"/>
          </a:xfrm>
          <a:prstGeom prst="rect">
            <a:avLst/>
          </a:prstGeom>
          <a:ln w="9525" cap="flat" cmpd="sng" algn="ctr">
            <a:solidFill>
              <a:srgbClr val="517D99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ja-JP" altLang="en-US" sz="2400" dirty="0"/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E4F1C8EC-E65F-2B7D-9988-F7EEDB2A56E7}"/>
              </a:ext>
            </a:extLst>
          </p:cNvPr>
          <p:cNvSpPr/>
          <p:nvPr/>
        </p:nvSpPr>
        <p:spPr>
          <a:xfrm>
            <a:off x="232284" y="854363"/>
            <a:ext cx="3385987" cy="412955"/>
          </a:xfrm>
          <a:prstGeom prst="roundRect">
            <a:avLst/>
          </a:prstGeom>
          <a:solidFill>
            <a:srgbClr val="6AC1B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自主的取組を始めたきっかけ</a:t>
            </a:r>
            <a:endParaRPr kumimoji="1" lang="ja-JP" altLang="en-US" dirty="0"/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3B92DF10-57A7-9AB3-5C14-AA9B27EA1F9D}"/>
              </a:ext>
            </a:extLst>
          </p:cNvPr>
          <p:cNvSpPr/>
          <p:nvPr/>
        </p:nvSpPr>
        <p:spPr>
          <a:xfrm>
            <a:off x="232284" y="3781842"/>
            <a:ext cx="2333932" cy="412955"/>
          </a:xfrm>
          <a:prstGeom prst="roundRect">
            <a:avLst/>
          </a:prstGeom>
          <a:solidFill>
            <a:srgbClr val="6AC1B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取組の効果</a:t>
            </a: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E900D7F8-EE2A-E164-2BF1-AD56F6135ED0}"/>
              </a:ext>
            </a:extLst>
          </p:cNvPr>
          <p:cNvSpPr/>
          <p:nvPr/>
        </p:nvSpPr>
        <p:spPr>
          <a:xfrm>
            <a:off x="6199716" y="854362"/>
            <a:ext cx="3485058" cy="412955"/>
          </a:xfrm>
          <a:prstGeom prst="roundRect">
            <a:avLst/>
          </a:prstGeom>
          <a:solidFill>
            <a:srgbClr val="6AC1B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取組内容・特に</a:t>
            </a:r>
            <a:r>
              <a:rPr lang="en-US" altLang="ja-JP" dirty="0"/>
              <a:t>PR</a:t>
            </a:r>
            <a:r>
              <a:rPr lang="ja-JP" altLang="en-US" dirty="0"/>
              <a:t>したいこと</a:t>
            </a:r>
            <a:endParaRPr kumimoji="1" lang="ja-JP" altLang="en-US" dirty="0"/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ECB47E68-F71C-65F9-2632-2147ECF8400E}"/>
              </a:ext>
            </a:extLst>
          </p:cNvPr>
          <p:cNvSpPr/>
          <p:nvPr/>
        </p:nvSpPr>
        <p:spPr>
          <a:xfrm>
            <a:off x="6199716" y="3781842"/>
            <a:ext cx="1970890" cy="412955"/>
          </a:xfrm>
          <a:prstGeom prst="roundRect">
            <a:avLst/>
          </a:prstGeom>
          <a:solidFill>
            <a:srgbClr val="6AC1B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今後について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20B87D5C-16FB-821E-0A9B-661679F2AAD6}"/>
              </a:ext>
            </a:extLst>
          </p:cNvPr>
          <p:cNvSpPr/>
          <p:nvPr/>
        </p:nvSpPr>
        <p:spPr>
          <a:xfrm>
            <a:off x="12356588" y="184869"/>
            <a:ext cx="3723357" cy="184600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en-US" altLang="ja-JP" sz="1600" dirty="0">
                <a:solidFill>
                  <a:schemeClr val="accent2">
                    <a:lumMod val="75000"/>
                  </a:schemeClr>
                </a:solidFill>
              </a:rPr>
              <a:t>※1</a:t>
            </a:r>
            <a:r>
              <a:rPr kumimoji="1" lang="ja-JP" altLang="en-US" sz="1600" dirty="0">
                <a:solidFill>
                  <a:schemeClr val="accent2">
                    <a:lumMod val="75000"/>
                  </a:schemeClr>
                </a:solidFill>
              </a:rPr>
              <a:t>次投票時の資料として使用しますので、一般消費者向けに作成をお願いします。</a:t>
            </a:r>
            <a:endParaRPr lang="en-US" altLang="ja-JP" sz="1600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kumimoji="1" lang="ja-JP" altLang="en-US" sz="1600" dirty="0">
                <a:solidFill>
                  <a:schemeClr val="accent2">
                    <a:lumMod val="75000"/>
                  </a:schemeClr>
                </a:solidFill>
              </a:rPr>
              <a:t>（なるべく平易な言葉を使用）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E286ECA9-2ED7-ADBE-5596-D338CE7E23E3}"/>
              </a:ext>
            </a:extLst>
          </p:cNvPr>
          <p:cNvSpPr/>
          <p:nvPr/>
        </p:nvSpPr>
        <p:spPr>
          <a:xfrm>
            <a:off x="12356588" y="2138490"/>
            <a:ext cx="3723356" cy="184600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en-US" altLang="ja-JP" sz="1600" dirty="0">
                <a:solidFill>
                  <a:schemeClr val="accent2">
                    <a:lumMod val="75000"/>
                  </a:schemeClr>
                </a:solidFill>
              </a:rPr>
              <a:t>※</a:t>
            </a:r>
            <a:r>
              <a:rPr kumimoji="1" lang="ja-JP" altLang="en-US" sz="1600" dirty="0">
                <a:solidFill>
                  <a:schemeClr val="accent2">
                    <a:lumMod val="75000"/>
                  </a:schemeClr>
                </a:solidFill>
              </a:rPr>
              <a:t>記載してある</a:t>
            </a:r>
            <a:r>
              <a:rPr lang="ja-JP" altLang="en-US" sz="1600" dirty="0">
                <a:solidFill>
                  <a:schemeClr val="accent2">
                    <a:lumMod val="75000"/>
                  </a:schemeClr>
                </a:solidFill>
              </a:rPr>
              <a:t>項目については、必ずご記入ください。</a:t>
            </a:r>
            <a:endParaRPr lang="en-US" altLang="ja-JP" sz="1600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ja-JP" altLang="en-US" sz="1600" dirty="0">
                <a:solidFill>
                  <a:schemeClr val="accent2">
                    <a:lumMod val="75000"/>
                  </a:schemeClr>
                </a:solidFill>
              </a:rPr>
              <a:t>それ以外について、企業の画像やイラストの追加、様式のスタイルの変更は可能です。</a:t>
            </a:r>
            <a:endParaRPr lang="en-US" altLang="ja-JP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吹き出し: 四角形 3">
            <a:extLst>
              <a:ext uri="{FF2B5EF4-FFF2-40B4-BE49-F238E27FC236}">
                <a16:creationId xmlns:a16="http://schemas.microsoft.com/office/drawing/2014/main" id="{491ECEE8-0063-4851-58C5-FC4F4D22CBE8}"/>
              </a:ext>
            </a:extLst>
          </p:cNvPr>
          <p:cNvSpPr/>
          <p:nvPr/>
        </p:nvSpPr>
        <p:spPr>
          <a:xfrm>
            <a:off x="-3991484" y="-405670"/>
            <a:ext cx="3991484" cy="2233740"/>
          </a:xfrm>
          <a:prstGeom prst="wedgeRectCallout">
            <a:avLst>
              <a:gd name="adj1" fmla="val 60223"/>
              <a:gd name="adj2" fmla="val -9185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600" dirty="0">
                <a:solidFill>
                  <a:schemeClr val="accent2">
                    <a:lumMod val="75000"/>
                  </a:schemeClr>
                </a:solidFill>
              </a:rPr>
              <a:t>企業名について、投票時は伏せさせていただきます。</a:t>
            </a:r>
            <a:endParaRPr kumimoji="1" lang="en-US" altLang="ja-JP" sz="1600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ja-JP" altLang="en-US" sz="1600" dirty="0">
                <a:solidFill>
                  <a:schemeClr val="accent2">
                    <a:lumMod val="75000"/>
                  </a:schemeClr>
                </a:solidFill>
              </a:rPr>
              <a:t>文章に、企業名の記載を控えるようお願いいたします。</a:t>
            </a:r>
            <a:endParaRPr lang="en-US" altLang="ja-JP" sz="1600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ja-JP" altLang="en-US" sz="1600" dirty="0">
                <a:solidFill>
                  <a:schemeClr val="accent2">
                    <a:lumMod val="75000"/>
                  </a:schemeClr>
                </a:solidFill>
              </a:rPr>
              <a:t>（例：東京都では、）</a:t>
            </a:r>
            <a:endParaRPr kumimoji="1" lang="en-US" altLang="ja-JP" sz="1600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ja-JP" altLang="en-US" sz="1600" dirty="0">
                <a:solidFill>
                  <a:schemeClr val="accent2">
                    <a:lumMod val="75000"/>
                  </a:schemeClr>
                </a:solidFill>
              </a:rPr>
              <a:t>予選終了後、企業名を掲載いたします。</a:t>
            </a:r>
            <a:endParaRPr lang="en-US" altLang="ja-JP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5999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127</Words>
  <Application>Microsoft Office PowerPoint</Application>
  <PresentationFormat>ワイド画面</PresentationFormat>
  <Paragraphs>15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取組内容のタイトル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奈良岡　亜依</dc:creator>
  <cp:lastModifiedBy>奈良岡　亜依</cp:lastModifiedBy>
  <cp:revision>10</cp:revision>
  <dcterms:created xsi:type="dcterms:W3CDTF">2025-06-02T06:19:55Z</dcterms:created>
  <dcterms:modified xsi:type="dcterms:W3CDTF">2025-07-01T09:33:01Z</dcterms:modified>
</cp:coreProperties>
</file>